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5" r:id="rId1"/>
    <p:sldMasterId id="2147483676" r:id="rId2"/>
  </p:sldMasterIdLst>
  <p:notesMasterIdLst>
    <p:notesMasterId r:id="rId43"/>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Lst>
  <p:sldSz cx="9144000" cy="5143500" type="screen16x9"/>
  <p:notesSz cx="6858000" cy="9144000"/>
  <p:embeddedFontLst>
    <p:embeddedFont>
      <p:font typeface="Amatic SC" pitchFamily="2" charset="-79"/>
      <p:regular r:id="rId44"/>
      <p:bold r:id="rId45"/>
    </p:embeddedFont>
    <p:embeddedFont>
      <p:font typeface="Assistant" pitchFamily="2" charset="-79"/>
      <p:regular r:id="rId46"/>
      <p:bold r:id="rId47"/>
    </p:embeddedFont>
    <p:embeddedFont>
      <p:font typeface="Assistant Medium" pitchFamily="2" charset="-79"/>
      <p:regular r:id="rId48"/>
      <p:bold r:id="rId49"/>
    </p:embeddedFont>
    <p:embeddedFont>
      <p:font typeface="Bebas Neue" panose="020B0606020202050201" pitchFamily="34" charset="77"/>
      <p:regular r:id="rId50"/>
    </p:embeddedFont>
    <p:embeddedFont>
      <p:font typeface="Nunito Light" panose="020F0302020204030204" pitchFamily="34" charset="0"/>
      <p:regular r:id="rId51"/>
      <p:italic r:id="rId52"/>
    </p:embeddedFont>
    <p:embeddedFont>
      <p:font typeface="Poppins" pitchFamily="2" charset="77"/>
      <p:regular r:id="rId53"/>
      <p:bold r:id="rId54"/>
      <p:italic r:id="rId55"/>
      <p:boldItalic r:id="rId56"/>
    </p:embeddedFont>
    <p:embeddedFont>
      <p:font typeface="Poppins SemiBold" panose="020B0604020202020204" pitchFamily="34" charset="0"/>
      <p:regular r:id="rId57"/>
      <p:bold r:id="rId58"/>
      <p:italic r:id="rId59"/>
      <p:boldItalic r:id="rId60"/>
    </p:embeddedFont>
    <p:embeddedFont>
      <p:font typeface="Proxima Nova" panose="02000506030000020004" pitchFamily="2" charset="0"/>
      <p:regular r:id="rId61"/>
      <p:bold r:id="rId62"/>
      <p:italic r:id="rId63"/>
      <p:boldItalic r:id="rId64"/>
    </p:embeddedFont>
    <p:embeddedFont>
      <p:font typeface="Raleway" pitchFamily="2" charset="77"/>
      <p:regular r:id="rId65"/>
      <p:bold r:id="rId66"/>
      <p:italic r:id="rId67"/>
      <p:boldItalic r:id="rId68"/>
    </p:embeddedFont>
    <p:embeddedFont>
      <p:font typeface="Roboto Medium" panose="020F0502020204030204" pitchFamily="34" charset="0"/>
      <p:regular r:id="rId69"/>
      <p:bold r:id="rId70"/>
      <p:italic r:id="rId71"/>
      <p:boldItalic r:id="rId7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5DD1088-3569-4ECF-AC46-0F54677E33A8}">
  <a:tblStyle styleId="{A5DD1088-3569-4ECF-AC46-0F54677E33A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3B807DBC-4FAD-4829-BDB6-E178D774F9A2}"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0020"/>
    <p:restoredTop sz="94694"/>
  </p:normalViewPr>
  <p:slideViewPr>
    <p:cSldViewPr snapToGrid="0">
      <p:cViewPr>
        <p:scale>
          <a:sx n="255" d="100"/>
          <a:sy n="255" d="100"/>
        </p:scale>
        <p:origin x="1872" y="95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font" Target="fonts/font4.fntdata"/><Relationship Id="rId63" Type="http://schemas.openxmlformats.org/officeDocument/2006/relationships/font" Target="fonts/font20.fntdata"/><Relationship Id="rId68" Type="http://schemas.openxmlformats.org/officeDocument/2006/relationships/font" Target="fonts/font25.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font" Target="fonts/font2.fntdata"/><Relationship Id="rId53" Type="http://schemas.openxmlformats.org/officeDocument/2006/relationships/font" Target="fonts/font10.fntdata"/><Relationship Id="rId58" Type="http://schemas.openxmlformats.org/officeDocument/2006/relationships/font" Target="fonts/font15.fntdata"/><Relationship Id="rId66" Type="http://schemas.openxmlformats.org/officeDocument/2006/relationships/font" Target="fonts/font23.fntdata"/><Relationship Id="rId74"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font" Target="fonts/font18.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notesMaster" Target="notesMasters/notesMaster1.xml"/><Relationship Id="rId48" Type="http://schemas.openxmlformats.org/officeDocument/2006/relationships/font" Target="fonts/font5.fntdata"/><Relationship Id="rId56" Type="http://schemas.openxmlformats.org/officeDocument/2006/relationships/font" Target="fonts/font13.fntdata"/><Relationship Id="rId64" Type="http://schemas.openxmlformats.org/officeDocument/2006/relationships/font" Target="fonts/font21.fntdata"/><Relationship Id="rId69" Type="http://schemas.openxmlformats.org/officeDocument/2006/relationships/font" Target="fonts/font26.fntdata"/><Relationship Id="rId8" Type="http://schemas.openxmlformats.org/officeDocument/2006/relationships/slide" Target="slides/slide6.xml"/><Relationship Id="rId51" Type="http://schemas.openxmlformats.org/officeDocument/2006/relationships/font" Target="fonts/font8.fntdata"/><Relationship Id="rId72" Type="http://schemas.openxmlformats.org/officeDocument/2006/relationships/font" Target="fonts/font29.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3.fntdata"/><Relationship Id="rId59" Type="http://schemas.openxmlformats.org/officeDocument/2006/relationships/font" Target="fonts/font16.fntdata"/><Relationship Id="rId67" Type="http://schemas.openxmlformats.org/officeDocument/2006/relationships/font" Target="fonts/font24.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11.fntdata"/><Relationship Id="rId62" Type="http://schemas.openxmlformats.org/officeDocument/2006/relationships/font" Target="fonts/font19.fntdata"/><Relationship Id="rId70" Type="http://schemas.openxmlformats.org/officeDocument/2006/relationships/font" Target="fonts/font27.fntdata"/><Relationship Id="rId75"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6.fntdata"/><Relationship Id="rId57" Type="http://schemas.openxmlformats.org/officeDocument/2006/relationships/font" Target="fonts/font14.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1.fntdata"/><Relationship Id="rId52" Type="http://schemas.openxmlformats.org/officeDocument/2006/relationships/font" Target="fonts/font9.fntdata"/><Relationship Id="rId60" Type="http://schemas.openxmlformats.org/officeDocument/2006/relationships/font" Target="fonts/font17.fntdata"/><Relationship Id="rId65" Type="http://schemas.openxmlformats.org/officeDocument/2006/relationships/font" Target="fonts/font22.fntdata"/><Relationship Id="rId73"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font" Target="fonts/font7.fntdata"/><Relationship Id="rId55" Type="http://schemas.openxmlformats.org/officeDocument/2006/relationships/font" Target="fonts/font12.fntdata"/><Relationship Id="rId76"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font" Target="fonts/font28.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
        <p:cNvGrpSpPr/>
        <p:nvPr/>
      </p:nvGrpSpPr>
      <p:grpSpPr>
        <a:xfrm>
          <a:off x="0" y="0"/>
          <a:ext cx="0" cy="0"/>
          <a:chOff x="0" y="0"/>
          <a:chExt cx="0" cy="0"/>
        </a:xfrm>
      </p:grpSpPr>
      <p:sp>
        <p:nvSpPr>
          <p:cNvPr id="257" name="Google Shape;257;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 name="Google Shape;25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212f97afb56_1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212f97afb56_1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4"/>
        <p:cNvGrpSpPr/>
        <p:nvPr/>
      </p:nvGrpSpPr>
      <p:grpSpPr>
        <a:xfrm>
          <a:off x="0" y="0"/>
          <a:ext cx="0" cy="0"/>
          <a:chOff x="0" y="0"/>
          <a:chExt cx="0" cy="0"/>
        </a:xfrm>
      </p:grpSpPr>
      <p:sp>
        <p:nvSpPr>
          <p:cNvPr id="1155" name="Google Shape;1155;g212f97afb56_1_3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6" name="Google Shape;1156;g212f97afb56_1_3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0"/>
        <p:cNvGrpSpPr/>
        <p:nvPr/>
      </p:nvGrpSpPr>
      <p:grpSpPr>
        <a:xfrm>
          <a:off x="0" y="0"/>
          <a:ext cx="0" cy="0"/>
          <a:chOff x="0" y="0"/>
          <a:chExt cx="0" cy="0"/>
        </a:xfrm>
      </p:grpSpPr>
      <p:sp>
        <p:nvSpPr>
          <p:cNvPr id="1281" name="Google Shape;1281;g212f97afb56_1_5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2" name="Google Shape;1282;g212f97afb56_1_5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5"/>
        <p:cNvGrpSpPr/>
        <p:nvPr/>
      </p:nvGrpSpPr>
      <p:grpSpPr>
        <a:xfrm>
          <a:off x="0" y="0"/>
          <a:ext cx="0" cy="0"/>
          <a:chOff x="0" y="0"/>
          <a:chExt cx="0" cy="0"/>
        </a:xfrm>
      </p:grpSpPr>
      <p:sp>
        <p:nvSpPr>
          <p:cNvPr id="1296" name="Google Shape;1296;g212f97afb56_1_6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7" name="Google Shape;1297;g212f97afb56_1_6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1"/>
        <p:cNvGrpSpPr/>
        <p:nvPr/>
      </p:nvGrpSpPr>
      <p:grpSpPr>
        <a:xfrm>
          <a:off x="0" y="0"/>
          <a:ext cx="0" cy="0"/>
          <a:chOff x="0" y="0"/>
          <a:chExt cx="0" cy="0"/>
        </a:xfrm>
      </p:grpSpPr>
      <p:sp>
        <p:nvSpPr>
          <p:cNvPr id="1302" name="Google Shape;1302;g212f97afb56_1_7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3" name="Google Shape;1303;g212f97afb56_1_7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0"/>
        <p:cNvGrpSpPr/>
        <p:nvPr/>
      </p:nvGrpSpPr>
      <p:grpSpPr>
        <a:xfrm>
          <a:off x="0" y="0"/>
          <a:ext cx="0" cy="0"/>
          <a:chOff x="0" y="0"/>
          <a:chExt cx="0" cy="0"/>
        </a:xfrm>
      </p:grpSpPr>
      <p:sp>
        <p:nvSpPr>
          <p:cNvPr id="1481" name="Google Shape;1481;g212f97afb56_1_8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2" name="Google Shape;1482;g212f97afb56_1_8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6"/>
        <p:cNvGrpSpPr/>
        <p:nvPr/>
      </p:nvGrpSpPr>
      <p:grpSpPr>
        <a:xfrm>
          <a:off x="0" y="0"/>
          <a:ext cx="0" cy="0"/>
          <a:chOff x="0" y="0"/>
          <a:chExt cx="0" cy="0"/>
        </a:xfrm>
      </p:grpSpPr>
      <p:sp>
        <p:nvSpPr>
          <p:cNvPr id="1517" name="Google Shape;1517;g1e11b9eb83a_0_379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8" name="Google Shape;1518;g1e11b9eb83a_0_379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4"/>
        <p:cNvGrpSpPr/>
        <p:nvPr/>
      </p:nvGrpSpPr>
      <p:grpSpPr>
        <a:xfrm>
          <a:off x="0" y="0"/>
          <a:ext cx="0" cy="0"/>
          <a:chOff x="0" y="0"/>
          <a:chExt cx="0" cy="0"/>
        </a:xfrm>
      </p:grpSpPr>
      <p:sp>
        <p:nvSpPr>
          <p:cNvPr id="1545" name="Google Shape;1545;g204fd32525d_0_4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6" name="Google Shape;1546;g204fd32525d_0_4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3"/>
        <p:cNvGrpSpPr/>
        <p:nvPr/>
      </p:nvGrpSpPr>
      <p:grpSpPr>
        <a:xfrm>
          <a:off x="0" y="0"/>
          <a:ext cx="0" cy="0"/>
          <a:chOff x="0" y="0"/>
          <a:chExt cx="0" cy="0"/>
        </a:xfrm>
      </p:grpSpPr>
      <p:sp>
        <p:nvSpPr>
          <p:cNvPr id="1554" name="Google Shape;1554;g212f97afb56_1_12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5" name="Google Shape;1555;g212f97afb56_1_12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0"/>
        <p:cNvGrpSpPr/>
        <p:nvPr/>
      </p:nvGrpSpPr>
      <p:grpSpPr>
        <a:xfrm>
          <a:off x="0" y="0"/>
          <a:ext cx="0" cy="0"/>
          <a:chOff x="0" y="0"/>
          <a:chExt cx="0" cy="0"/>
        </a:xfrm>
      </p:grpSpPr>
      <p:sp>
        <p:nvSpPr>
          <p:cNvPr id="1571" name="Google Shape;1571;g212f97afb56_1_14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2" name="Google Shape;1572;g212f97afb56_1_14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9"/>
        <p:cNvGrpSpPr/>
        <p:nvPr/>
      </p:nvGrpSpPr>
      <p:grpSpPr>
        <a:xfrm>
          <a:off x="0" y="0"/>
          <a:ext cx="0" cy="0"/>
          <a:chOff x="0" y="0"/>
          <a:chExt cx="0" cy="0"/>
        </a:xfrm>
      </p:grpSpPr>
      <p:sp>
        <p:nvSpPr>
          <p:cNvPr id="460" name="Google Shape;460;g10fb8bc67f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1" name="Google Shape;461;g10fb8bc67f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5"/>
        <p:cNvGrpSpPr/>
        <p:nvPr/>
      </p:nvGrpSpPr>
      <p:grpSpPr>
        <a:xfrm>
          <a:off x="0" y="0"/>
          <a:ext cx="0" cy="0"/>
          <a:chOff x="0" y="0"/>
          <a:chExt cx="0" cy="0"/>
        </a:xfrm>
      </p:grpSpPr>
      <p:sp>
        <p:nvSpPr>
          <p:cNvPr id="1616" name="Google Shape;1616;g1125d80b419_0_2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7" name="Google Shape;1617;g1125d80b419_0_2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4"/>
        <p:cNvGrpSpPr/>
        <p:nvPr/>
      </p:nvGrpSpPr>
      <p:grpSpPr>
        <a:xfrm>
          <a:off x="0" y="0"/>
          <a:ext cx="0" cy="0"/>
          <a:chOff x="0" y="0"/>
          <a:chExt cx="0" cy="0"/>
        </a:xfrm>
      </p:grpSpPr>
      <p:sp>
        <p:nvSpPr>
          <p:cNvPr id="1785" name="Google Shape;1785;g1e118b40648_2_25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6" name="Google Shape;1786;g1e118b40648_2_25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9"/>
        <p:cNvGrpSpPr/>
        <p:nvPr/>
      </p:nvGrpSpPr>
      <p:grpSpPr>
        <a:xfrm>
          <a:off x="0" y="0"/>
          <a:ext cx="0" cy="0"/>
          <a:chOff x="0" y="0"/>
          <a:chExt cx="0" cy="0"/>
        </a:xfrm>
      </p:grpSpPr>
      <p:sp>
        <p:nvSpPr>
          <p:cNvPr id="2190" name="Google Shape;2190;g1e118b40648_2_25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91" name="Google Shape;2191;g1e118b40648_2_25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6"/>
        <p:cNvGrpSpPr/>
        <p:nvPr/>
      </p:nvGrpSpPr>
      <p:grpSpPr>
        <a:xfrm>
          <a:off x="0" y="0"/>
          <a:ext cx="0" cy="0"/>
          <a:chOff x="0" y="0"/>
          <a:chExt cx="0" cy="0"/>
        </a:xfrm>
      </p:grpSpPr>
      <p:sp>
        <p:nvSpPr>
          <p:cNvPr id="2197" name="Google Shape;2197;g1e11b9eb83a_0_188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98" name="Google Shape;2198;g1e11b9eb83a_0_18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2"/>
        <p:cNvGrpSpPr/>
        <p:nvPr/>
      </p:nvGrpSpPr>
      <p:grpSpPr>
        <a:xfrm>
          <a:off x="0" y="0"/>
          <a:ext cx="0" cy="0"/>
          <a:chOff x="0" y="0"/>
          <a:chExt cx="0" cy="0"/>
        </a:xfrm>
      </p:grpSpPr>
      <p:sp>
        <p:nvSpPr>
          <p:cNvPr id="2203" name="Google Shape;2203;g1e11b9eb83a_0_188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4" name="Google Shape;2204;g1e11b9eb83a_0_188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8"/>
        <p:cNvGrpSpPr/>
        <p:nvPr/>
      </p:nvGrpSpPr>
      <p:grpSpPr>
        <a:xfrm>
          <a:off x="0" y="0"/>
          <a:ext cx="0" cy="0"/>
          <a:chOff x="0" y="0"/>
          <a:chExt cx="0" cy="0"/>
        </a:xfrm>
      </p:grpSpPr>
      <p:sp>
        <p:nvSpPr>
          <p:cNvPr id="2209" name="Google Shape;2209;g1e11b9eb83a_0_188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0" name="Google Shape;2210;g1e11b9eb83a_0_188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8"/>
        <p:cNvGrpSpPr/>
        <p:nvPr/>
      </p:nvGrpSpPr>
      <p:grpSpPr>
        <a:xfrm>
          <a:off x="0" y="0"/>
          <a:ext cx="0" cy="0"/>
          <a:chOff x="0" y="0"/>
          <a:chExt cx="0" cy="0"/>
        </a:xfrm>
      </p:grpSpPr>
      <p:sp>
        <p:nvSpPr>
          <p:cNvPr id="2229" name="Google Shape;2229;g1e11b9eb83a_0_188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0" name="Google Shape;2230;g1e11b9eb83a_0_188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4"/>
        <p:cNvGrpSpPr/>
        <p:nvPr/>
      </p:nvGrpSpPr>
      <p:grpSpPr>
        <a:xfrm>
          <a:off x="0" y="0"/>
          <a:ext cx="0" cy="0"/>
          <a:chOff x="0" y="0"/>
          <a:chExt cx="0" cy="0"/>
        </a:xfrm>
      </p:grpSpPr>
      <p:sp>
        <p:nvSpPr>
          <p:cNvPr id="2245" name="Google Shape;2245;g1e11b9eb83a_0_188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6" name="Google Shape;2246;g1e11b9eb83a_0_188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3"/>
        <p:cNvGrpSpPr/>
        <p:nvPr/>
      </p:nvGrpSpPr>
      <p:grpSpPr>
        <a:xfrm>
          <a:off x="0" y="0"/>
          <a:ext cx="0" cy="0"/>
          <a:chOff x="0" y="0"/>
          <a:chExt cx="0" cy="0"/>
        </a:xfrm>
      </p:grpSpPr>
      <p:sp>
        <p:nvSpPr>
          <p:cNvPr id="2584" name="Google Shape;2584;g1e11b9eb83a_0_192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5" name="Google Shape;2585;g1e11b9eb83a_0_192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4"/>
        <p:cNvGrpSpPr/>
        <p:nvPr/>
      </p:nvGrpSpPr>
      <p:grpSpPr>
        <a:xfrm>
          <a:off x="0" y="0"/>
          <a:ext cx="0" cy="0"/>
          <a:chOff x="0" y="0"/>
          <a:chExt cx="0" cy="0"/>
        </a:xfrm>
      </p:grpSpPr>
      <p:sp>
        <p:nvSpPr>
          <p:cNvPr id="4785" name="Google Shape;4785;g1e11b9eb83a_0_214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86" name="Google Shape;4786;g1e11b9eb83a_0_214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8"/>
        <p:cNvGrpSpPr/>
        <p:nvPr/>
      </p:nvGrpSpPr>
      <p:grpSpPr>
        <a:xfrm>
          <a:off x="0" y="0"/>
          <a:ext cx="0" cy="0"/>
          <a:chOff x="0" y="0"/>
          <a:chExt cx="0" cy="0"/>
        </a:xfrm>
      </p:grpSpPr>
      <p:sp>
        <p:nvSpPr>
          <p:cNvPr id="469" name="Google Shape;469;g1ff18b49f31_1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0" name="Google Shape;470;g1ff18b49f31_1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03"/>
        <p:cNvGrpSpPr/>
        <p:nvPr/>
      </p:nvGrpSpPr>
      <p:grpSpPr>
        <a:xfrm>
          <a:off x="0" y="0"/>
          <a:ext cx="0" cy="0"/>
          <a:chOff x="0" y="0"/>
          <a:chExt cx="0" cy="0"/>
        </a:xfrm>
      </p:grpSpPr>
      <p:sp>
        <p:nvSpPr>
          <p:cNvPr id="5204" name="Google Shape;5204;g1e11b9eb83a_0_218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05" name="Google Shape;5205;g1e11b9eb83a_0_218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73"/>
        <p:cNvGrpSpPr/>
        <p:nvPr/>
      </p:nvGrpSpPr>
      <p:grpSpPr>
        <a:xfrm>
          <a:off x="0" y="0"/>
          <a:ext cx="0" cy="0"/>
          <a:chOff x="0" y="0"/>
          <a:chExt cx="0" cy="0"/>
        </a:xfrm>
      </p:grpSpPr>
      <p:sp>
        <p:nvSpPr>
          <p:cNvPr id="5374" name="Google Shape;5374;g1e11b9eb83a_0_220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75" name="Google Shape;5375;g1e11b9eb83a_0_220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8"/>
        <p:cNvGrpSpPr/>
        <p:nvPr/>
      </p:nvGrpSpPr>
      <p:grpSpPr>
        <a:xfrm>
          <a:off x="0" y="0"/>
          <a:ext cx="0" cy="0"/>
          <a:chOff x="0" y="0"/>
          <a:chExt cx="0" cy="0"/>
        </a:xfrm>
      </p:grpSpPr>
      <p:sp>
        <p:nvSpPr>
          <p:cNvPr id="5779" name="Google Shape;5779;g1e11b9eb83a_0_224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80" name="Google Shape;5780;g1e11b9eb83a_0_224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58"/>
        <p:cNvGrpSpPr/>
        <p:nvPr/>
      </p:nvGrpSpPr>
      <p:grpSpPr>
        <a:xfrm>
          <a:off x="0" y="0"/>
          <a:ext cx="0" cy="0"/>
          <a:chOff x="0" y="0"/>
          <a:chExt cx="0" cy="0"/>
        </a:xfrm>
      </p:grpSpPr>
      <p:sp>
        <p:nvSpPr>
          <p:cNvPr id="6159" name="Google Shape;6159;g1e11b9eb83a_0_227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60" name="Google Shape;6160;g1e11b9eb83a_0_227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35"/>
        <p:cNvGrpSpPr/>
        <p:nvPr/>
      </p:nvGrpSpPr>
      <p:grpSpPr>
        <a:xfrm>
          <a:off x="0" y="0"/>
          <a:ext cx="0" cy="0"/>
          <a:chOff x="0" y="0"/>
          <a:chExt cx="0" cy="0"/>
        </a:xfrm>
      </p:grpSpPr>
      <p:sp>
        <p:nvSpPr>
          <p:cNvPr id="6936" name="Google Shape;6936;g1e11b9eb83a_0_235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37" name="Google Shape;6937;g1e11b9eb83a_0_235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2"/>
        <p:cNvGrpSpPr/>
        <p:nvPr/>
      </p:nvGrpSpPr>
      <p:grpSpPr>
        <a:xfrm>
          <a:off x="0" y="0"/>
          <a:ext cx="0" cy="0"/>
          <a:chOff x="0" y="0"/>
          <a:chExt cx="0" cy="0"/>
        </a:xfrm>
      </p:grpSpPr>
      <p:sp>
        <p:nvSpPr>
          <p:cNvPr id="8343" name="Google Shape;8343;g1e11b9eb83a_0_249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44" name="Google Shape;8344;g1e11b9eb83a_0_249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36"/>
        <p:cNvGrpSpPr/>
        <p:nvPr/>
      </p:nvGrpSpPr>
      <p:grpSpPr>
        <a:xfrm>
          <a:off x="0" y="0"/>
          <a:ext cx="0" cy="0"/>
          <a:chOff x="0" y="0"/>
          <a:chExt cx="0" cy="0"/>
        </a:xfrm>
      </p:grpSpPr>
      <p:sp>
        <p:nvSpPr>
          <p:cNvPr id="10737" name="Google Shape;10737;g1e11b9eb83a_0_273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38" name="Google Shape;10738;g1e11b9eb83a_0_27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50"/>
        <p:cNvGrpSpPr/>
        <p:nvPr/>
      </p:nvGrpSpPr>
      <p:grpSpPr>
        <a:xfrm>
          <a:off x="0" y="0"/>
          <a:ext cx="0" cy="0"/>
          <a:chOff x="0" y="0"/>
          <a:chExt cx="0" cy="0"/>
        </a:xfrm>
      </p:grpSpPr>
      <p:sp>
        <p:nvSpPr>
          <p:cNvPr id="12751" name="Google Shape;12751;g1e11b9eb83a_0_293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52" name="Google Shape;12752;g1e11b9eb83a_0_293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86"/>
        <p:cNvGrpSpPr/>
        <p:nvPr/>
      </p:nvGrpSpPr>
      <p:grpSpPr>
        <a:xfrm>
          <a:off x="0" y="0"/>
          <a:ext cx="0" cy="0"/>
          <a:chOff x="0" y="0"/>
          <a:chExt cx="0" cy="0"/>
        </a:xfrm>
      </p:grpSpPr>
      <p:sp>
        <p:nvSpPr>
          <p:cNvPr id="14387" name="Google Shape;14387;g1e11b9eb83a_0_310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88" name="Google Shape;14388;g1e11b9eb83a_0_31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28"/>
        <p:cNvGrpSpPr/>
        <p:nvPr/>
      </p:nvGrpSpPr>
      <p:grpSpPr>
        <a:xfrm>
          <a:off x="0" y="0"/>
          <a:ext cx="0" cy="0"/>
          <a:chOff x="0" y="0"/>
          <a:chExt cx="0" cy="0"/>
        </a:xfrm>
      </p:grpSpPr>
      <p:sp>
        <p:nvSpPr>
          <p:cNvPr id="15429" name="Google Shape;15429;g1e11b9eb83a_0_320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30" name="Google Shape;15430;g1e11b9eb83a_0_320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1"/>
        <p:cNvGrpSpPr/>
        <p:nvPr/>
      </p:nvGrpSpPr>
      <p:grpSpPr>
        <a:xfrm>
          <a:off x="0" y="0"/>
          <a:ext cx="0" cy="0"/>
          <a:chOff x="0" y="0"/>
          <a:chExt cx="0" cy="0"/>
        </a:xfrm>
      </p:grpSpPr>
      <p:sp>
        <p:nvSpPr>
          <p:cNvPr id="492" name="Google Shape;492;g13376c3136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3" name="Google Shape;493;g13376c3136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71"/>
        <p:cNvGrpSpPr/>
        <p:nvPr/>
      </p:nvGrpSpPr>
      <p:grpSpPr>
        <a:xfrm>
          <a:off x="0" y="0"/>
          <a:ext cx="0" cy="0"/>
          <a:chOff x="0" y="0"/>
          <a:chExt cx="0" cy="0"/>
        </a:xfrm>
      </p:grpSpPr>
      <p:sp>
        <p:nvSpPr>
          <p:cNvPr id="16972" name="Google Shape;16972;g1e11b9eb83a_0_375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73" name="Google Shape;16973;g1e11b9eb83a_0_375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6"/>
        <p:cNvGrpSpPr/>
        <p:nvPr/>
      </p:nvGrpSpPr>
      <p:grpSpPr>
        <a:xfrm>
          <a:off x="0" y="0"/>
          <a:ext cx="0" cy="0"/>
          <a:chOff x="0" y="0"/>
          <a:chExt cx="0" cy="0"/>
        </a:xfrm>
      </p:grpSpPr>
      <p:sp>
        <p:nvSpPr>
          <p:cNvPr id="627" name="Google Shape;627;g1125d80b419_0_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8" name="Google Shape;628;g1125d80b419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3"/>
        <p:cNvGrpSpPr/>
        <p:nvPr/>
      </p:nvGrpSpPr>
      <p:grpSpPr>
        <a:xfrm>
          <a:off x="0" y="0"/>
          <a:ext cx="0" cy="0"/>
          <a:chOff x="0" y="0"/>
          <a:chExt cx="0" cy="0"/>
        </a:xfrm>
      </p:grpSpPr>
      <p:sp>
        <p:nvSpPr>
          <p:cNvPr id="634" name="Google Shape;634;g110860aa57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5" name="Google Shape;635;g110860aa57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0"/>
        <p:cNvGrpSpPr/>
        <p:nvPr/>
      </p:nvGrpSpPr>
      <p:grpSpPr>
        <a:xfrm>
          <a:off x="0" y="0"/>
          <a:ext cx="0" cy="0"/>
          <a:chOff x="0" y="0"/>
          <a:chExt cx="0" cy="0"/>
        </a:xfrm>
      </p:grpSpPr>
      <p:sp>
        <p:nvSpPr>
          <p:cNvPr id="661" name="Google Shape;661;g1125d80b419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2" name="Google Shape;662;g1125d80b419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9"/>
        <p:cNvGrpSpPr/>
        <p:nvPr/>
      </p:nvGrpSpPr>
      <p:grpSpPr>
        <a:xfrm>
          <a:off x="0" y="0"/>
          <a:ext cx="0" cy="0"/>
          <a:chOff x="0" y="0"/>
          <a:chExt cx="0" cy="0"/>
        </a:xfrm>
      </p:grpSpPr>
      <p:sp>
        <p:nvSpPr>
          <p:cNvPr id="750" name="Google Shape;750;g212f97afb56_1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1" name="Google Shape;751;g212f97afb56_1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9"/>
        <p:cNvGrpSpPr/>
        <p:nvPr/>
      </p:nvGrpSpPr>
      <p:grpSpPr>
        <a:xfrm>
          <a:off x="0" y="0"/>
          <a:ext cx="0" cy="0"/>
          <a:chOff x="0" y="0"/>
          <a:chExt cx="0" cy="0"/>
        </a:xfrm>
      </p:grpSpPr>
      <p:sp>
        <p:nvSpPr>
          <p:cNvPr id="890" name="Google Shape;890;g212f97afb56_1_1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1" name="Google Shape;891;g212f97afb56_1_1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5" Type="http://schemas.openxmlformats.org/officeDocument/2006/relationships/image" Target="../media/image1.png"/><Relationship Id="rId4" Type="http://schemas.openxmlformats.org/officeDocument/2006/relationships/hyperlink" Target="http://bit.ly/2TtBDfr" TargetMode="Externa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887975" y="1064400"/>
            <a:ext cx="3768300" cy="2178900"/>
          </a:xfrm>
          <a:prstGeom prst="rect">
            <a:avLst/>
          </a:prstGeom>
        </p:spPr>
        <p:txBody>
          <a:bodyPr spcFirstLastPara="1" wrap="square" lIns="91425" tIns="91425" rIns="91425" bIns="91425" anchor="b" anchorCtr="0">
            <a:noAutofit/>
          </a:bodyPr>
          <a:lstStyle>
            <a:lvl1pPr lvl="0">
              <a:lnSpc>
                <a:spcPct val="90000"/>
              </a:lnSpc>
              <a:spcBef>
                <a:spcPts val="0"/>
              </a:spcBef>
              <a:spcAft>
                <a:spcPts val="0"/>
              </a:spcAft>
              <a:buClr>
                <a:srgbClr val="191919"/>
              </a:buClr>
              <a:buSzPts val="5200"/>
              <a:buNone/>
              <a:defRPr sz="7200"/>
            </a:lvl1pPr>
            <a:lvl2pPr lvl="1" algn="ctr">
              <a:lnSpc>
                <a:spcPct val="100000"/>
              </a:lnSpc>
              <a:spcBef>
                <a:spcPts val="0"/>
              </a:spcBef>
              <a:spcAft>
                <a:spcPts val="0"/>
              </a:spcAft>
              <a:buClr>
                <a:srgbClr val="191919"/>
              </a:buClr>
              <a:buSzPts val="5200"/>
              <a:buNone/>
              <a:defRPr sz="5200">
                <a:solidFill>
                  <a:srgbClr val="191919"/>
                </a:solidFill>
              </a:defRPr>
            </a:lvl2pPr>
            <a:lvl3pPr lvl="2" algn="ctr">
              <a:lnSpc>
                <a:spcPct val="100000"/>
              </a:lnSpc>
              <a:spcBef>
                <a:spcPts val="0"/>
              </a:spcBef>
              <a:spcAft>
                <a:spcPts val="0"/>
              </a:spcAft>
              <a:buClr>
                <a:srgbClr val="191919"/>
              </a:buClr>
              <a:buSzPts val="5200"/>
              <a:buNone/>
              <a:defRPr sz="5200">
                <a:solidFill>
                  <a:srgbClr val="191919"/>
                </a:solidFill>
              </a:defRPr>
            </a:lvl3pPr>
            <a:lvl4pPr lvl="3" algn="ctr">
              <a:lnSpc>
                <a:spcPct val="100000"/>
              </a:lnSpc>
              <a:spcBef>
                <a:spcPts val="0"/>
              </a:spcBef>
              <a:spcAft>
                <a:spcPts val="0"/>
              </a:spcAft>
              <a:buClr>
                <a:srgbClr val="191919"/>
              </a:buClr>
              <a:buSzPts val="5200"/>
              <a:buNone/>
              <a:defRPr sz="5200">
                <a:solidFill>
                  <a:srgbClr val="191919"/>
                </a:solidFill>
              </a:defRPr>
            </a:lvl4pPr>
            <a:lvl5pPr lvl="4" algn="ctr">
              <a:lnSpc>
                <a:spcPct val="100000"/>
              </a:lnSpc>
              <a:spcBef>
                <a:spcPts val="0"/>
              </a:spcBef>
              <a:spcAft>
                <a:spcPts val="0"/>
              </a:spcAft>
              <a:buClr>
                <a:srgbClr val="191919"/>
              </a:buClr>
              <a:buSzPts val="5200"/>
              <a:buNone/>
              <a:defRPr sz="5200">
                <a:solidFill>
                  <a:srgbClr val="191919"/>
                </a:solidFill>
              </a:defRPr>
            </a:lvl5pPr>
            <a:lvl6pPr lvl="5" algn="ctr">
              <a:lnSpc>
                <a:spcPct val="100000"/>
              </a:lnSpc>
              <a:spcBef>
                <a:spcPts val="0"/>
              </a:spcBef>
              <a:spcAft>
                <a:spcPts val="0"/>
              </a:spcAft>
              <a:buClr>
                <a:srgbClr val="191919"/>
              </a:buClr>
              <a:buSzPts val="5200"/>
              <a:buNone/>
              <a:defRPr sz="5200">
                <a:solidFill>
                  <a:srgbClr val="191919"/>
                </a:solidFill>
              </a:defRPr>
            </a:lvl6pPr>
            <a:lvl7pPr lvl="6" algn="ctr">
              <a:lnSpc>
                <a:spcPct val="100000"/>
              </a:lnSpc>
              <a:spcBef>
                <a:spcPts val="0"/>
              </a:spcBef>
              <a:spcAft>
                <a:spcPts val="0"/>
              </a:spcAft>
              <a:buClr>
                <a:srgbClr val="191919"/>
              </a:buClr>
              <a:buSzPts val="5200"/>
              <a:buNone/>
              <a:defRPr sz="5200">
                <a:solidFill>
                  <a:srgbClr val="191919"/>
                </a:solidFill>
              </a:defRPr>
            </a:lvl7pPr>
            <a:lvl8pPr lvl="7" algn="ctr">
              <a:lnSpc>
                <a:spcPct val="100000"/>
              </a:lnSpc>
              <a:spcBef>
                <a:spcPts val="0"/>
              </a:spcBef>
              <a:spcAft>
                <a:spcPts val="0"/>
              </a:spcAft>
              <a:buClr>
                <a:srgbClr val="191919"/>
              </a:buClr>
              <a:buSzPts val="5200"/>
              <a:buNone/>
              <a:defRPr sz="5200">
                <a:solidFill>
                  <a:srgbClr val="191919"/>
                </a:solidFill>
              </a:defRPr>
            </a:lvl8pPr>
            <a:lvl9pPr lvl="8" algn="ctr">
              <a:lnSpc>
                <a:spcPct val="100000"/>
              </a:lnSpc>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887975" y="3498000"/>
            <a:ext cx="2520000" cy="5811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2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8"/>
        <p:cNvGrpSpPr/>
        <p:nvPr/>
      </p:nvGrpSpPr>
      <p:grpSpPr>
        <a:xfrm>
          <a:off x="0" y="0"/>
          <a:ext cx="0" cy="0"/>
          <a:chOff x="0" y="0"/>
          <a:chExt cx="0" cy="0"/>
        </a:xfrm>
      </p:grpSpPr>
      <p:sp>
        <p:nvSpPr>
          <p:cNvPr id="69" name="Google Shape;69;p11"/>
          <p:cNvSpPr txBox="1">
            <a:spLocks noGrp="1"/>
          </p:cNvSpPr>
          <p:nvPr>
            <p:ph type="title" hasCustomPrompt="1"/>
          </p:nvPr>
        </p:nvSpPr>
        <p:spPr>
          <a:xfrm>
            <a:off x="1284000" y="1366338"/>
            <a:ext cx="6576000" cy="1511100"/>
          </a:xfrm>
          <a:prstGeom prst="rect">
            <a:avLst/>
          </a:prstGeom>
        </p:spPr>
        <p:txBody>
          <a:bodyPr spcFirstLastPara="1" wrap="square" lIns="91425" tIns="91425" rIns="91425" bIns="91425" anchor="t"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70" name="Google Shape;70;p11"/>
          <p:cNvSpPr txBox="1">
            <a:spLocks noGrp="1"/>
          </p:cNvSpPr>
          <p:nvPr>
            <p:ph type="subTitle" idx="1"/>
          </p:nvPr>
        </p:nvSpPr>
        <p:spPr>
          <a:xfrm>
            <a:off x="1284000" y="3063763"/>
            <a:ext cx="65760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2" name="Picture 1" descr="A logo with yellow rays on a black background&#10;&#10;Description automatically generated">
            <a:extLst>
              <a:ext uri="{FF2B5EF4-FFF2-40B4-BE49-F238E27FC236}">
                <a16:creationId xmlns:a16="http://schemas.microsoft.com/office/drawing/2014/main" id="{D3FA1F7A-E333-0CF5-A7CD-0D268E06BC7F}"/>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1"/>
        <p:cNvGrpSpPr/>
        <p:nvPr/>
      </p:nvGrpSpPr>
      <p:grpSpPr>
        <a:xfrm>
          <a:off x="0" y="0"/>
          <a:ext cx="0" cy="0"/>
          <a:chOff x="0" y="0"/>
          <a:chExt cx="0" cy="0"/>
        </a:xfrm>
      </p:grpSpPr>
      <p:pic>
        <p:nvPicPr>
          <p:cNvPr id="2" name="Picture 1" descr="A logo with yellow rays on a black background&#10;&#10;Description automatically generated">
            <a:extLst>
              <a:ext uri="{FF2B5EF4-FFF2-40B4-BE49-F238E27FC236}">
                <a16:creationId xmlns:a16="http://schemas.microsoft.com/office/drawing/2014/main" id="{5C6B2AAF-532A-C17B-A806-1B5ACE3AAB4B}"/>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72"/>
        <p:cNvGrpSpPr/>
        <p:nvPr/>
      </p:nvGrpSpPr>
      <p:grpSpPr>
        <a:xfrm>
          <a:off x="0" y="0"/>
          <a:ext cx="0" cy="0"/>
          <a:chOff x="0" y="0"/>
          <a:chExt cx="0" cy="0"/>
        </a:xfrm>
      </p:grpSpPr>
      <p:sp>
        <p:nvSpPr>
          <p:cNvPr id="73" name="Google Shape;73;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4" name="Google Shape;74;p13"/>
          <p:cNvSpPr txBox="1">
            <a:spLocks noGrp="1"/>
          </p:cNvSpPr>
          <p:nvPr>
            <p:ph type="title" idx="2" hasCustomPrompt="1"/>
          </p:nvPr>
        </p:nvSpPr>
        <p:spPr>
          <a:xfrm>
            <a:off x="897852" y="1660936"/>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5" name="Google Shape;75;p13"/>
          <p:cNvSpPr txBox="1">
            <a:spLocks noGrp="1"/>
          </p:cNvSpPr>
          <p:nvPr>
            <p:ph type="title" idx="3" hasCustomPrompt="1"/>
          </p:nvPr>
        </p:nvSpPr>
        <p:spPr>
          <a:xfrm>
            <a:off x="897852" y="3094344"/>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6" name="Google Shape;76;p13"/>
          <p:cNvSpPr txBox="1">
            <a:spLocks noGrp="1"/>
          </p:cNvSpPr>
          <p:nvPr>
            <p:ph type="title" idx="4" hasCustomPrompt="1"/>
          </p:nvPr>
        </p:nvSpPr>
        <p:spPr>
          <a:xfrm>
            <a:off x="3543015" y="1660936"/>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7" name="Google Shape;77;p13"/>
          <p:cNvSpPr txBox="1">
            <a:spLocks noGrp="1"/>
          </p:cNvSpPr>
          <p:nvPr>
            <p:ph type="title" idx="5" hasCustomPrompt="1"/>
          </p:nvPr>
        </p:nvSpPr>
        <p:spPr>
          <a:xfrm>
            <a:off x="3543015" y="3094344"/>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8" name="Google Shape;78;p13"/>
          <p:cNvSpPr txBox="1">
            <a:spLocks noGrp="1"/>
          </p:cNvSpPr>
          <p:nvPr>
            <p:ph type="title" idx="6" hasCustomPrompt="1"/>
          </p:nvPr>
        </p:nvSpPr>
        <p:spPr>
          <a:xfrm>
            <a:off x="6188502" y="1660936"/>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9" name="Google Shape;79;p13"/>
          <p:cNvSpPr txBox="1">
            <a:spLocks noGrp="1"/>
          </p:cNvSpPr>
          <p:nvPr>
            <p:ph type="title" idx="7" hasCustomPrompt="1"/>
          </p:nvPr>
        </p:nvSpPr>
        <p:spPr>
          <a:xfrm>
            <a:off x="6188502" y="3094344"/>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0" name="Google Shape;80;p13"/>
          <p:cNvSpPr txBox="1">
            <a:spLocks noGrp="1"/>
          </p:cNvSpPr>
          <p:nvPr>
            <p:ph type="subTitle" idx="1"/>
          </p:nvPr>
        </p:nvSpPr>
        <p:spPr>
          <a:xfrm>
            <a:off x="897850" y="2086625"/>
            <a:ext cx="2240400" cy="466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Font typeface="Raleway"/>
              <a:buNone/>
              <a:defRPr sz="1600">
                <a:solidFill>
                  <a:schemeClr val="dk1"/>
                </a:solidFill>
                <a:latin typeface="Poppins SemiBold"/>
                <a:ea typeface="Poppins SemiBold"/>
                <a:cs typeface="Poppins SemiBold"/>
                <a:sym typeface="Poppins SemiBold"/>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81" name="Google Shape;81;p13"/>
          <p:cNvSpPr txBox="1">
            <a:spLocks noGrp="1"/>
          </p:cNvSpPr>
          <p:nvPr>
            <p:ph type="subTitle" idx="8"/>
          </p:nvPr>
        </p:nvSpPr>
        <p:spPr>
          <a:xfrm>
            <a:off x="3543013" y="2086625"/>
            <a:ext cx="2240400" cy="466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Font typeface="Raleway"/>
              <a:buNone/>
              <a:defRPr sz="1600">
                <a:solidFill>
                  <a:schemeClr val="dk1"/>
                </a:solidFill>
                <a:latin typeface="Poppins SemiBold"/>
                <a:ea typeface="Poppins SemiBold"/>
                <a:cs typeface="Poppins SemiBold"/>
                <a:sym typeface="Poppins SemiBold"/>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82" name="Google Shape;82;p13"/>
          <p:cNvSpPr txBox="1">
            <a:spLocks noGrp="1"/>
          </p:cNvSpPr>
          <p:nvPr>
            <p:ph type="subTitle" idx="9"/>
          </p:nvPr>
        </p:nvSpPr>
        <p:spPr>
          <a:xfrm>
            <a:off x="6188500" y="2086625"/>
            <a:ext cx="2240400" cy="466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Font typeface="Raleway"/>
              <a:buNone/>
              <a:defRPr sz="1600">
                <a:solidFill>
                  <a:schemeClr val="dk1"/>
                </a:solidFill>
                <a:latin typeface="Poppins SemiBold"/>
                <a:ea typeface="Poppins SemiBold"/>
                <a:cs typeface="Poppins SemiBold"/>
                <a:sym typeface="Poppins SemiBold"/>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83" name="Google Shape;83;p13"/>
          <p:cNvSpPr txBox="1">
            <a:spLocks noGrp="1"/>
          </p:cNvSpPr>
          <p:nvPr>
            <p:ph type="subTitle" idx="13"/>
          </p:nvPr>
        </p:nvSpPr>
        <p:spPr>
          <a:xfrm>
            <a:off x="897850" y="3520100"/>
            <a:ext cx="2240400" cy="466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Font typeface="Raleway"/>
              <a:buNone/>
              <a:defRPr sz="1600">
                <a:solidFill>
                  <a:schemeClr val="dk1"/>
                </a:solidFill>
                <a:latin typeface="Poppins SemiBold"/>
                <a:ea typeface="Poppins SemiBold"/>
                <a:cs typeface="Poppins SemiBold"/>
                <a:sym typeface="Poppins SemiBold"/>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84" name="Google Shape;84;p13"/>
          <p:cNvSpPr txBox="1">
            <a:spLocks noGrp="1"/>
          </p:cNvSpPr>
          <p:nvPr>
            <p:ph type="subTitle" idx="14"/>
          </p:nvPr>
        </p:nvSpPr>
        <p:spPr>
          <a:xfrm>
            <a:off x="3543013" y="3520100"/>
            <a:ext cx="2240400" cy="466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Font typeface="Raleway"/>
              <a:buNone/>
              <a:defRPr sz="1600">
                <a:solidFill>
                  <a:schemeClr val="dk1"/>
                </a:solidFill>
                <a:latin typeface="Poppins SemiBold"/>
                <a:ea typeface="Poppins SemiBold"/>
                <a:cs typeface="Poppins SemiBold"/>
                <a:sym typeface="Poppins SemiBold"/>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85" name="Google Shape;85;p13"/>
          <p:cNvSpPr txBox="1">
            <a:spLocks noGrp="1"/>
          </p:cNvSpPr>
          <p:nvPr>
            <p:ph type="subTitle" idx="15"/>
          </p:nvPr>
        </p:nvSpPr>
        <p:spPr>
          <a:xfrm>
            <a:off x="6188500" y="3520100"/>
            <a:ext cx="2240400" cy="466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Font typeface="Raleway"/>
              <a:buNone/>
              <a:defRPr sz="1600">
                <a:solidFill>
                  <a:schemeClr val="dk1"/>
                </a:solidFill>
                <a:latin typeface="Poppins SemiBold"/>
                <a:ea typeface="Poppins SemiBold"/>
                <a:cs typeface="Poppins SemiBold"/>
                <a:sym typeface="Poppins SemiBold"/>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grpSp>
        <p:nvGrpSpPr>
          <p:cNvPr id="86" name="Google Shape;86;p13"/>
          <p:cNvGrpSpPr/>
          <p:nvPr/>
        </p:nvGrpSpPr>
        <p:grpSpPr>
          <a:xfrm rot="10800000" flipH="1">
            <a:off x="176910" y="134808"/>
            <a:ext cx="890040" cy="924198"/>
            <a:chOff x="275015" y="4073225"/>
            <a:chExt cx="890040" cy="924198"/>
          </a:xfrm>
        </p:grpSpPr>
        <p:sp>
          <p:nvSpPr>
            <p:cNvPr id="87" name="Google Shape;87;p13"/>
            <p:cNvSpPr/>
            <p:nvPr/>
          </p:nvSpPr>
          <p:spPr>
            <a:xfrm>
              <a:off x="275015" y="4780700"/>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3"/>
            <p:cNvSpPr/>
            <p:nvPr/>
          </p:nvSpPr>
          <p:spPr>
            <a:xfrm rot="10800000">
              <a:off x="286515" y="4073225"/>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13"/>
            <p:cNvSpPr/>
            <p:nvPr/>
          </p:nvSpPr>
          <p:spPr>
            <a:xfrm rot="3599956">
              <a:off x="977366" y="4801675"/>
              <a:ext cx="149347" cy="174771"/>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 name="Google Shape;90;p13"/>
          <p:cNvGrpSpPr/>
          <p:nvPr/>
        </p:nvGrpSpPr>
        <p:grpSpPr>
          <a:xfrm rot="10800000" flipH="1">
            <a:off x="8089952" y="4085557"/>
            <a:ext cx="844805" cy="890844"/>
            <a:chOff x="8019870" y="183861"/>
            <a:chExt cx="844805" cy="890844"/>
          </a:xfrm>
        </p:grpSpPr>
        <p:sp>
          <p:nvSpPr>
            <p:cNvPr id="91" name="Google Shape;91;p13"/>
            <p:cNvSpPr/>
            <p:nvPr/>
          </p:nvSpPr>
          <p:spPr>
            <a:xfrm rot="-5400000">
              <a:off x="8032582" y="171148"/>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3"/>
            <p:cNvSpPr/>
            <p:nvPr/>
          </p:nvSpPr>
          <p:spPr>
            <a:xfrm rot="10800000">
              <a:off x="8692350" y="237738"/>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3"/>
            <p:cNvSpPr/>
            <p:nvPr/>
          </p:nvSpPr>
          <p:spPr>
            <a:xfrm>
              <a:off x="8703839" y="899929"/>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descr="A logo with yellow rays on a black background&#10;&#10;Description automatically generated">
            <a:extLst>
              <a:ext uri="{FF2B5EF4-FFF2-40B4-BE49-F238E27FC236}">
                <a16:creationId xmlns:a16="http://schemas.microsoft.com/office/drawing/2014/main" id="{F0DA9203-530B-97F3-59F6-E74AB08AEBA3}"/>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94"/>
        <p:cNvGrpSpPr/>
        <p:nvPr/>
      </p:nvGrpSpPr>
      <p:grpSpPr>
        <a:xfrm>
          <a:off x="0" y="0"/>
          <a:ext cx="0" cy="0"/>
          <a:chOff x="0" y="0"/>
          <a:chExt cx="0" cy="0"/>
        </a:xfrm>
      </p:grpSpPr>
      <p:sp>
        <p:nvSpPr>
          <p:cNvPr id="95" name="Google Shape;95;p14"/>
          <p:cNvSpPr txBox="1">
            <a:spLocks noGrp="1"/>
          </p:cNvSpPr>
          <p:nvPr>
            <p:ph type="title"/>
          </p:nvPr>
        </p:nvSpPr>
        <p:spPr>
          <a:xfrm>
            <a:off x="4766750" y="3685273"/>
            <a:ext cx="3661800" cy="6351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2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96" name="Google Shape;96;p14"/>
          <p:cNvSpPr txBox="1">
            <a:spLocks noGrp="1"/>
          </p:cNvSpPr>
          <p:nvPr>
            <p:ph type="subTitle" idx="1"/>
          </p:nvPr>
        </p:nvSpPr>
        <p:spPr>
          <a:xfrm>
            <a:off x="4766762" y="767475"/>
            <a:ext cx="3661800" cy="2917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500"/>
              <a:buNone/>
              <a:defRPr sz="30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pic>
        <p:nvPicPr>
          <p:cNvPr id="2" name="Picture 1" descr="A logo with yellow rays on a black background&#10;&#10;Description automatically generated">
            <a:extLst>
              <a:ext uri="{FF2B5EF4-FFF2-40B4-BE49-F238E27FC236}">
                <a16:creationId xmlns:a16="http://schemas.microsoft.com/office/drawing/2014/main" id="{44A9DEE0-E79B-346C-A68D-65C2EDFB8C67}"/>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97"/>
        <p:cNvGrpSpPr/>
        <p:nvPr/>
      </p:nvGrpSpPr>
      <p:grpSpPr>
        <a:xfrm>
          <a:off x="0" y="0"/>
          <a:ext cx="0" cy="0"/>
          <a:chOff x="0" y="0"/>
          <a:chExt cx="0" cy="0"/>
        </a:xfrm>
      </p:grpSpPr>
      <p:sp>
        <p:nvSpPr>
          <p:cNvPr id="98" name="Google Shape;98;p15"/>
          <p:cNvSpPr txBox="1">
            <a:spLocks noGrp="1"/>
          </p:cNvSpPr>
          <p:nvPr>
            <p:ph type="subTitle" idx="1"/>
          </p:nvPr>
        </p:nvSpPr>
        <p:spPr>
          <a:xfrm>
            <a:off x="5836061" y="1915096"/>
            <a:ext cx="2589000" cy="111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2"/>
              </a:buClr>
              <a:buSzPts val="1200"/>
              <a:buChar char="●"/>
              <a:defRPr/>
            </a:lvl1pPr>
            <a:lvl2pPr lvl="1" rtl="0">
              <a:lnSpc>
                <a:spcPct val="100000"/>
              </a:lnSpc>
              <a:spcBef>
                <a:spcPts val="0"/>
              </a:spcBef>
              <a:spcAft>
                <a:spcPts val="0"/>
              </a:spcAft>
              <a:buSzPts val="1600"/>
              <a:buChar char="○"/>
              <a:defRPr sz="1600"/>
            </a:lvl2pPr>
            <a:lvl3pPr lvl="2" rtl="0">
              <a:lnSpc>
                <a:spcPct val="100000"/>
              </a:lnSpc>
              <a:spcBef>
                <a:spcPts val="0"/>
              </a:spcBef>
              <a:spcAft>
                <a:spcPts val="0"/>
              </a:spcAft>
              <a:buSzPts val="1600"/>
              <a:buChar char="■"/>
              <a:defRPr sz="1600"/>
            </a:lvl3pPr>
            <a:lvl4pPr lvl="3" rtl="0">
              <a:lnSpc>
                <a:spcPct val="100000"/>
              </a:lnSpc>
              <a:spcBef>
                <a:spcPts val="0"/>
              </a:spcBef>
              <a:spcAft>
                <a:spcPts val="0"/>
              </a:spcAft>
              <a:buSzPts val="1600"/>
              <a:buChar char="●"/>
              <a:defRPr sz="1600"/>
            </a:lvl4pPr>
            <a:lvl5pPr lvl="4" rtl="0">
              <a:lnSpc>
                <a:spcPct val="100000"/>
              </a:lnSpc>
              <a:spcBef>
                <a:spcPts val="0"/>
              </a:spcBef>
              <a:spcAft>
                <a:spcPts val="0"/>
              </a:spcAft>
              <a:buSzPts val="1600"/>
              <a:buChar char="○"/>
              <a:defRPr sz="1600"/>
            </a:lvl5pPr>
            <a:lvl6pPr lvl="5" rtl="0">
              <a:lnSpc>
                <a:spcPct val="100000"/>
              </a:lnSpc>
              <a:spcBef>
                <a:spcPts val="0"/>
              </a:spcBef>
              <a:spcAft>
                <a:spcPts val="0"/>
              </a:spcAft>
              <a:buSzPts val="1600"/>
              <a:buChar char="■"/>
              <a:defRPr sz="1600"/>
            </a:lvl6pPr>
            <a:lvl7pPr lvl="6" rtl="0">
              <a:lnSpc>
                <a:spcPct val="100000"/>
              </a:lnSpc>
              <a:spcBef>
                <a:spcPts val="0"/>
              </a:spcBef>
              <a:spcAft>
                <a:spcPts val="0"/>
              </a:spcAft>
              <a:buSzPts val="1600"/>
              <a:buChar char="●"/>
              <a:defRPr sz="1600"/>
            </a:lvl7pPr>
            <a:lvl8pPr lvl="7" rtl="0">
              <a:lnSpc>
                <a:spcPct val="100000"/>
              </a:lnSpc>
              <a:spcBef>
                <a:spcPts val="0"/>
              </a:spcBef>
              <a:spcAft>
                <a:spcPts val="0"/>
              </a:spcAft>
              <a:buSzPts val="1600"/>
              <a:buChar char="○"/>
              <a:defRPr sz="1600"/>
            </a:lvl8pPr>
            <a:lvl9pPr lvl="8" rtl="0">
              <a:lnSpc>
                <a:spcPct val="100000"/>
              </a:lnSpc>
              <a:spcBef>
                <a:spcPts val="0"/>
              </a:spcBef>
              <a:spcAft>
                <a:spcPts val="0"/>
              </a:spcAft>
              <a:buSzPts val="1600"/>
              <a:buChar char="■"/>
              <a:defRPr sz="1600"/>
            </a:lvl9pPr>
          </a:lstStyle>
          <a:p>
            <a:endParaRPr/>
          </a:p>
        </p:txBody>
      </p:sp>
      <p:sp>
        <p:nvSpPr>
          <p:cNvPr id="99" name="Google Shape;99;p15"/>
          <p:cNvSpPr txBox="1">
            <a:spLocks noGrp="1"/>
          </p:cNvSpPr>
          <p:nvPr>
            <p:ph type="title"/>
          </p:nvPr>
        </p:nvSpPr>
        <p:spPr>
          <a:xfrm>
            <a:off x="5836061" y="1005546"/>
            <a:ext cx="2589000" cy="985800"/>
          </a:xfrm>
          <a:prstGeom prst="rect">
            <a:avLst/>
          </a:prstGeom>
        </p:spPr>
        <p:txBody>
          <a:bodyPr spcFirstLastPara="1" wrap="square" lIns="91425" tIns="91425" rIns="91425" bIns="91425" anchor="t" anchorCtr="0">
            <a:noAutofit/>
          </a:bodyPr>
          <a:lstStyle>
            <a:lvl1pPr lvl="0" rtl="0">
              <a:lnSpc>
                <a:spcPct val="90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dirty="0"/>
          </a:p>
        </p:txBody>
      </p:sp>
      <p:grpSp>
        <p:nvGrpSpPr>
          <p:cNvPr id="100" name="Google Shape;100;p15"/>
          <p:cNvGrpSpPr/>
          <p:nvPr/>
        </p:nvGrpSpPr>
        <p:grpSpPr>
          <a:xfrm>
            <a:off x="218965" y="4073225"/>
            <a:ext cx="890040" cy="924198"/>
            <a:chOff x="275015" y="4073225"/>
            <a:chExt cx="890040" cy="924198"/>
          </a:xfrm>
        </p:grpSpPr>
        <p:sp>
          <p:nvSpPr>
            <p:cNvPr id="101" name="Google Shape;101;p15"/>
            <p:cNvSpPr/>
            <p:nvPr/>
          </p:nvSpPr>
          <p:spPr>
            <a:xfrm>
              <a:off x="275015" y="4780700"/>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5"/>
            <p:cNvSpPr/>
            <p:nvPr/>
          </p:nvSpPr>
          <p:spPr>
            <a:xfrm rot="10800000">
              <a:off x="286515" y="4073225"/>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15"/>
            <p:cNvSpPr/>
            <p:nvPr/>
          </p:nvSpPr>
          <p:spPr>
            <a:xfrm rot="3599956">
              <a:off x="977366" y="4801675"/>
              <a:ext cx="149347" cy="174771"/>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Picture 2" descr="A logo with yellow rays on a black background&#10;&#10;Description automatically generated">
            <a:extLst>
              <a:ext uri="{FF2B5EF4-FFF2-40B4-BE49-F238E27FC236}">
                <a16:creationId xmlns:a16="http://schemas.microsoft.com/office/drawing/2014/main" id="{DB2CDE90-E0CD-6EE6-14F8-632CD047736F}"/>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108"/>
        <p:cNvGrpSpPr/>
        <p:nvPr/>
      </p:nvGrpSpPr>
      <p:grpSpPr>
        <a:xfrm>
          <a:off x="0" y="0"/>
          <a:ext cx="0" cy="0"/>
          <a:chOff x="0" y="0"/>
          <a:chExt cx="0" cy="0"/>
        </a:xfrm>
      </p:grpSpPr>
      <p:sp>
        <p:nvSpPr>
          <p:cNvPr id="109" name="Google Shape;109;p16"/>
          <p:cNvSpPr txBox="1">
            <a:spLocks noGrp="1"/>
          </p:cNvSpPr>
          <p:nvPr>
            <p:ph type="subTitle" idx="1"/>
          </p:nvPr>
        </p:nvSpPr>
        <p:spPr>
          <a:xfrm>
            <a:off x="715100" y="1077675"/>
            <a:ext cx="7713900" cy="127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2"/>
              </a:buClr>
              <a:buSzPts val="1200"/>
              <a:buChar char="●"/>
              <a:defRPr/>
            </a:lvl1pPr>
            <a:lvl2pPr lvl="1" rtl="0">
              <a:lnSpc>
                <a:spcPct val="100000"/>
              </a:lnSpc>
              <a:spcBef>
                <a:spcPts val="0"/>
              </a:spcBef>
              <a:spcAft>
                <a:spcPts val="0"/>
              </a:spcAft>
              <a:buSzPts val="1600"/>
              <a:buChar char="○"/>
              <a:defRPr sz="1600"/>
            </a:lvl2pPr>
            <a:lvl3pPr lvl="2" rtl="0">
              <a:lnSpc>
                <a:spcPct val="100000"/>
              </a:lnSpc>
              <a:spcBef>
                <a:spcPts val="0"/>
              </a:spcBef>
              <a:spcAft>
                <a:spcPts val="0"/>
              </a:spcAft>
              <a:buSzPts val="1600"/>
              <a:buChar char="■"/>
              <a:defRPr sz="1600"/>
            </a:lvl3pPr>
            <a:lvl4pPr lvl="3" rtl="0">
              <a:lnSpc>
                <a:spcPct val="100000"/>
              </a:lnSpc>
              <a:spcBef>
                <a:spcPts val="0"/>
              </a:spcBef>
              <a:spcAft>
                <a:spcPts val="0"/>
              </a:spcAft>
              <a:buSzPts val="1600"/>
              <a:buChar char="●"/>
              <a:defRPr sz="1600"/>
            </a:lvl4pPr>
            <a:lvl5pPr lvl="4" rtl="0">
              <a:lnSpc>
                <a:spcPct val="100000"/>
              </a:lnSpc>
              <a:spcBef>
                <a:spcPts val="0"/>
              </a:spcBef>
              <a:spcAft>
                <a:spcPts val="0"/>
              </a:spcAft>
              <a:buSzPts val="1600"/>
              <a:buChar char="○"/>
              <a:defRPr sz="1600"/>
            </a:lvl5pPr>
            <a:lvl6pPr lvl="5" rtl="0">
              <a:lnSpc>
                <a:spcPct val="100000"/>
              </a:lnSpc>
              <a:spcBef>
                <a:spcPts val="0"/>
              </a:spcBef>
              <a:spcAft>
                <a:spcPts val="0"/>
              </a:spcAft>
              <a:buSzPts val="1600"/>
              <a:buChar char="■"/>
              <a:defRPr sz="1600"/>
            </a:lvl6pPr>
            <a:lvl7pPr lvl="6" rtl="0">
              <a:lnSpc>
                <a:spcPct val="100000"/>
              </a:lnSpc>
              <a:spcBef>
                <a:spcPts val="0"/>
              </a:spcBef>
              <a:spcAft>
                <a:spcPts val="0"/>
              </a:spcAft>
              <a:buSzPts val="1600"/>
              <a:buChar char="●"/>
              <a:defRPr sz="1600"/>
            </a:lvl7pPr>
            <a:lvl8pPr lvl="7" rtl="0">
              <a:lnSpc>
                <a:spcPct val="100000"/>
              </a:lnSpc>
              <a:spcBef>
                <a:spcPts val="0"/>
              </a:spcBef>
              <a:spcAft>
                <a:spcPts val="0"/>
              </a:spcAft>
              <a:buSzPts val="1600"/>
              <a:buChar char="○"/>
              <a:defRPr sz="1600"/>
            </a:lvl8pPr>
            <a:lvl9pPr lvl="8" rtl="0">
              <a:lnSpc>
                <a:spcPct val="100000"/>
              </a:lnSpc>
              <a:spcBef>
                <a:spcPts val="0"/>
              </a:spcBef>
              <a:spcAft>
                <a:spcPts val="0"/>
              </a:spcAft>
              <a:buSzPts val="1600"/>
              <a:buChar char="■"/>
              <a:defRPr sz="1600"/>
            </a:lvl9pPr>
          </a:lstStyle>
          <a:p>
            <a:endParaRPr/>
          </a:p>
        </p:txBody>
      </p:sp>
      <p:sp>
        <p:nvSpPr>
          <p:cNvPr id="110" name="Google Shape;110;p16"/>
          <p:cNvSpPr txBox="1">
            <a:spLocks noGrp="1"/>
          </p:cNvSpPr>
          <p:nvPr>
            <p:ph type="title"/>
          </p:nvPr>
        </p:nvSpPr>
        <p:spPr>
          <a:xfrm>
            <a:off x="715100" y="445025"/>
            <a:ext cx="7713900" cy="57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11" name="Google Shape;111;p16"/>
          <p:cNvGrpSpPr/>
          <p:nvPr/>
        </p:nvGrpSpPr>
        <p:grpSpPr>
          <a:xfrm rot="10800000" flipH="1">
            <a:off x="176910" y="134808"/>
            <a:ext cx="890040" cy="924198"/>
            <a:chOff x="275015" y="4073225"/>
            <a:chExt cx="890040" cy="924198"/>
          </a:xfrm>
        </p:grpSpPr>
        <p:sp>
          <p:nvSpPr>
            <p:cNvPr id="112" name="Google Shape;112;p16"/>
            <p:cNvSpPr/>
            <p:nvPr/>
          </p:nvSpPr>
          <p:spPr>
            <a:xfrm>
              <a:off x="275015" y="4780700"/>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16"/>
            <p:cNvSpPr/>
            <p:nvPr/>
          </p:nvSpPr>
          <p:spPr>
            <a:xfrm rot="10800000">
              <a:off x="286515" y="4073225"/>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6"/>
            <p:cNvSpPr/>
            <p:nvPr/>
          </p:nvSpPr>
          <p:spPr>
            <a:xfrm rot="3599956">
              <a:off x="977366" y="4801675"/>
              <a:ext cx="149347" cy="174771"/>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 name="Google Shape;115;p16"/>
          <p:cNvGrpSpPr/>
          <p:nvPr/>
        </p:nvGrpSpPr>
        <p:grpSpPr>
          <a:xfrm rot="10800000" flipH="1">
            <a:off x="8089952" y="4085557"/>
            <a:ext cx="844805" cy="890844"/>
            <a:chOff x="8019870" y="183861"/>
            <a:chExt cx="844805" cy="890844"/>
          </a:xfrm>
        </p:grpSpPr>
        <p:sp>
          <p:nvSpPr>
            <p:cNvPr id="116" name="Google Shape;116;p16"/>
            <p:cNvSpPr/>
            <p:nvPr/>
          </p:nvSpPr>
          <p:spPr>
            <a:xfrm rot="-5400000">
              <a:off x="8032582" y="171148"/>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6"/>
            <p:cNvSpPr/>
            <p:nvPr/>
          </p:nvSpPr>
          <p:spPr>
            <a:xfrm rot="10800000">
              <a:off x="8692350" y="237738"/>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16"/>
            <p:cNvSpPr/>
            <p:nvPr/>
          </p:nvSpPr>
          <p:spPr>
            <a:xfrm>
              <a:off x="8703839" y="899929"/>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descr="A logo with yellow rays on a black background&#10;&#10;Description automatically generated">
            <a:extLst>
              <a:ext uri="{FF2B5EF4-FFF2-40B4-BE49-F238E27FC236}">
                <a16:creationId xmlns:a16="http://schemas.microsoft.com/office/drawing/2014/main" id="{95DBAB5E-3B7A-36F9-5226-676E2B07AB5A}"/>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1_1">
    <p:spTree>
      <p:nvGrpSpPr>
        <p:cNvPr id="1" name="Shape 119"/>
        <p:cNvGrpSpPr/>
        <p:nvPr/>
      </p:nvGrpSpPr>
      <p:grpSpPr>
        <a:xfrm>
          <a:off x="0" y="0"/>
          <a:ext cx="0" cy="0"/>
          <a:chOff x="0" y="0"/>
          <a:chExt cx="0" cy="0"/>
        </a:xfrm>
      </p:grpSpPr>
      <p:sp>
        <p:nvSpPr>
          <p:cNvPr id="120" name="Google Shape;120;p17"/>
          <p:cNvSpPr txBox="1">
            <a:spLocks noGrp="1"/>
          </p:cNvSpPr>
          <p:nvPr>
            <p:ph type="subTitle" idx="1"/>
          </p:nvPr>
        </p:nvSpPr>
        <p:spPr>
          <a:xfrm>
            <a:off x="715100" y="1396050"/>
            <a:ext cx="3706500" cy="3018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2"/>
              </a:buClr>
              <a:buSzPts val="1200"/>
              <a:buChar char="●"/>
              <a:defRPr/>
            </a:lvl1pPr>
            <a:lvl2pPr lvl="1" rtl="0">
              <a:lnSpc>
                <a:spcPct val="100000"/>
              </a:lnSpc>
              <a:spcBef>
                <a:spcPts val="0"/>
              </a:spcBef>
              <a:spcAft>
                <a:spcPts val="0"/>
              </a:spcAft>
              <a:buSzPts val="1600"/>
              <a:buChar char="○"/>
              <a:defRPr sz="1600"/>
            </a:lvl2pPr>
            <a:lvl3pPr lvl="2" rtl="0">
              <a:lnSpc>
                <a:spcPct val="100000"/>
              </a:lnSpc>
              <a:spcBef>
                <a:spcPts val="0"/>
              </a:spcBef>
              <a:spcAft>
                <a:spcPts val="0"/>
              </a:spcAft>
              <a:buSzPts val="1600"/>
              <a:buChar char="■"/>
              <a:defRPr sz="1600"/>
            </a:lvl3pPr>
            <a:lvl4pPr lvl="3" rtl="0">
              <a:lnSpc>
                <a:spcPct val="100000"/>
              </a:lnSpc>
              <a:spcBef>
                <a:spcPts val="0"/>
              </a:spcBef>
              <a:spcAft>
                <a:spcPts val="0"/>
              </a:spcAft>
              <a:buSzPts val="1600"/>
              <a:buChar char="●"/>
              <a:defRPr sz="1600"/>
            </a:lvl4pPr>
            <a:lvl5pPr lvl="4" rtl="0">
              <a:lnSpc>
                <a:spcPct val="100000"/>
              </a:lnSpc>
              <a:spcBef>
                <a:spcPts val="0"/>
              </a:spcBef>
              <a:spcAft>
                <a:spcPts val="0"/>
              </a:spcAft>
              <a:buSzPts val="1600"/>
              <a:buChar char="○"/>
              <a:defRPr sz="1600"/>
            </a:lvl5pPr>
            <a:lvl6pPr lvl="5" rtl="0">
              <a:lnSpc>
                <a:spcPct val="100000"/>
              </a:lnSpc>
              <a:spcBef>
                <a:spcPts val="0"/>
              </a:spcBef>
              <a:spcAft>
                <a:spcPts val="0"/>
              </a:spcAft>
              <a:buSzPts val="1600"/>
              <a:buChar char="■"/>
              <a:defRPr sz="1600"/>
            </a:lvl6pPr>
            <a:lvl7pPr lvl="6" rtl="0">
              <a:lnSpc>
                <a:spcPct val="100000"/>
              </a:lnSpc>
              <a:spcBef>
                <a:spcPts val="0"/>
              </a:spcBef>
              <a:spcAft>
                <a:spcPts val="0"/>
              </a:spcAft>
              <a:buSzPts val="1600"/>
              <a:buChar char="●"/>
              <a:defRPr sz="1600"/>
            </a:lvl7pPr>
            <a:lvl8pPr lvl="7" rtl="0">
              <a:lnSpc>
                <a:spcPct val="100000"/>
              </a:lnSpc>
              <a:spcBef>
                <a:spcPts val="0"/>
              </a:spcBef>
              <a:spcAft>
                <a:spcPts val="0"/>
              </a:spcAft>
              <a:buSzPts val="1600"/>
              <a:buChar char="○"/>
              <a:defRPr sz="1600"/>
            </a:lvl8pPr>
            <a:lvl9pPr lvl="8" rtl="0">
              <a:lnSpc>
                <a:spcPct val="100000"/>
              </a:lnSpc>
              <a:spcBef>
                <a:spcPts val="0"/>
              </a:spcBef>
              <a:spcAft>
                <a:spcPts val="0"/>
              </a:spcAft>
              <a:buSzPts val="1600"/>
              <a:buChar char="■"/>
              <a:defRPr sz="1600"/>
            </a:lvl9pPr>
          </a:lstStyle>
          <a:p>
            <a:endParaRPr/>
          </a:p>
        </p:txBody>
      </p:sp>
      <p:sp>
        <p:nvSpPr>
          <p:cNvPr id="121" name="Google Shape;121;p17"/>
          <p:cNvSpPr txBox="1">
            <a:spLocks noGrp="1"/>
          </p:cNvSpPr>
          <p:nvPr>
            <p:ph type="title"/>
          </p:nvPr>
        </p:nvSpPr>
        <p:spPr>
          <a:xfrm>
            <a:off x="715100" y="445025"/>
            <a:ext cx="7713900" cy="57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22" name="Google Shape;122;p17"/>
          <p:cNvGrpSpPr/>
          <p:nvPr/>
        </p:nvGrpSpPr>
        <p:grpSpPr>
          <a:xfrm rot="10800000" flipH="1">
            <a:off x="176910" y="134808"/>
            <a:ext cx="890040" cy="924198"/>
            <a:chOff x="275015" y="4073225"/>
            <a:chExt cx="890040" cy="924198"/>
          </a:xfrm>
        </p:grpSpPr>
        <p:sp>
          <p:nvSpPr>
            <p:cNvPr id="123" name="Google Shape;123;p17"/>
            <p:cNvSpPr/>
            <p:nvPr/>
          </p:nvSpPr>
          <p:spPr>
            <a:xfrm>
              <a:off x="275015" y="4780700"/>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7"/>
            <p:cNvSpPr/>
            <p:nvPr/>
          </p:nvSpPr>
          <p:spPr>
            <a:xfrm rot="10800000">
              <a:off x="286515" y="4073225"/>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7"/>
            <p:cNvSpPr/>
            <p:nvPr/>
          </p:nvSpPr>
          <p:spPr>
            <a:xfrm rot="3599956">
              <a:off x="977366" y="4801675"/>
              <a:ext cx="149347" cy="174771"/>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 name="Google Shape;126;p17"/>
          <p:cNvGrpSpPr/>
          <p:nvPr/>
        </p:nvGrpSpPr>
        <p:grpSpPr>
          <a:xfrm rot="10800000" flipH="1">
            <a:off x="8089952" y="4085557"/>
            <a:ext cx="844805" cy="890844"/>
            <a:chOff x="8019870" y="183861"/>
            <a:chExt cx="844805" cy="890844"/>
          </a:xfrm>
        </p:grpSpPr>
        <p:sp>
          <p:nvSpPr>
            <p:cNvPr id="127" name="Google Shape;127;p17"/>
            <p:cNvSpPr/>
            <p:nvPr/>
          </p:nvSpPr>
          <p:spPr>
            <a:xfrm rot="-5400000">
              <a:off x="8032582" y="171148"/>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7"/>
            <p:cNvSpPr/>
            <p:nvPr/>
          </p:nvSpPr>
          <p:spPr>
            <a:xfrm rot="10800000">
              <a:off x="8692350" y="237738"/>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7"/>
            <p:cNvSpPr/>
            <p:nvPr/>
          </p:nvSpPr>
          <p:spPr>
            <a:xfrm>
              <a:off x="8703839" y="899929"/>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 name="Google Shape;130;p17"/>
          <p:cNvSpPr txBox="1">
            <a:spLocks noGrp="1"/>
          </p:cNvSpPr>
          <p:nvPr>
            <p:ph type="subTitle" idx="2"/>
          </p:nvPr>
        </p:nvSpPr>
        <p:spPr>
          <a:xfrm>
            <a:off x="4725850" y="1396050"/>
            <a:ext cx="3703200" cy="3018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2"/>
              </a:buClr>
              <a:buSzPts val="1200"/>
              <a:buChar char="●"/>
              <a:defRPr/>
            </a:lvl1pPr>
            <a:lvl2pPr lvl="1" rtl="0">
              <a:lnSpc>
                <a:spcPct val="100000"/>
              </a:lnSpc>
              <a:spcBef>
                <a:spcPts val="0"/>
              </a:spcBef>
              <a:spcAft>
                <a:spcPts val="0"/>
              </a:spcAft>
              <a:buSzPts val="1600"/>
              <a:buChar char="○"/>
              <a:defRPr sz="1600"/>
            </a:lvl2pPr>
            <a:lvl3pPr lvl="2" rtl="0">
              <a:lnSpc>
                <a:spcPct val="100000"/>
              </a:lnSpc>
              <a:spcBef>
                <a:spcPts val="0"/>
              </a:spcBef>
              <a:spcAft>
                <a:spcPts val="0"/>
              </a:spcAft>
              <a:buSzPts val="1600"/>
              <a:buChar char="■"/>
              <a:defRPr sz="1600"/>
            </a:lvl3pPr>
            <a:lvl4pPr lvl="3" rtl="0">
              <a:lnSpc>
                <a:spcPct val="100000"/>
              </a:lnSpc>
              <a:spcBef>
                <a:spcPts val="0"/>
              </a:spcBef>
              <a:spcAft>
                <a:spcPts val="0"/>
              </a:spcAft>
              <a:buSzPts val="1600"/>
              <a:buChar char="●"/>
              <a:defRPr sz="1600"/>
            </a:lvl4pPr>
            <a:lvl5pPr lvl="4" rtl="0">
              <a:lnSpc>
                <a:spcPct val="100000"/>
              </a:lnSpc>
              <a:spcBef>
                <a:spcPts val="0"/>
              </a:spcBef>
              <a:spcAft>
                <a:spcPts val="0"/>
              </a:spcAft>
              <a:buSzPts val="1600"/>
              <a:buChar char="○"/>
              <a:defRPr sz="1600"/>
            </a:lvl5pPr>
            <a:lvl6pPr lvl="5" rtl="0">
              <a:lnSpc>
                <a:spcPct val="100000"/>
              </a:lnSpc>
              <a:spcBef>
                <a:spcPts val="0"/>
              </a:spcBef>
              <a:spcAft>
                <a:spcPts val="0"/>
              </a:spcAft>
              <a:buSzPts val="1600"/>
              <a:buChar char="■"/>
              <a:defRPr sz="1600"/>
            </a:lvl6pPr>
            <a:lvl7pPr lvl="6" rtl="0">
              <a:lnSpc>
                <a:spcPct val="100000"/>
              </a:lnSpc>
              <a:spcBef>
                <a:spcPts val="0"/>
              </a:spcBef>
              <a:spcAft>
                <a:spcPts val="0"/>
              </a:spcAft>
              <a:buSzPts val="1600"/>
              <a:buChar char="●"/>
              <a:defRPr sz="1600"/>
            </a:lvl7pPr>
            <a:lvl8pPr lvl="7" rtl="0">
              <a:lnSpc>
                <a:spcPct val="100000"/>
              </a:lnSpc>
              <a:spcBef>
                <a:spcPts val="0"/>
              </a:spcBef>
              <a:spcAft>
                <a:spcPts val="0"/>
              </a:spcAft>
              <a:buSzPts val="1600"/>
              <a:buChar char="○"/>
              <a:defRPr sz="1600"/>
            </a:lvl8pPr>
            <a:lvl9pPr lvl="8" rtl="0">
              <a:lnSpc>
                <a:spcPct val="100000"/>
              </a:lnSpc>
              <a:spcBef>
                <a:spcPts val="0"/>
              </a:spcBef>
              <a:spcAft>
                <a:spcPts val="0"/>
              </a:spcAft>
              <a:buSzPts val="1600"/>
              <a:buChar char="■"/>
              <a:defRPr sz="1600"/>
            </a:lvl9pPr>
          </a:lstStyle>
          <a:p>
            <a:endParaRPr/>
          </a:p>
        </p:txBody>
      </p:sp>
      <p:pic>
        <p:nvPicPr>
          <p:cNvPr id="2" name="Picture 1" descr="A logo with yellow rays on a black background&#10;&#10;Description automatically generated">
            <a:extLst>
              <a:ext uri="{FF2B5EF4-FFF2-40B4-BE49-F238E27FC236}">
                <a16:creationId xmlns:a16="http://schemas.microsoft.com/office/drawing/2014/main" id="{1A35FB8C-4030-BBDC-0D1B-932A9DBBD235}"/>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31"/>
        <p:cNvGrpSpPr/>
        <p:nvPr/>
      </p:nvGrpSpPr>
      <p:grpSpPr>
        <a:xfrm>
          <a:off x="0" y="0"/>
          <a:ext cx="0" cy="0"/>
          <a:chOff x="0" y="0"/>
          <a:chExt cx="0" cy="0"/>
        </a:xfrm>
      </p:grpSpPr>
      <p:sp>
        <p:nvSpPr>
          <p:cNvPr id="132" name="Google Shape;132;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33" name="Google Shape;133;p18"/>
          <p:cNvSpPr txBox="1">
            <a:spLocks noGrp="1"/>
          </p:cNvSpPr>
          <p:nvPr>
            <p:ph type="subTitle" idx="1"/>
          </p:nvPr>
        </p:nvSpPr>
        <p:spPr>
          <a:xfrm>
            <a:off x="867500" y="2184825"/>
            <a:ext cx="2316300" cy="4206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600">
                <a:solidFill>
                  <a:schemeClr val="dk1"/>
                </a:solidFill>
                <a:latin typeface="Poppins SemiBold"/>
                <a:ea typeface="Poppins SemiBold"/>
                <a:cs typeface="Poppins SemiBold"/>
                <a:sym typeface="Poppins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34" name="Google Shape;134;p18"/>
          <p:cNvSpPr txBox="1">
            <a:spLocks noGrp="1"/>
          </p:cNvSpPr>
          <p:nvPr>
            <p:ph type="subTitle" idx="2"/>
          </p:nvPr>
        </p:nvSpPr>
        <p:spPr>
          <a:xfrm>
            <a:off x="867375" y="2539553"/>
            <a:ext cx="2313300" cy="1516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35" name="Google Shape;135;p18"/>
          <p:cNvSpPr txBox="1">
            <a:spLocks noGrp="1"/>
          </p:cNvSpPr>
          <p:nvPr>
            <p:ph type="subTitle" idx="3"/>
          </p:nvPr>
        </p:nvSpPr>
        <p:spPr>
          <a:xfrm>
            <a:off x="3491548" y="2539553"/>
            <a:ext cx="2313300" cy="1516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36" name="Google Shape;136;p18"/>
          <p:cNvSpPr txBox="1">
            <a:spLocks noGrp="1"/>
          </p:cNvSpPr>
          <p:nvPr>
            <p:ph type="subTitle" idx="4"/>
          </p:nvPr>
        </p:nvSpPr>
        <p:spPr>
          <a:xfrm>
            <a:off x="6115727" y="2539553"/>
            <a:ext cx="2313300" cy="1516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37" name="Google Shape;137;p18"/>
          <p:cNvSpPr txBox="1">
            <a:spLocks noGrp="1"/>
          </p:cNvSpPr>
          <p:nvPr>
            <p:ph type="subTitle" idx="5"/>
          </p:nvPr>
        </p:nvSpPr>
        <p:spPr>
          <a:xfrm>
            <a:off x="3490047" y="2184825"/>
            <a:ext cx="2316300" cy="4206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600">
                <a:solidFill>
                  <a:schemeClr val="dk1"/>
                </a:solidFill>
                <a:latin typeface="Poppins SemiBold"/>
                <a:ea typeface="Poppins SemiBold"/>
                <a:cs typeface="Poppins SemiBold"/>
                <a:sym typeface="Poppins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38" name="Google Shape;138;p18"/>
          <p:cNvSpPr txBox="1">
            <a:spLocks noGrp="1"/>
          </p:cNvSpPr>
          <p:nvPr>
            <p:ph type="subTitle" idx="6"/>
          </p:nvPr>
        </p:nvSpPr>
        <p:spPr>
          <a:xfrm>
            <a:off x="6112603" y="2184825"/>
            <a:ext cx="2316300" cy="4206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600">
                <a:solidFill>
                  <a:schemeClr val="dk1"/>
                </a:solidFill>
                <a:latin typeface="Poppins SemiBold"/>
                <a:ea typeface="Poppins SemiBold"/>
                <a:cs typeface="Poppins SemiBold"/>
                <a:sym typeface="Poppins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grpSp>
        <p:nvGrpSpPr>
          <p:cNvPr id="139" name="Google Shape;139;p18"/>
          <p:cNvGrpSpPr/>
          <p:nvPr/>
        </p:nvGrpSpPr>
        <p:grpSpPr>
          <a:xfrm>
            <a:off x="218965" y="4073225"/>
            <a:ext cx="890040" cy="924198"/>
            <a:chOff x="275015" y="4073225"/>
            <a:chExt cx="890040" cy="924198"/>
          </a:xfrm>
        </p:grpSpPr>
        <p:sp>
          <p:nvSpPr>
            <p:cNvPr id="140" name="Google Shape;140;p18"/>
            <p:cNvSpPr/>
            <p:nvPr/>
          </p:nvSpPr>
          <p:spPr>
            <a:xfrm>
              <a:off x="275015" y="4780700"/>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18"/>
            <p:cNvSpPr/>
            <p:nvPr/>
          </p:nvSpPr>
          <p:spPr>
            <a:xfrm rot="10800000">
              <a:off x="286515" y="4073225"/>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8"/>
            <p:cNvSpPr/>
            <p:nvPr/>
          </p:nvSpPr>
          <p:spPr>
            <a:xfrm rot="3599956">
              <a:off x="977366" y="4801675"/>
              <a:ext cx="149347" cy="174771"/>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Picture 2" descr="A logo with yellow rays on a black background&#10;&#10;Description automatically generated">
            <a:extLst>
              <a:ext uri="{FF2B5EF4-FFF2-40B4-BE49-F238E27FC236}">
                <a16:creationId xmlns:a16="http://schemas.microsoft.com/office/drawing/2014/main" id="{C0652FF2-1900-E6DA-0FE1-2FCB8EF1FB41}"/>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147"/>
        <p:cNvGrpSpPr/>
        <p:nvPr/>
      </p:nvGrpSpPr>
      <p:grpSpPr>
        <a:xfrm>
          <a:off x="0" y="0"/>
          <a:ext cx="0" cy="0"/>
          <a:chOff x="0" y="0"/>
          <a:chExt cx="0" cy="0"/>
        </a:xfrm>
      </p:grpSpPr>
      <p:sp>
        <p:nvSpPr>
          <p:cNvPr id="148" name="Google Shape;148;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49" name="Google Shape;149;p19"/>
          <p:cNvSpPr txBox="1">
            <a:spLocks noGrp="1"/>
          </p:cNvSpPr>
          <p:nvPr>
            <p:ph type="subTitle" idx="1"/>
          </p:nvPr>
        </p:nvSpPr>
        <p:spPr>
          <a:xfrm>
            <a:off x="2345732" y="1738672"/>
            <a:ext cx="5783700" cy="4389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600">
                <a:solidFill>
                  <a:schemeClr val="dk1"/>
                </a:solidFill>
                <a:latin typeface="Poppins SemiBold"/>
                <a:ea typeface="Poppins SemiBold"/>
                <a:cs typeface="Poppins SemiBold"/>
                <a:sym typeface="Poppins SemiBold"/>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0" name="Google Shape;150;p19"/>
          <p:cNvSpPr txBox="1">
            <a:spLocks noGrp="1"/>
          </p:cNvSpPr>
          <p:nvPr>
            <p:ph type="subTitle" idx="2"/>
          </p:nvPr>
        </p:nvSpPr>
        <p:spPr>
          <a:xfrm>
            <a:off x="2345732" y="2902090"/>
            <a:ext cx="5783700" cy="4389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600">
                <a:solidFill>
                  <a:schemeClr val="dk1"/>
                </a:solidFill>
                <a:latin typeface="Poppins SemiBold"/>
                <a:ea typeface="Poppins SemiBold"/>
                <a:cs typeface="Poppins SemiBold"/>
                <a:sym typeface="Poppins SemiBold"/>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1" name="Google Shape;151;p19"/>
          <p:cNvSpPr txBox="1">
            <a:spLocks noGrp="1"/>
          </p:cNvSpPr>
          <p:nvPr>
            <p:ph type="subTitle" idx="3"/>
          </p:nvPr>
        </p:nvSpPr>
        <p:spPr>
          <a:xfrm>
            <a:off x="2345732" y="4065920"/>
            <a:ext cx="5783700" cy="4389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600">
                <a:solidFill>
                  <a:schemeClr val="dk1"/>
                </a:solidFill>
                <a:latin typeface="Poppins SemiBold"/>
                <a:ea typeface="Poppins SemiBold"/>
                <a:cs typeface="Poppins SemiBold"/>
                <a:sym typeface="Poppins SemiBold"/>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2" name="Google Shape;152;p19"/>
          <p:cNvSpPr txBox="1">
            <a:spLocks noGrp="1"/>
          </p:cNvSpPr>
          <p:nvPr>
            <p:ph type="subTitle" idx="4"/>
          </p:nvPr>
        </p:nvSpPr>
        <p:spPr>
          <a:xfrm>
            <a:off x="2345732" y="1369722"/>
            <a:ext cx="5783700" cy="458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53" name="Google Shape;153;p19"/>
          <p:cNvSpPr txBox="1">
            <a:spLocks noGrp="1"/>
          </p:cNvSpPr>
          <p:nvPr>
            <p:ph type="subTitle" idx="5"/>
          </p:nvPr>
        </p:nvSpPr>
        <p:spPr>
          <a:xfrm>
            <a:off x="2345732" y="2533140"/>
            <a:ext cx="5783700" cy="458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54" name="Google Shape;154;p19"/>
          <p:cNvSpPr txBox="1">
            <a:spLocks noGrp="1"/>
          </p:cNvSpPr>
          <p:nvPr>
            <p:ph type="subTitle" idx="6"/>
          </p:nvPr>
        </p:nvSpPr>
        <p:spPr>
          <a:xfrm>
            <a:off x="2345732" y="3696971"/>
            <a:ext cx="5783700" cy="458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grpSp>
        <p:nvGrpSpPr>
          <p:cNvPr id="155" name="Google Shape;155;p19"/>
          <p:cNvGrpSpPr/>
          <p:nvPr/>
        </p:nvGrpSpPr>
        <p:grpSpPr>
          <a:xfrm rot="10800000" flipH="1">
            <a:off x="176910" y="134808"/>
            <a:ext cx="890040" cy="924198"/>
            <a:chOff x="275015" y="4073225"/>
            <a:chExt cx="890040" cy="924198"/>
          </a:xfrm>
        </p:grpSpPr>
        <p:sp>
          <p:nvSpPr>
            <p:cNvPr id="156" name="Google Shape;156;p19"/>
            <p:cNvSpPr/>
            <p:nvPr/>
          </p:nvSpPr>
          <p:spPr>
            <a:xfrm>
              <a:off x="275015" y="4780700"/>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9"/>
            <p:cNvSpPr/>
            <p:nvPr/>
          </p:nvSpPr>
          <p:spPr>
            <a:xfrm rot="10800000">
              <a:off x="286515" y="4073225"/>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9"/>
            <p:cNvSpPr/>
            <p:nvPr/>
          </p:nvSpPr>
          <p:spPr>
            <a:xfrm rot="3599956">
              <a:off x="977366" y="4801675"/>
              <a:ext cx="149347" cy="174771"/>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 name="Google Shape;159;p19"/>
          <p:cNvGrpSpPr/>
          <p:nvPr/>
        </p:nvGrpSpPr>
        <p:grpSpPr>
          <a:xfrm rot="10800000" flipH="1">
            <a:off x="8089952" y="4085557"/>
            <a:ext cx="844805" cy="890844"/>
            <a:chOff x="8019870" y="183861"/>
            <a:chExt cx="844805" cy="890844"/>
          </a:xfrm>
        </p:grpSpPr>
        <p:sp>
          <p:nvSpPr>
            <p:cNvPr id="160" name="Google Shape;160;p19"/>
            <p:cNvSpPr/>
            <p:nvPr/>
          </p:nvSpPr>
          <p:spPr>
            <a:xfrm rot="-5400000">
              <a:off x="8032582" y="171148"/>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9"/>
            <p:cNvSpPr/>
            <p:nvPr/>
          </p:nvSpPr>
          <p:spPr>
            <a:xfrm rot="10800000">
              <a:off x="8692350" y="237738"/>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9"/>
            <p:cNvSpPr/>
            <p:nvPr/>
          </p:nvSpPr>
          <p:spPr>
            <a:xfrm>
              <a:off x="8703839" y="899929"/>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descr="A logo with yellow rays on a black background&#10;&#10;Description automatically generated">
            <a:extLst>
              <a:ext uri="{FF2B5EF4-FFF2-40B4-BE49-F238E27FC236}">
                <a16:creationId xmlns:a16="http://schemas.microsoft.com/office/drawing/2014/main" id="{2A5D356B-CB6E-907C-7BB7-CD8A3DE894B7}"/>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63"/>
        <p:cNvGrpSpPr/>
        <p:nvPr/>
      </p:nvGrpSpPr>
      <p:grpSpPr>
        <a:xfrm>
          <a:off x="0" y="0"/>
          <a:ext cx="0" cy="0"/>
          <a:chOff x="0" y="0"/>
          <a:chExt cx="0" cy="0"/>
        </a:xfrm>
      </p:grpSpPr>
      <p:sp>
        <p:nvSpPr>
          <p:cNvPr id="164" name="Google Shape;164;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5" name="Google Shape;165;p20"/>
          <p:cNvSpPr txBox="1">
            <a:spLocks noGrp="1"/>
          </p:cNvSpPr>
          <p:nvPr>
            <p:ph type="subTitle" idx="1"/>
          </p:nvPr>
        </p:nvSpPr>
        <p:spPr>
          <a:xfrm>
            <a:off x="1382925" y="1477207"/>
            <a:ext cx="3081600" cy="4206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600">
                <a:solidFill>
                  <a:schemeClr val="dk1"/>
                </a:solidFill>
                <a:latin typeface="Poppins SemiBold"/>
                <a:ea typeface="Poppins SemiBold"/>
                <a:cs typeface="Poppins SemiBold"/>
                <a:sym typeface="Poppins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6" name="Google Shape;166;p20"/>
          <p:cNvSpPr txBox="1">
            <a:spLocks noGrp="1"/>
          </p:cNvSpPr>
          <p:nvPr>
            <p:ph type="subTitle" idx="2"/>
          </p:nvPr>
        </p:nvSpPr>
        <p:spPr>
          <a:xfrm>
            <a:off x="1382926" y="1832375"/>
            <a:ext cx="3081600" cy="10278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67" name="Google Shape;167;p20"/>
          <p:cNvSpPr txBox="1">
            <a:spLocks noGrp="1"/>
          </p:cNvSpPr>
          <p:nvPr>
            <p:ph type="subTitle" idx="3"/>
          </p:nvPr>
        </p:nvSpPr>
        <p:spPr>
          <a:xfrm>
            <a:off x="5342395" y="1832375"/>
            <a:ext cx="3081600" cy="10278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68" name="Google Shape;168;p20"/>
          <p:cNvSpPr txBox="1">
            <a:spLocks noGrp="1"/>
          </p:cNvSpPr>
          <p:nvPr>
            <p:ph type="subTitle" idx="4"/>
          </p:nvPr>
        </p:nvSpPr>
        <p:spPr>
          <a:xfrm>
            <a:off x="1382926" y="3428300"/>
            <a:ext cx="3081600" cy="10278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69" name="Google Shape;169;p20"/>
          <p:cNvSpPr txBox="1">
            <a:spLocks noGrp="1"/>
          </p:cNvSpPr>
          <p:nvPr>
            <p:ph type="subTitle" idx="5"/>
          </p:nvPr>
        </p:nvSpPr>
        <p:spPr>
          <a:xfrm>
            <a:off x="5342395" y="3428300"/>
            <a:ext cx="3081600" cy="10278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70" name="Google Shape;170;p20"/>
          <p:cNvSpPr txBox="1">
            <a:spLocks noGrp="1"/>
          </p:cNvSpPr>
          <p:nvPr>
            <p:ph type="subTitle" idx="6"/>
          </p:nvPr>
        </p:nvSpPr>
        <p:spPr>
          <a:xfrm>
            <a:off x="1382925" y="3071407"/>
            <a:ext cx="3081600" cy="4206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600">
                <a:solidFill>
                  <a:schemeClr val="dk1"/>
                </a:solidFill>
                <a:latin typeface="Poppins SemiBold"/>
                <a:ea typeface="Poppins SemiBold"/>
                <a:cs typeface="Poppins SemiBold"/>
                <a:sym typeface="Poppins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71" name="Google Shape;171;p20"/>
          <p:cNvSpPr txBox="1">
            <a:spLocks noGrp="1"/>
          </p:cNvSpPr>
          <p:nvPr>
            <p:ph type="subTitle" idx="7"/>
          </p:nvPr>
        </p:nvSpPr>
        <p:spPr>
          <a:xfrm>
            <a:off x="5342393" y="1477207"/>
            <a:ext cx="3081600" cy="4206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600">
                <a:solidFill>
                  <a:schemeClr val="dk1"/>
                </a:solidFill>
                <a:latin typeface="Poppins SemiBold"/>
                <a:ea typeface="Poppins SemiBold"/>
                <a:cs typeface="Poppins SemiBold"/>
                <a:sym typeface="Poppins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72" name="Google Shape;172;p20"/>
          <p:cNvSpPr txBox="1">
            <a:spLocks noGrp="1"/>
          </p:cNvSpPr>
          <p:nvPr>
            <p:ph type="subTitle" idx="8"/>
          </p:nvPr>
        </p:nvSpPr>
        <p:spPr>
          <a:xfrm>
            <a:off x="5342393" y="3071407"/>
            <a:ext cx="3081600" cy="4206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600">
                <a:solidFill>
                  <a:schemeClr val="dk1"/>
                </a:solidFill>
                <a:latin typeface="Poppins SemiBold"/>
                <a:ea typeface="Poppins SemiBold"/>
                <a:cs typeface="Poppins SemiBold"/>
                <a:sym typeface="Poppins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grpSp>
        <p:nvGrpSpPr>
          <p:cNvPr id="173" name="Google Shape;173;p20"/>
          <p:cNvGrpSpPr/>
          <p:nvPr/>
        </p:nvGrpSpPr>
        <p:grpSpPr>
          <a:xfrm>
            <a:off x="218965" y="4073225"/>
            <a:ext cx="890040" cy="924198"/>
            <a:chOff x="275015" y="4073225"/>
            <a:chExt cx="890040" cy="924198"/>
          </a:xfrm>
        </p:grpSpPr>
        <p:sp>
          <p:nvSpPr>
            <p:cNvPr id="174" name="Google Shape;174;p20"/>
            <p:cNvSpPr/>
            <p:nvPr/>
          </p:nvSpPr>
          <p:spPr>
            <a:xfrm>
              <a:off x="275015" y="4780700"/>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0"/>
            <p:cNvSpPr/>
            <p:nvPr/>
          </p:nvSpPr>
          <p:spPr>
            <a:xfrm rot="10800000">
              <a:off x="286515" y="4073225"/>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0"/>
            <p:cNvSpPr/>
            <p:nvPr/>
          </p:nvSpPr>
          <p:spPr>
            <a:xfrm rot="3599956">
              <a:off x="977366" y="4801675"/>
              <a:ext cx="149347" cy="174771"/>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descr="A logo with yellow rays on a black background&#10;&#10;Description automatically generated">
            <a:extLst>
              <a:ext uri="{FF2B5EF4-FFF2-40B4-BE49-F238E27FC236}">
                <a16:creationId xmlns:a16="http://schemas.microsoft.com/office/drawing/2014/main" id="{1514F3C1-631D-3663-DC02-31A622A69C8D}"/>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5135800" y="2153625"/>
            <a:ext cx="3293100" cy="1558800"/>
          </a:xfrm>
          <a:prstGeom prst="rect">
            <a:avLst/>
          </a:prstGeom>
        </p:spPr>
        <p:txBody>
          <a:bodyPr spcFirstLastPara="1" wrap="square" lIns="91425" tIns="91425" rIns="91425" bIns="91425" anchor="t" anchorCtr="0">
            <a:noAutofit/>
          </a:bodyPr>
          <a:lstStyle>
            <a:lvl1pPr lvl="0">
              <a:lnSpc>
                <a:spcPct val="90000"/>
              </a:lnSpc>
              <a:spcBef>
                <a:spcPts val="0"/>
              </a:spcBef>
              <a:spcAft>
                <a:spcPts val="0"/>
              </a:spcAft>
              <a:buSzPts val="5000"/>
              <a:buNone/>
              <a:defRPr sz="5000"/>
            </a:lvl1pPr>
            <a:lvl2pPr lvl="1" algn="ctr">
              <a:spcBef>
                <a:spcPts val="0"/>
              </a:spcBef>
              <a:spcAft>
                <a:spcPts val="0"/>
              </a:spcAft>
              <a:buSzPts val="5000"/>
              <a:buNone/>
              <a:defRPr sz="5000"/>
            </a:lvl2pPr>
            <a:lvl3pPr lvl="2" algn="ctr">
              <a:spcBef>
                <a:spcPts val="0"/>
              </a:spcBef>
              <a:spcAft>
                <a:spcPts val="0"/>
              </a:spcAft>
              <a:buSzPts val="5000"/>
              <a:buNone/>
              <a:defRPr sz="5000"/>
            </a:lvl3pPr>
            <a:lvl4pPr lvl="3" algn="ctr">
              <a:spcBef>
                <a:spcPts val="0"/>
              </a:spcBef>
              <a:spcAft>
                <a:spcPts val="0"/>
              </a:spcAft>
              <a:buSzPts val="5000"/>
              <a:buNone/>
              <a:defRPr sz="5000"/>
            </a:lvl4pPr>
            <a:lvl5pPr lvl="4" algn="ctr">
              <a:spcBef>
                <a:spcPts val="0"/>
              </a:spcBef>
              <a:spcAft>
                <a:spcPts val="0"/>
              </a:spcAft>
              <a:buSzPts val="5000"/>
              <a:buNone/>
              <a:defRPr sz="5000"/>
            </a:lvl5pPr>
            <a:lvl6pPr lvl="5" algn="ctr">
              <a:spcBef>
                <a:spcPts val="0"/>
              </a:spcBef>
              <a:spcAft>
                <a:spcPts val="0"/>
              </a:spcAft>
              <a:buSzPts val="5000"/>
              <a:buNone/>
              <a:defRPr sz="5000"/>
            </a:lvl6pPr>
            <a:lvl7pPr lvl="6" algn="ctr">
              <a:spcBef>
                <a:spcPts val="0"/>
              </a:spcBef>
              <a:spcAft>
                <a:spcPts val="0"/>
              </a:spcAft>
              <a:buSzPts val="5000"/>
              <a:buNone/>
              <a:defRPr sz="5000"/>
            </a:lvl7pPr>
            <a:lvl8pPr lvl="7" algn="ctr">
              <a:spcBef>
                <a:spcPts val="0"/>
              </a:spcBef>
              <a:spcAft>
                <a:spcPts val="0"/>
              </a:spcAft>
              <a:buSzPts val="5000"/>
              <a:buNone/>
              <a:defRPr sz="5000"/>
            </a:lvl8pPr>
            <a:lvl9pPr lvl="8" algn="ctr">
              <a:spcBef>
                <a:spcPts val="0"/>
              </a:spcBef>
              <a:spcAft>
                <a:spcPts val="0"/>
              </a:spcAft>
              <a:buSzPts val="5000"/>
              <a:buNone/>
              <a:defRPr sz="5000"/>
            </a:lvl9pPr>
          </a:lstStyle>
          <a:p>
            <a:endParaRPr/>
          </a:p>
        </p:txBody>
      </p:sp>
      <p:sp>
        <p:nvSpPr>
          <p:cNvPr id="13" name="Google Shape;13;p3"/>
          <p:cNvSpPr txBox="1">
            <a:spLocks noGrp="1"/>
          </p:cNvSpPr>
          <p:nvPr>
            <p:ph type="title" idx="2" hasCustomPrompt="1"/>
          </p:nvPr>
        </p:nvSpPr>
        <p:spPr>
          <a:xfrm>
            <a:off x="5135800" y="1452225"/>
            <a:ext cx="1089900" cy="701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pic>
        <p:nvPicPr>
          <p:cNvPr id="4" name="Picture 3" descr="A logo with yellow rays on a black background&#10;&#10;Description automatically generated">
            <a:extLst>
              <a:ext uri="{FF2B5EF4-FFF2-40B4-BE49-F238E27FC236}">
                <a16:creationId xmlns:a16="http://schemas.microsoft.com/office/drawing/2014/main" id="{FA1C142E-6079-FEB4-9198-FB51CB896027}"/>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81"/>
        <p:cNvGrpSpPr/>
        <p:nvPr/>
      </p:nvGrpSpPr>
      <p:grpSpPr>
        <a:xfrm>
          <a:off x="0" y="0"/>
          <a:ext cx="0" cy="0"/>
          <a:chOff x="0" y="0"/>
          <a:chExt cx="0" cy="0"/>
        </a:xfrm>
      </p:grpSpPr>
      <p:sp>
        <p:nvSpPr>
          <p:cNvPr id="182" name="Google Shape;182;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3" name="Google Shape;183;p21"/>
          <p:cNvSpPr txBox="1">
            <a:spLocks noGrp="1"/>
          </p:cNvSpPr>
          <p:nvPr>
            <p:ph type="subTitle" idx="1"/>
          </p:nvPr>
        </p:nvSpPr>
        <p:spPr>
          <a:xfrm>
            <a:off x="863551" y="1937788"/>
            <a:ext cx="2377500" cy="914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84" name="Google Shape;184;p21"/>
          <p:cNvSpPr txBox="1">
            <a:spLocks noGrp="1"/>
          </p:cNvSpPr>
          <p:nvPr>
            <p:ph type="subTitle" idx="2"/>
          </p:nvPr>
        </p:nvSpPr>
        <p:spPr>
          <a:xfrm>
            <a:off x="3457477" y="1937788"/>
            <a:ext cx="2377500" cy="914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85" name="Google Shape;185;p21"/>
          <p:cNvSpPr txBox="1">
            <a:spLocks noGrp="1"/>
          </p:cNvSpPr>
          <p:nvPr>
            <p:ph type="subTitle" idx="3"/>
          </p:nvPr>
        </p:nvSpPr>
        <p:spPr>
          <a:xfrm>
            <a:off x="6051402" y="1937788"/>
            <a:ext cx="2377500" cy="914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86" name="Google Shape;186;p21"/>
          <p:cNvSpPr txBox="1">
            <a:spLocks noGrp="1"/>
          </p:cNvSpPr>
          <p:nvPr>
            <p:ph type="subTitle" idx="4"/>
          </p:nvPr>
        </p:nvSpPr>
        <p:spPr>
          <a:xfrm>
            <a:off x="863545" y="3694100"/>
            <a:ext cx="2377500" cy="914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87" name="Google Shape;187;p21"/>
          <p:cNvSpPr txBox="1">
            <a:spLocks noGrp="1"/>
          </p:cNvSpPr>
          <p:nvPr>
            <p:ph type="subTitle" idx="5"/>
          </p:nvPr>
        </p:nvSpPr>
        <p:spPr>
          <a:xfrm>
            <a:off x="3457470" y="3694100"/>
            <a:ext cx="2377500" cy="914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88" name="Google Shape;188;p21"/>
          <p:cNvSpPr txBox="1">
            <a:spLocks noGrp="1"/>
          </p:cNvSpPr>
          <p:nvPr>
            <p:ph type="subTitle" idx="6"/>
          </p:nvPr>
        </p:nvSpPr>
        <p:spPr>
          <a:xfrm>
            <a:off x="6051402" y="3694100"/>
            <a:ext cx="2377500" cy="9144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89" name="Google Shape;189;p21"/>
          <p:cNvSpPr txBox="1">
            <a:spLocks noGrp="1"/>
          </p:cNvSpPr>
          <p:nvPr>
            <p:ph type="subTitle" idx="7"/>
          </p:nvPr>
        </p:nvSpPr>
        <p:spPr>
          <a:xfrm>
            <a:off x="863551" y="1624389"/>
            <a:ext cx="2377500" cy="4206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600">
                <a:solidFill>
                  <a:schemeClr val="dk1"/>
                </a:solidFill>
                <a:latin typeface="Poppins SemiBold"/>
                <a:ea typeface="Poppins SemiBold"/>
                <a:cs typeface="Poppins SemiBold"/>
                <a:sym typeface="Poppins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0" name="Google Shape;190;p21"/>
          <p:cNvSpPr txBox="1">
            <a:spLocks noGrp="1"/>
          </p:cNvSpPr>
          <p:nvPr>
            <p:ph type="subTitle" idx="8"/>
          </p:nvPr>
        </p:nvSpPr>
        <p:spPr>
          <a:xfrm>
            <a:off x="3457477" y="1624389"/>
            <a:ext cx="2377500" cy="4206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600">
                <a:solidFill>
                  <a:schemeClr val="dk1"/>
                </a:solidFill>
                <a:latin typeface="Poppins SemiBold"/>
                <a:ea typeface="Poppins SemiBold"/>
                <a:cs typeface="Poppins SemiBold"/>
                <a:sym typeface="Poppins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1" name="Google Shape;191;p21"/>
          <p:cNvSpPr txBox="1">
            <a:spLocks noGrp="1"/>
          </p:cNvSpPr>
          <p:nvPr>
            <p:ph type="subTitle" idx="9"/>
          </p:nvPr>
        </p:nvSpPr>
        <p:spPr>
          <a:xfrm>
            <a:off x="6051402" y="1624389"/>
            <a:ext cx="2377500" cy="4206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600">
                <a:solidFill>
                  <a:schemeClr val="dk1"/>
                </a:solidFill>
                <a:latin typeface="Poppins SemiBold"/>
                <a:ea typeface="Poppins SemiBold"/>
                <a:cs typeface="Poppins SemiBold"/>
                <a:sym typeface="Poppins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2" name="Google Shape;192;p21"/>
          <p:cNvSpPr txBox="1">
            <a:spLocks noGrp="1"/>
          </p:cNvSpPr>
          <p:nvPr>
            <p:ph type="subTitle" idx="13"/>
          </p:nvPr>
        </p:nvSpPr>
        <p:spPr>
          <a:xfrm>
            <a:off x="863545" y="3376189"/>
            <a:ext cx="2377500" cy="4206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600">
                <a:solidFill>
                  <a:schemeClr val="dk1"/>
                </a:solidFill>
                <a:latin typeface="Poppins SemiBold"/>
                <a:ea typeface="Poppins SemiBold"/>
                <a:cs typeface="Poppins SemiBold"/>
                <a:sym typeface="Poppins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3" name="Google Shape;193;p21"/>
          <p:cNvSpPr txBox="1">
            <a:spLocks noGrp="1"/>
          </p:cNvSpPr>
          <p:nvPr>
            <p:ph type="subTitle" idx="14"/>
          </p:nvPr>
        </p:nvSpPr>
        <p:spPr>
          <a:xfrm>
            <a:off x="3457470" y="3376189"/>
            <a:ext cx="2377500" cy="4206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600">
                <a:solidFill>
                  <a:schemeClr val="dk1"/>
                </a:solidFill>
                <a:latin typeface="Poppins SemiBold"/>
                <a:ea typeface="Poppins SemiBold"/>
                <a:cs typeface="Poppins SemiBold"/>
                <a:sym typeface="Poppins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94" name="Google Shape;194;p21"/>
          <p:cNvSpPr txBox="1">
            <a:spLocks noGrp="1"/>
          </p:cNvSpPr>
          <p:nvPr>
            <p:ph type="subTitle" idx="15"/>
          </p:nvPr>
        </p:nvSpPr>
        <p:spPr>
          <a:xfrm>
            <a:off x="6051402" y="3376189"/>
            <a:ext cx="2377500" cy="4206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600">
                <a:solidFill>
                  <a:schemeClr val="dk1"/>
                </a:solidFill>
                <a:latin typeface="Poppins SemiBold"/>
                <a:ea typeface="Poppins SemiBold"/>
                <a:cs typeface="Poppins SemiBold"/>
                <a:sym typeface="Poppins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grpSp>
        <p:nvGrpSpPr>
          <p:cNvPr id="195" name="Google Shape;195;p21"/>
          <p:cNvGrpSpPr/>
          <p:nvPr/>
        </p:nvGrpSpPr>
        <p:grpSpPr>
          <a:xfrm rot="10800000" flipH="1">
            <a:off x="176910" y="134808"/>
            <a:ext cx="890040" cy="924198"/>
            <a:chOff x="275015" y="4073225"/>
            <a:chExt cx="890040" cy="924198"/>
          </a:xfrm>
        </p:grpSpPr>
        <p:sp>
          <p:nvSpPr>
            <p:cNvPr id="196" name="Google Shape;196;p21"/>
            <p:cNvSpPr/>
            <p:nvPr/>
          </p:nvSpPr>
          <p:spPr>
            <a:xfrm>
              <a:off x="275015" y="4780700"/>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1"/>
            <p:cNvSpPr/>
            <p:nvPr/>
          </p:nvSpPr>
          <p:spPr>
            <a:xfrm rot="10800000">
              <a:off x="286515" y="4073225"/>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1"/>
            <p:cNvSpPr/>
            <p:nvPr/>
          </p:nvSpPr>
          <p:spPr>
            <a:xfrm rot="3599956">
              <a:off x="977366" y="4801675"/>
              <a:ext cx="149347" cy="174771"/>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 name="Google Shape;199;p21"/>
          <p:cNvGrpSpPr/>
          <p:nvPr/>
        </p:nvGrpSpPr>
        <p:grpSpPr>
          <a:xfrm rot="10800000" flipH="1">
            <a:off x="8089952" y="4085557"/>
            <a:ext cx="844805" cy="890844"/>
            <a:chOff x="8019870" y="183861"/>
            <a:chExt cx="844805" cy="890844"/>
          </a:xfrm>
        </p:grpSpPr>
        <p:sp>
          <p:nvSpPr>
            <p:cNvPr id="200" name="Google Shape;200;p21"/>
            <p:cNvSpPr/>
            <p:nvPr/>
          </p:nvSpPr>
          <p:spPr>
            <a:xfrm rot="-5400000">
              <a:off x="8032582" y="171148"/>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1"/>
            <p:cNvSpPr/>
            <p:nvPr/>
          </p:nvSpPr>
          <p:spPr>
            <a:xfrm rot="10800000">
              <a:off x="8692350" y="237738"/>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1"/>
            <p:cNvSpPr/>
            <p:nvPr/>
          </p:nvSpPr>
          <p:spPr>
            <a:xfrm>
              <a:off x="8703839" y="899929"/>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descr="A logo with yellow rays on a black background&#10;&#10;Description automatically generated">
            <a:extLst>
              <a:ext uri="{FF2B5EF4-FFF2-40B4-BE49-F238E27FC236}">
                <a16:creationId xmlns:a16="http://schemas.microsoft.com/office/drawing/2014/main" id="{9EEC4549-7FE3-24BC-08F2-CA29AB991A49}"/>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203"/>
        <p:cNvGrpSpPr/>
        <p:nvPr/>
      </p:nvGrpSpPr>
      <p:grpSpPr>
        <a:xfrm>
          <a:off x="0" y="0"/>
          <a:ext cx="0" cy="0"/>
          <a:chOff x="0" y="0"/>
          <a:chExt cx="0" cy="0"/>
        </a:xfrm>
      </p:grpSpPr>
      <p:sp>
        <p:nvSpPr>
          <p:cNvPr id="204" name="Google Shape;204;p22"/>
          <p:cNvSpPr txBox="1">
            <a:spLocks noGrp="1"/>
          </p:cNvSpPr>
          <p:nvPr>
            <p:ph type="title" hasCustomPrompt="1"/>
          </p:nvPr>
        </p:nvSpPr>
        <p:spPr>
          <a:xfrm>
            <a:off x="867500" y="601138"/>
            <a:ext cx="3375900" cy="828300"/>
          </a:xfrm>
          <a:prstGeom prst="rect">
            <a:avLst/>
          </a:prstGeom>
        </p:spPr>
        <p:txBody>
          <a:bodyPr spcFirstLastPara="1" wrap="square" lIns="91425" tIns="91425" rIns="91425" bIns="91425" anchor="b" anchorCtr="0">
            <a:noAutofit/>
          </a:bodyPr>
          <a:lstStyle>
            <a:lvl1pPr lvl="0" rtl="0">
              <a:spcBef>
                <a:spcPts val="0"/>
              </a:spcBef>
              <a:spcAft>
                <a:spcPts val="0"/>
              </a:spcAft>
              <a:buSzPts val="6200"/>
              <a:buNone/>
              <a:defRPr sz="48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05" name="Google Shape;205;p22"/>
          <p:cNvSpPr txBox="1">
            <a:spLocks noGrp="1"/>
          </p:cNvSpPr>
          <p:nvPr>
            <p:ph type="subTitle" idx="1"/>
          </p:nvPr>
        </p:nvSpPr>
        <p:spPr>
          <a:xfrm>
            <a:off x="867500" y="1353246"/>
            <a:ext cx="3375900" cy="35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06" name="Google Shape;206;p22"/>
          <p:cNvSpPr txBox="1">
            <a:spLocks noGrp="1"/>
          </p:cNvSpPr>
          <p:nvPr>
            <p:ph type="title" idx="2" hasCustomPrompt="1"/>
          </p:nvPr>
        </p:nvSpPr>
        <p:spPr>
          <a:xfrm>
            <a:off x="867500" y="1973834"/>
            <a:ext cx="3375900" cy="828300"/>
          </a:xfrm>
          <a:prstGeom prst="rect">
            <a:avLst/>
          </a:prstGeom>
        </p:spPr>
        <p:txBody>
          <a:bodyPr spcFirstLastPara="1" wrap="square" lIns="91425" tIns="91425" rIns="91425" bIns="91425" anchor="b" anchorCtr="0">
            <a:noAutofit/>
          </a:bodyPr>
          <a:lstStyle>
            <a:lvl1pPr lvl="0" rtl="0">
              <a:spcBef>
                <a:spcPts val="0"/>
              </a:spcBef>
              <a:spcAft>
                <a:spcPts val="0"/>
              </a:spcAft>
              <a:buSzPts val="6200"/>
              <a:buNone/>
              <a:defRPr sz="48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07" name="Google Shape;207;p22"/>
          <p:cNvSpPr txBox="1">
            <a:spLocks noGrp="1"/>
          </p:cNvSpPr>
          <p:nvPr>
            <p:ph type="subTitle" idx="3"/>
          </p:nvPr>
        </p:nvSpPr>
        <p:spPr>
          <a:xfrm>
            <a:off x="867500" y="2725942"/>
            <a:ext cx="3375900" cy="35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08" name="Google Shape;208;p22"/>
          <p:cNvSpPr txBox="1">
            <a:spLocks noGrp="1"/>
          </p:cNvSpPr>
          <p:nvPr>
            <p:ph type="title" idx="4" hasCustomPrompt="1"/>
          </p:nvPr>
        </p:nvSpPr>
        <p:spPr>
          <a:xfrm>
            <a:off x="867500" y="3346530"/>
            <a:ext cx="3375900" cy="828300"/>
          </a:xfrm>
          <a:prstGeom prst="rect">
            <a:avLst/>
          </a:prstGeom>
        </p:spPr>
        <p:txBody>
          <a:bodyPr spcFirstLastPara="1" wrap="square" lIns="91425" tIns="91425" rIns="91425" bIns="91425" anchor="b" anchorCtr="0">
            <a:noAutofit/>
          </a:bodyPr>
          <a:lstStyle>
            <a:lvl1pPr lvl="0" rtl="0">
              <a:spcBef>
                <a:spcPts val="0"/>
              </a:spcBef>
              <a:spcAft>
                <a:spcPts val="0"/>
              </a:spcAft>
              <a:buSzPts val="6200"/>
              <a:buNone/>
              <a:defRPr sz="48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09" name="Google Shape;209;p22"/>
          <p:cNvSpPr txBox="1">
            <a:spLocks noGrp="1"/>
          </p:cNvSpPr>
          <p:nvPr>
            <p:ph type="subTitle" idx="5"/>
          </p:nvPr>
        </p:nvSpPr>
        <p:spPr>
          <a:xfrm>
            <a:off x="867500" y="4098638"/>
            <a:ext cx="3375900" cy="35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pic>
        <p:nvPicPr>
          <p:cNvPr id="2" name="Picture 1" descr="A logo with yellow rays on a black background&#10;&#10;Description automatically generated">
            <a:extLst>
              <a:ext uri="{FF2B5EF4-FFF2-40B4-BE49-F238E27FC236}">
                <a16:creationId xmlns:a16="http://schemas.microsoft.com/office/drawing/2014/main" id="{9EAD7684-AE54-FC49-A1B1-37F21BBADDE1}"/>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210"/>
        <p:cNvGrpSpPr/>
        <p:nvPr/>
      </p:nvGrpSpPr>
      <p:grpSpPr>
        <a:xfrm>
          <a:off x="0" y="0"/>
          <a:ext cx="0" cy="0"/>
          <a:chOff x="0" y="0"/>
          <a:chExt cx="0" cy="0"/>
        </a:xfrm>
      </p:grpSpPr>
      <p:sp>
        <p:nvSpPr>
          <p:cNvPr id="211" name="Google Shape;211;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12" name="Google Shape;212;p23"/>
          <p:cNvGrpSpPr/>
          <p:nvPr/>
        </p:nvGrpSpPr>
        <p:grpSpPr>
          <a:xfrm>
            <a:off x="218965" y="4073225"/>
            <a:ext cx="890040" cy="924198"/>
            <a:chOff x="275015" y="4073225"/>
            <a:chExt cx="890040" cy="924198"/>
          </a:xfrm>
        </p:grpSpPr>
        <p:sp>
          <p:nvSpPr>
            <p:cNvPr id="213" name="Google Shape;213;p23"/>
            <p:cNvSpPr/>
            <p:nvPr/>
          </p:nvSpPr>
          <p:spPr>
            <a:xfrm>
              <a:off x="275015" y="4780700"/>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3"/>
            <p:cNvSpPr/>
            <p:nvPr/>
          </p:nvSpPr>
          <p:spPr>
            <a:xfrm rot="10800000">
              <a:off x="286515" y="4073225"/>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3"/>
            <p:cNvSpPr/>
            <p:nvPr/>
          </p:nvSpPr>
          <p:spPr>
            <a:xfrm rot="3599956">
              <a:off x="977366" y="4801675"/>
              <a:ext cx="149347" cy="174771"/>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descr="A logo with yellow rays on a black background&#10;&#10;Description automatically generated">
            <a:extLst>
              <a:ext uri="{FF2B5EF4-FFF2-40B4-BE49-F238E27FC236}">
                <a16:creationId xmlns:a16="http://schemas.microsoft.com/office/drawing/2014/main" id="{85AE181D-804B-C868-810E-34F6A5A95AEB}"/>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220"/>
        <p:cNvGrpSpPr/>
        <p:nvPr/>
      </p:nvGrpSpPr>
      <p:grpSpPr>
        <a:xfrm>
          <a:off x="0" y="0"/>
          <a:ext cx="0" cy="0"/>
          <a:chOff x="0" y="0"/>
          <a:chExt cx="0" cy="0"/>
        </a:xfrm>
      </p:grpSpPr>
      <p:sp>
        <p:nvSpPr>
          <p:cNvPr id="221" name="Google Shape;221;p24"/>
          <p:cNvSpPr txBox="1">
            <a:spLocks noGrp="1"/>
          </p:cNvSpPr>
          <p:nvPr>
            <p:ph type="ctrTitle"/>
          </p:nvPr>
        </p:nvSpPr>
        <p:spPr>
          <a:xfrm>
            <a:off x="867500" y="535000"/>
            <a:ext cx="3581700" cy="1056300"/>
          </a:xfrm>
          <a:prstGeom prst="rect">
            <a:avLst/>
          </a:prstGeom>
        </p:spPr>
        <p:txBody>
          <a:bodyPr spcFirstLastPara="1" wrap="square" lIns="91425" tIns="91425" rIns="91425" bIns="91425" anchor="t" anchorCtr="0">
            <a:noAutofit/>
          </a:bodyPr>
          <a:lstStyle>
            <a:lvl1pPr lvl="0" rtl="0">
              <a:spcBef>
                <a:spcPts val="0"/>
              </a:spcBef>
              <a:spcAft>
                <a:spcPts val="0"/>
              </a:spcAft>
              <a:buSzPts val="5200"/>
              <a:buNone/>
              <a:defRPr sz="6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22" name="Google Shape;222;p24"/>
          <p:cNvSpPr txBox="1">
            <a:spLocks noGrp="1"/>
          </p:cNvSpPr>
          <p:nvPr>
            <p:ph type="subTitle" idx="1"/>
          </p:nvPr>
        </p:nvSpPr>
        <p:spPr>
          <a:xfrm>
            <a:off x="867575" y="1624200"/>
            <a:ext cx="3581700" cy="1170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23" name="Google Shape;223;p24"/>
          <p:cNvSpPr txBox="1"/>
          <p:nvPr/>
        </p:nvSpPr>
        <p:spPr>
          <a:xfrm>
            <a:off x="867575" y="3411050"/>
            <a:ext cx="3167100" cy="615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300"/>
              </a:spcBef>
              <a:spcAft>
                <a:spcPts val="0"/>
              </a:spcAft>
              <a:buNone/>
            </a:pPr>
            <a:r>
              <a:rPr lang="en" sz="1000">
                <a:solidFill>
                  <a:schemeClr val="dk1"/>
                </a:solidFill>
                <a:latin typeface="Assistant Medium"/>
                <a:ea typeface="Assistant Medium"/>
                <a:cs typeface="Assistant Medium"/>
                <a:sym typeface="Assistant Medium"/>
              </a:rPr>
              <a:t>CREDITS: This presentation template was created by </a:t>
            </a:r>
            <a:r>
              <a:rPr lang="en" sz="1000" b="1">
                <a:solidFill>
                  <a:schemeClr val="dk1"/>
                </a:solidFill>
                <a:uFill>
                  <a:noFill/>
                </a:uFill>
                <a:latin typeface="Assistant"/>
                <a:ea typeface="Assistant"/>
                <a:cs typeface="Assistant"/>
                <a:sym typeface="Assistant"/>
                <a:hlinkClick r:id="rId2">
                  <a:extLst>
                    <a:ext uri="{A12FA001-AC4F-418D-AE19-62706E023703}">
                      <ahyp:hlinkClr xmlns:ahyp="http://schemas.microsoft.com/office/drawing/2018/hyperlinkcolor" val="tx"/>
                    </a:ext>
                  </a:extLst>
                </a:hlinkClick>
              </a:rPr>
              <a:t>Slidesgo</a:t>
            </a:r>
            <a:r>
              <a:rPr lang="en" sz="1000">
                <a:solidFill>
                  <a:schemeClr val="dk1"/>
                </a:solidFill>
                <a:latin typeface="Assistant Medium"/>
                <a:ea typeface="Assistant Medium"/>
                <a:cs typeface="Assistant Medium"/>
                <a:sym typeface="Assistant Medium"/>
              </a:rPr>
              <a:t>, including icons by </a:t>
            </a:r>
            <a:r>
              <a:rPr lang="en" sz="1000" b="1">
                <a:solidFill>
                  <a:schemeClr val="dk1"/>
                </a:solidFill>
                <a:uFill>
                  <a:noFill/>
                </a:uFill>
                <a:latin typeface="Assistant"/>
                <a:ea typeface="Assistant"/>
                <a:cs typeface="Assistant"/>
                <a:sym typeface="Assistant"/>
                <a:hlinkClick r:id="rId3">
                  <a:extLst>
                    <a:ext uri="{A12FA001-AC4F-418D-AE19-62706E023703}">
                      <ahyp:hlinkClr xmlns:ahyp="http://schemas.microsoft.com/office/drawing/2018/hyperlinkcolor" val="tx"/>
                    </a:ext>
                  </a:extLst>
                </a:hlinkClick>
              </a:rPr>
              <a:t>Flaticon</a:t>
            </a:r>
            <a:r>
              <a:rPr lang="en" sz="1000">
                <a:solidFill>
                  <a:schemeClr val="dk1"/>
                </a:solidFill>
                <a:latin typeface="Assistant Medium"/>
                <a:ea typeface="Assistant Medium"/>
                <a:cs typeface="Assistant Medium"/>
                <a:sym typeface="Assistant Medium"/>
              </a:rPr>
              <a:t>, and infographics &amp; images by </a:t>
            </a:r>
            <a:r>
              <a:rPr lang="en" sz="1000" b="1">
                <a:solidFill>
                  <a:schemeClr val="dk1"/>
                </a:solidFill>
                <a:uFill>
                  <a:noFill/>
                </a:uFill>
                <a:latin typeface="Assistant"/>
                <a:ea typeface="Assistant"/>
                <a:cs typeface="Assistant"/>
                <a:sym typeface="Assistant"/>
                <a:hlinkClick r:id="rId4">
                  <a:extLst>
                    <a:ext uri="{A12FA001-AC4F-418D-AE19-62706E023703}">
                      <ahyp:hlinkClr xmlns:ahyp="http://schemas.microsoft.com/office/drawing/2018/hyperlinkcolor" val="tx"/>
                    </a:ext>
                  </a:extLst>
                </a:hlinkClick>
              </a:rPr>
              <a:t>Freepik</a:t>
            </a:r>
            <a:endParaRPr sz="1000" b="1">
              <a:solidFill>
                <a:schemeClr val="dk1"/>
              </a:solidFill>
              <a:latin typeface="Assistant"/>
              <a:ea typeface="Assistant"/>
              <a:cs typeface="Assistant"/>
              <a:sym typeface="Assistant"/>
            </a:endParaRPr>
          </a:p>
        </p:txBody>
      </p:sp>
      <p:pic>
        <p:nvPicPr>
          <p:cNvPr id="2" name="Picture 1" descr="A logo with yellow rays on a black background&#10;&#10;Description automatically generated">
            <a:extLst>
              <a:ext uri="{FF2B5EF4-FFF2-40B4-BE49-F238E27FC236}">
                <a16:creationId xmlns:a16="http://schemas.microsoft.com/office/drawing/2014/main" id="{5CE95ADD-7E31-9039-5A97-F65FDA7B950B}"/>
              </a:ext>
            </a:extLst>
          </p:cNvPr>
          <p:cNvPicPr>
            <a:picLocks noChangeAspect="1"/>
          </p:cNvPicPr>
          <p:nvPr userDrawn="1"/>
        </p:nvPicPr>
        <p:blipFill>
          <a:blip r:embed="rId5"/>
          <a:stretch>
            <a:fillRect/>
          </a:stretch>
        </p:blipFill>
        <p:spPr>
          <a:xfrm>
            <a:off x="7479697" y="-101600"/>
            <a:ext cx="1591733" cy="1591733"/>
          </a:xfrm>
          <a:prstGeom prst="rect">
            <a:avLst/>
          </a:prstGeom>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224"/>
        <p:cNvGrpSpPr/>
        <p:nvPr/>
      </p:nvGrpSpPr>
      <p:grpSpPr>
        <a:xfrm>
          <a:off x="0" y="0"/>
          <a:ext cx="0" cy="0"/>
          <a:chOff x="0" y="0"/>
          <a:chExt cx="0" cy="0"/>
        </a:xfrm>
      </p:grpSpPr>
      <p:grpSp>
        <p:nvGrpSpPr>
          <p:cNvPr id="225" name="Google Shape;225;p25"/>
          <p:cNvGrpSpPr/>
          <p:nvPr/>
        </p:nvGrpSpPr>
        <p:grpSpPr>
          <a:xfrm>
            <a:off x="218965" y="4073225"/>
            <a:ext cx="890040" cy="924198"/>
            <a:chOff x="275015" y="4073225"/>
            <a:chExt cx="890040" cy="924198"/>
          </a:xfrm>
        </p:grpSpPr>
        <p:sp>
          <p:nvSpPr>
            <p:cNvPr id="226" name="Google Shape;226;p25"/>
            <p:cNvSpPr/>
            <p:nvPr/>
          </p:nvSpPr>
          <p:spPr>
            <a:xfrm>
              <a:off x="275015" y="4780700"/>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5"/>
            <p:cNvSpPr/>
            <p:nvPr/>
          </p:nvSpPr>
          <p:spPr>
            <a:xfrm rot="10800000">
              <a:off x="286515" y="4073225"/>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5"/>
            <p:cNvSpPr/>
            <p:nvPr/>
          </p:nvSpPr>
          <p:spPr>
            <a:xfrm rot="3599956">
              <a:off x="977366" y="4801675"/>
              <a:ext cx="149347" cy="174771"/>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descr="A logo with yellow rays on a black background&#10;&#10;Description automatically generated">
            <a:extLst>
              <a:ext uri="{FF2B5EF4-FFF2-40B4-BE49-F238E27FC236}">
                <a16:creationId xmlns:a16="http://schemas.microsoft.com/office/drawing/2014/main" id="{6BEA6110-DC0A-7237-DEDF-7A05701BDF3B}"/>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233"/>
        <p:cNvGrpSpPr/>
        <p:nvPr/>
      </p:nvGrpSpPr>
      <p:grpSpPr>
        <a:xfrm>
          <a:off x="0" y="0"/>
          <a:ext cx="0" cy="0"/>
          <a:chOff x="0" y="0"/>
          <a:chExt cx="0" cy="0"/>
        </a:xfrm>
      </p:grpSpPr>
      <p:grpSp>
        <p:nvGrpSpPr>
          <p:cNvPr id="234" name="Google Shape;234;p26"/>
          <p:cNvGrpSpPr/>
          <p:nvPr/>
        </p:nvGrpSpPr>
        <p:grpSpPr>
          <a:xfrm flipH="1">
            <a:off x="8044685" y="4073225"/>
            <a:ext cx="890040" cy="924198"/>
            <a:chOff x="275015" y="4073225"/>
            <a:chExt cx="890040" cy="924198"/>
          </a:xfrm>
        </p:grpSpPr>
        <p:sp>
          <p:nvSpPr>
            <p:cNvPr id="235" name="Google Shape;235;p26"/>
            <p:cNvSpPr/>
            <p:nvPr/>
          </p:nvSpPr>
          <p:spPr>
            <a:xfrm>
              <a:off x="275015" y="4780700"/>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6"/>
            <p:cNvSpPr/>
            <p:nvPr/>
          </p:nvSpPr>
          <p:spPr>
            <a:xfrm rot="10800000">
              <a:off x="286515" y="4073225"/>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6"/>
            <p:cNvSpPr/>
            <p:nvPr/>
          </p:nvSpPr>
          <p:spPr>
            <a:xfrm rot="3599956">
              <a:off x="977366" y="4801675"/>
              <a:ext cx="149347" cy="174771"/>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 name="Google Shape;238;p26"/>
          <p:cNvGrpSpPr/>
          <p:nvPr/>
        </p:nvGrpSpPr>
        <p:grpSpPr>
          <a:xfrm flipH="1">
            <a:off x="218965" y="183861"/>
            <a:ext cx="844805" cy="890844"/>
            <a:chOff x="8019870" y="183861"/>
            <a:chExt cx="844805" cy="890844"/>
          </a:xfrm>
        </p:grpSpPr>
        <p:sp>
          <p:nvSpPr>
            <p:cNvPr id="239" name="Google Shape;239;p26"/>
            <p:cNvSpPr/>
            <p:nvPr/>
          </p:nvSpPr>
          <p:spPr>
            <a:xfrm rot="-5400000">
              <a:off x="8032582" y="171148"/>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6"/>
            <p:cNvSpPr/>
            <p:nvPr/>
          </p:nvSpPr>
          <p:spPr>
            <a:xfrm rot="10800000">
              <a:off x="8692350" y="237738"/>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6"/>
            <p:cNvSpPr/>
            <p:nvPr/>
          </p:nvSpPr>
          <p:spPr>
            <a:xfrm>
              <a:off x="8703839" y="899929"/>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 name="Google Shape;242;p26"/>
          <p:cNvGrpSpPr/>
          <p:nvPr/>
        </p:nvGrpSpPr>
        <p:grpSpPr>
          <a:xfrm>
            <a:off x="243651" y="4019900"/>
            <a:ext cx="890040" cy="924198"/>
            <a:chOff x="275015" y="4073225"/>
            <a:chExt cx="890040" cy="924198"/>
          </a:xfrm>
        </p:grpSpPr>
        <p:sp>
          <p:nvSpPr>
            <p:cNvPr id="243" name="Google Shape;243;p26"/>
            <p:cNvSpPr/>
            <p:nvPr/>
          </p:nvSpPr>
          <p:spPr>
            <a:xfrm>
              <a:off x="275015" y="4780700"/>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6"/>
            <p:cNvSpPr/>
            <p:nvPr/>
          </p:nvSpPr>
          <p:spPr>
            <a:xfrm rot="10800000">
              <a:off x="286515" y="4073225"/>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6"/>
            <p:cNvSpPr/>
            <p:nvPr/>
          </p:nvSpPr>
          <p:spPr>
            <a:xfrm rot="3599956">
              <a:off x="977366" y="4801675"/>
              <a:ext cx="149347" cy="174771"/>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descr="A logo with yellow rays on a black background&#10;&#10;Description automatically generated">
            <a:extLst>
              <a:ext uri="{FF2B5EF4-FFF2-40B4-BE49-F238E27FC236}">
                <a16:creationId xmlns:a16="http://schemas.microsoft.com/office/drawing/2014/main" id="{5ACF6468-29C9-47DA-ED8C-91A029D46BD4}"/>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53"/>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54"/>
        <p:cNvGrpSpPr/>
        <p:nvPr/>
      </p:nvGrpSpPr>
      <p:grpSpPr>
        <a:xfrm>
          <a:off x="0" y="0"/>
          <a:ext cx="0" cy="0"/>
          <a:chOff x="0" y="0"/>
          <a:chExt cx="0" cy="0"/>
        </a:xfrm>
      </p:grpSpPr>
      <p:sp>
        <p:nvSpPr>
          <p:cNvPr id="255" name="Google Shape;255;p29"/>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3000"/>
              <a:buNone/>
              <a:defRPr/>
            </a:lvl1pPr>
            <a:lvl2pPr lvl="1" rtl="0">
              <a:lnSpc>
                <a:spcPct val="100000"/>
              </a:lnSpc>
              <a:spcBef>
                <a:spcPts val="0"/>
              </a:spcBef>
              <a:spcAft>
                <a:spcPts val="0"/>
              </a:spcAft>
              <a:buSzPts val="3000"/>
              <a:buNone/>
              <a:defRPr/>
            </a:lvl2pPr>
            <a:lvl3pPr lvl="2" rtl="0">
              <a:lnSpc>
                <a:spcPct val="100000"/>
              </a:lnSpc>
              <a:spcBef>
                <a:spcPts val="0"/>
              </a:spcBef>
              <a:spcAft>
                <a:spcPts val="0"/>
              </a:spcAft>
              <a:buSzPts val="3000"/>
              <a:buNone/>
              <a:defRPr/>
            </a:lvl3pPr>
            <a:lvl4pPr lvl="3" rtl="0">
              <a:lnSpc>
                <a:spcPct val="100000"/>
              </a:lnSpc>
              <a:spcBef>
                <a:spcPts val="0"/>
              </a:spcBef>
              <a:spcAft>
                <a:spcPts val="0"/>
              </a:spcAft>
              <a:buSzPts val="3000"/>
              <a:buNone/>
              <a:defRPr/>
            </a:lvl4pPr>
            <a:lvl5pPr lvl="4" rtl="0">
              <a:lnSpc>
                <a:spcPct val="100000"/>
              </a:lnSpc>
              <a:spcBef>
                <a:spcPts val="0"/>
              </a:spcBef>
              <a:spcAft>
                <a:spcPts val="0"/>
              </a:spcAft>
              <a:buSzPts val="3000"/>
              <a:buNone/>
              <a:defRPr/>
            </a:lvl5pPr>
            <a:lvl6pPr lvl="5" rtl="0">
              <a:lnSpc>
                <a:spcPct val="100000"/>
              </a:lnSpc>
              <a:spcBef>
                <a:spcPts val="0"/>
              </a:spcBef>
              <a:spcAft>
                <a:spcPts val="0"/>
              </a:spcAft>
              <a:buSzPts val="3000"/>
              <a:buNone/>
              <a:defRPr/>
            </a:lvl6pPr>
            <a:lvl7pPr lvl="6" rtl="0">
              <a:lnSpc>
                <a:spcPct val="100000"/>
              </a:lnSpc>
              <a:spcBef>
                <a:spcPts val="0"/>
              </a:spcBef>
              <a:spcAft>
                <a:spcPts val="0"/>
              </a:spcAft>
              <a:buSzPts val="3000"/>
              <a:buNone/>
              <a:defRPr/>
            </a:lvl7pPr>
            <a:lvl8pPr lvl="7" rtl="0">
              <a:lnSpc>
                <a:spcPct val="100000"/>
              </a:lnSpc>
              <a:spcBef>
                <a:spcPts val="0"/>
              </a:spcBef>
              <a:spcAft>
                <a:spcPts val="0"/>
              </a:spcAft>
              <a:buSzPts val="3000"/>
              <a:buNone/>
              <a:defRPr/>
            </a:lvl8pPr>
            <a:lvl9pPr lvl="8" rtl="0">
              <a:lnSpc>
                <a:spcPct val="100000"/>
              </a:lnSpc>
              <a:spcBef>
                <a:spcPts val="0"/>
              </a:spcBef>
              <a:spcAft>
                <a:spcPts val="0"/>
              </a:spcAft>
              <a:buSzPts val="3000"/>
              <a:buNone/>
              <a:defRPr/>
            </a:lvl9pPr>
          </a:lstStyle>
          <a:p>
            <a:endParaRPr/>
          </a:p>
        </p:txBody>
      </p:sp>
      <p:sp>
        <p:nvSpPr>
          <p:cNvPr id="16" name="Google Shape;16;p4"/>
          <p:cNvSpPr txBox="1">
            <a:spLocks noGrp="1"/>
          </p:cNvSpPr>
          <p:nvPr>
            <p:ph type="body" idx="1"/>
          </p:nvPr>
        </p:nvSpPr>
        <p:spPr>
          <a:xfrm>
            <a:off x="720000" y="1152475"/>
            <a:ext cx="7704000" cy="3666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a:lvl1pPr>
            <a:lvl2pPr marL="914400" lvl="1" indent="-304800" rtl="0">
              <a:lnSpc>
                <a:spcPct val="100000"/>
              </a:lnSpc>
              <a:spcBef>
                <a:spcPts val="0"/>
              </a:spcBef>
              <a:spcAft>
                <a:spcPts val="0"/>
              </a:spcAft>
              <a:buSzPts val="1200"/>
              <a:buChar char="○"/>
              <a:defRPr/>
            </a:lvl2pPr>
            <a:lvl3pPr marL="1371600" lvl="2" indent="-304800" rtl="0">
              <a:lnSpc>
                <a:spcPct val="100000"/>
              </a:lnSpc>
              <a:spcBef>
                <a:spcPts val="0"/>
              </a:spcBef>
              <a:spcAft>
                <a:spcPts val="0"/>
              </a:spcAft>
              <a:buSzPts val="1200"/>
              <a:buChar char="■"/>
              <a:defRPr/>
            </a:lvl3pPr>
            <a:lvl4pPr marL="1828800" lvl="3" indent="-304800" rtl="0">
              <a:lnSpc>
                <a:spcPct val="100000"/>
              </a:lnSpc>
              <a:spcBef>
                <a:spcPts val="0"/>
              </a:spcBef>
              <a:spcAft>
                <a:spcPts val="0"/>
              </a:spcAft>
              <a:buSzPts val="1200"/>
              <a:buChar char="●"/>
              <a:defRPr/>
            </a:lvl4pPr>
            <a:lvl5pPr marL="2286000" lvl="4" indent="-304800" rtl="0">
              <a:lnSpc>
                <a:spcPct val="100000"/>
              </a:lnSpc>
              <a:spcBef>
                <a:spcPts val="0"/>
              </a:spcBef>
              <a:spcAft>
                <a:spcPts val="0"/>
              </a:spcAft>
              <a:buSzPts val="1200"/>
              <a:buChar char="○"/>
              <a:defRPr/>
            </a:lvl5pPr>
            <a:lvl6pPr marL="2743200" lvl="5" indent="-304800" rtl="0">
              <a:lnSpc>
                <a:spcPct val="100000"/>
              </a:lnSpc>
              <a:spcBef>
                <a:spcPts val="0"/>
              </a:spcBef>
              <a:spcAft>
                <a:spcPts val="0"/>
              </a:spcAft>
              <a:buSzPts val="1200"/>
              <a:buChar char="■"/>
              <a:defRPr/>
            </a:lvl6pPr>
            <a:lvl7pPr marL="3200400" lvl="6" indent="-304800" rtl="0">
              <a:lnSpc>
                <a:spcPct val="100000"/>
              </a:lnSpc>
              <a:spcBef>
                <a:spcPts val="0"/>
              </a:spcBef>
              <a:spcAft>
                <a:spcPts val="0"/>
              </a:spcAft>
              <a:buSzPts val="1200"/>
              <a:buChar char="●"/>
              <a:defRPr/>
            </a:lvl7pPr>
            <a:lvl8pPr marL="3657600" lvl="7" indent="-304800" rtl="0">
              <a:lnSpc>
                <a:spcPct val="100000"/>
              </a:lnSpc>
              <a:spcBef>
                <a:spcPts val="0"/>
              </a:spcBef>
              <a:spcAft>
                <a:spcPts val="0"/>
              </a:spcAft>
              <a:buSzPts val="1200"/>
              <a:buChar char="○"/>
              <a:defRPr/>
            </a:lvl8pPr>
            <a:lvl9pPr marL="4114800" lvl="8" indent="-304800" rtl="0">
              <a:lnSpc>
                <a:spcPct val="100000"/>
              </a:lnSpc>
              <a:spcBef>
                <a:spcPts val="0"/>
              </a:spcBef>
              <a:spcAft>
                <a:spcPts val="0"/>
              </a:spcAft>
              <a:buSzPts val="1200"/>
              <a:buChar char="■"/>
              <a:defRPr/>
            </a:lvl9pPr>
          </a:lstStyle>
          <a:p>
            <a:endParaRPr/>
          </a:p>
        </p:txBody>
      </p:sp>
      <p:grpSp>
        <p:nvGrpSpPr>
          <p:cNvPr id="17" name="Google Shape;17;p4"/>
          <p:cNvGrpSpPr/>
          <p:nvPr/>
        </p:nvGrpSpPr>
        <p:grpSpPr>
          <a:xfrm>
            <a:off x="218965" y="4073225"/>
            <a:ext cx="890040" cy="924198"/>
            <a:chOff x="275015" y="4073225"/>
            <a:chExt cx="890040" cy="924198"/>
          </a:xfrm>
        </p:grpSpPr>
        <p:sp>
          <p:nvSpPr>
            <p:cNvPr id="18" name="Google Shape;18;p4"/>
            <p:cNvSpPr/>
            <p:nvPr/>
          </p:nvSpPr>
          <p:spPr>
            <a:xfrm>
              <a:off x="275015" y="4780700"/>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4"/>
            <p:cNvSpPr/>
            <p:nvPr/>
          </p:nvSpPr>
          <p:spPr>
            <a:xfrm rot="10800000">
              <a:off x="286515" y="4073225"/>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4"/>
            <p:cNvSpPr/>
            <p:nvPr/>
          </p:nvSpPr>
          <p:spPr>
            <a:xfrm rot="3599956">
              <a:off x="977366" y="4801675"/>
              <a:ext cx="149347" cy="174771"/>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descr="A logo with yellow rays on a black background&#10;&#10;Description automatically generated">
            <a:extLst>
              <a:ext uri="{FF2B5EF4-FFF2-40B4-BE49-F238E27FC236}">
                <a16:creationId xmlns:a16="http://schemas.microsoft.com/office/drawing/2014/main" id="{A9626413-BCF4-C0FC-2E4B-53E9FD94063F}"/>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5"/>
        <p:cNvGrpSpPr/>
        <p:nvPr/>
      </p:nvGrpSpPr>
      <p:grpSpPr>
        <a:xfrm>
          <a:off x="0" y="0"/>
          <a:ext cx="0" cy="0"/>
          <a:chOff x="0" y="0"/>
          <a:chExt cx="0" cy="0"/>
        </a:xfrm>
      </p:grpSpPr>
      <p:sp>
        <p:nvSpPr>
          <p:cNvPr id="26" name="Google Shape;26;p5"/>
          <p:cNvSpPr txBox="1">
            <a:spLocks noGrp="1"/>
          </p:cNvSpPr>
          <p:nvPr>
            <p:ph type="subTitle" idx="1"/>
          </p:nvPr>
        </p:nvSpPr>
        <p:spPr>
          <a:xfrm>
            <a:off x="1205750" y="2388872"/>
            <a:ext cx="3126900" cy="4218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Clr>
                <a:schemeClr val="dk1"/>
              </a:buClr>
              <a:buSzPts val="2400"/>
              <a:buFont typeface="Bebas Neue"/>
              <a:buNone/>
              <a:defRPr sz="1600">
                <a:solidFill>
                  <a:schemeClr val="dk1"/>
                </a:solidFill>
                <a:latin typeface="Poppins SemiBold"/>
                <a:ea typeface="Poppins SemiBold"/>
                <a:cs typeface="Poppins SemiBold"/>
                <a:sym typeface="Poppins SemiBold"/>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7" name="Google Shape;27;p5"/>
          <p:cNvSpPr txBox="1">
            <a:spLocks noGrp="1"/>
          </p:cNvSpPr>
          <p:nvPr>
            <p:ph type="subTitle" idx="2"/>
          </p:nvPr>
        </p:nvSpPr>
        <p:spPr>
          <a:xfrm>
            <a:off x="4811354" y="2388872"/>
            <a:ext cx="3126900" cy="421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600">
                <a:solidFill>
                  <a:schemeClr val="dk1"/>
                </a:solidFill>
                <a:latin typeface="Poppins SemiBold"/>
                <a:ea typeface="Poppins SemiBold"/>
                <a:cs typeface="Poppins SemiBold"/>
                <a:sym typeface="Poppins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8" name="Google Shape;28;p5"/>
          <p:cNvSpPr txBox="1">
            <a:spLocks noGrp="1"/>
          </p:cNvSpPr>
          <p:nvPr>
            <p:ph type="subTitle" idx="3"/>
          </p:nvPr>
        </p:nvSpPr>
        <p:spPr>
          <a:xfrm>
            <a:off x="1205750" y="2743328"/>
            <a:ext cx="3126900" cy="121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9" name="Google Shape;29;p5"/>
          <p:cNvSpPr txBox="1">
            <a:spLocks noGrp="1"/>
          </p:cNvSpPr>
          <p:nvPr>
            <p:ph type="subTitle" idx="4"/>
          </p:nvPr>
        </p:nvSpPr>
        <p:spPr>
          <a:xfrm>
            <a:off x="4811354" y="2743328"/>
            <a:ext cx="3126900" cy="121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30" name="Google Shape;30;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31" name="Google Shape;31;p5"/>
          <p:cNvGrpSpPr/>
          <p:nvPr/>
        </p:nvGrpSpPr>
        <p:grpSpPr>
          <a:xfrm rot="10800000" flipH="1">
            <a:off x="176910" y="134808"/>
            <a:ext cx="890040" cy="924198"/>
            <a:chOff x="275015" y="4073225"/>
            <a:chExt cx="890040" cy="924198"/>
          </a:xfrm>
        </p:grpSpPr>
        <p:sp>
          <p:nvSpPr>
            <p:cNvPr id="32" name="Google Shape;32;p5"/>
            <p:cNvSpPr/>
            <p:nvPr/>
          </p:nvSpPr>
          <p:spPr>
            <a:xfrm>
              <a:off x="275015" y="4780700"/>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5"/>
            <p:cNvSpPr/>
            <p:nvPr/>
          </p:nvSpPr>
          <p:spPr>
            <a:xfrm rot="10800000">
              <a:off x="286515" y="4073225"/>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5"/>
            <p:cNvSpPr/>
            <p:nvPr/>
          </p:nvSpPr>
          <p:spPr>
            <a:xfrm rot="3599956">
              <a:off x="977366" y="4801675"/>
              <a:ext cx="149347" cy="174771"/>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 name="Google Shape;35;p5"/>
          <p:cNvGrpSpPr/>
          <p:nvPr/>
        </p:nvGrpSpPr>
        <p:grpSpPr>
          <a:xfrm rot="10800000" flipH="1">
            <a:off x="8089952" y="4085557"/>
            <a:ext cx="844805" cy="890844"/>
            <a:chOff x="8019870" y="183861"/>
            <a:chExt cx="844805" cy="890844"/>
          </a:xfrm>
        </p:grpSpPr>
        <p:sp>
          <p:nvSpPr>
            <p:cNvPr id="36" name="Google Shape;36;p5"/>
            <p:cNvSpPr/>
            <p:nvPr/>
          </p:nvSpPr>
          <p:spPr>
            <a:xfrm rot="-5400000">
              <a:off x="8032582" y="171148"/>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5"/>
            <p:cNvSpPr/>
            <p:nvPr/>
          </p:nvSpPr>
          <p:spPr>
            <a:xfrm rot="10800000">
              <a:off x="8692350" y="237738"/>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5"/>
            <p:cNvSpPr/>
            <p:nvPr/>
          </p:nvSpPr>
          <p:spPr>
            <a:xfrm>
              <a:off x="8703839" y="899929"/>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descr="A logo with yellow rays on a black background&#10;&#10;Description automatically generated">
            <a:extLst>
              <a:ext uri="{FF2B5EF4-FFF2-40B4-BE49-F238E27FC236}">
                <a16:creationId xmlns:a16="http://schemas.microsoft.com/office/drawing/2014/main" id="{E4D593F2-DF47-8A16-2AB4-1C8D85093701}"/>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9"/>
        <p:cNvGrpSpPr/>
        <p:nvPr/>
      </p:nvGrpSpPr>
      <p:grpSpPr>
        <a:xfrm>
          <a:off x="0" y="0"/>
          <a:ext cx="0" cy="0"/>
          <a:chOff x="0" y="0"/>
          <a:chExt cx="0" cy="0"/>
        </a:xfrm>
      </p:grpSpPr>
      <p:sp>
        <p:nvSpPr>
          <p:cNvPr id="40" name="Google Shape;40;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41" name="Google Shape;41;p6"/>
          <p:cNvGrpSpPr/>
          <p:nvPr/>
        </p:nvGrpSpPr>
        <p:grpSpPr>
          <a:xfrm rot="10800000" flipH="1">
            <a:off x="176910" y="134808"/>
            <a:ext cx="890040" cy="924198"/>
            <a:chOff x="275015" y="4073225"/>
            <a:chExt cx="890040" cy="924198"/>
          </a:xfrm>
        </p:grpSpPr>
        <p:sp>
          <p:nvSpPr>
            <p:cNvPr id="42" name="Google Shape;42;p6"/>
            <p:cNvSpPr/>
            <p:nvPr/>
          </p:nvSpPr>
          <p:spPr>
            <a:xfrm>
              <a:off x="275015" y="4780700"/>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6"/>
            <p:cNvSpPr/>
            <p:nvPr/>
          </p:nvSpPr>
          <p:spPr>
            <a:xfrm rot="10800000">
              <a:off x="286515" y="4073225"/>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6"/>
            <p:cNvSpPr/>
            <p:nvPr/>
          </p:nvSpPr>
          <p:spPr>
            <a:xfrm rot="3599956">
              <a:off x="977366" y="4801675"/>
              <a:ext cx="149347" cy="174771"/>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oogle Shape;45;p6"/>
          <p:cNvGrpSpPr/>
          <p:nvPr/>
        </p:nvGrpSpPr>
        <p:grpSpPr>
          <a:xfrm rot="10800000" flipH="1">
            <a:off x="8089952" y="4085557"/>
            <a:ext cx="844805" cy="890844"/>
            <a:chOff x="8019870" y="183861"/>
            <a:chExt cx="844805" cy="890844"/>
          </a:xfrm>
        </p:grpSpPr>
        <p:sp>
          <p:nvSpPr>
            <p:cNvPr id="46" name="Google Shape;46;p6"/>
            <p:cNvSpPr/>
            <p:nvPr/>
          </p:nvSpPr>
          <p:spPr>
            <a:xfrm rot="-5400000">
              <a:off x="8032582" y="171148"/>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6"/>
            <p:cNvSpPr/>
            <p:nvPr/>
          </p:nvSpPr>
          <p:spPr>
            <a:xfrm rot="10800000">
              <a:off x="8692350" y="237738"/>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6"/>
            <p:cNvSpPr/>
            <p:nvPr/>
          </p:nvSpPr>
          <p:spPr>
            <a:xfrm>
              <a:off x="8703839" y="899929"/>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descr="A logo with yellow rays on a black background&#10;&#10;Description automatically generated">
            <a:extLst>
              <a:ext uri="{FF2B5EF4-FFF2-40B4-BE49-F238E27FC236}">
                <a16:creationId xmlns:a16="http://schemas.microsoft.com/office/drawing/2014/main" id="{D0207CDE-7694-2D9A-2138-80DA14E4A617}"/>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9"/>
        <p:cNvGrpSpPr/>
        <p:nvPr/>
      </p:nvGrpSpPr>
      <p:grpSpPr>
        <a:xfrm>
          <a:off x="0" y="0"/>
          <a:ext cx="0" cy="0"/>
          <a:chOff x="0" y="0"/>
          <a:chExt cx="0" cy="0"/>
        </a:xfrm>
      </p:grpSpPr>
      <p:sp>
        <p:nvSpPr>
          <p:cNvPr id="50" name="Google Shape;50;p7"/>
          <p:cNvSpPr txBox="1">
            <a:spLocks noGrp="1"/>
          </p:cNvSpPr>
          <p:nvPr>
            <p:ph type="title"/>
          </p:nvPr>
        </p:nvSpPr>
        <p:spPr>
          <a:xfrm>
            <a:off x="720000" y="445025"/>
            <a:ext cx="4549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3000"/>
              <a:buNone/>
              <a:defRPr/>
            </a:lvl1pPr>
            <a:lvl2pPr lvl="1" rtl="0">
              <a:lnSpc>
                <a:spcPct val="100000"/>
              </a:lnSpc>
              <a:spcBef>
                <a:spcPts val="0"/>
              </a:spcBef>
              <a:spcAft>
                <a:spcPts val="0"/>
              </a:spcAft>
              <a:buSzPts val="3000"/>
              <a:buNone/>
              <a:defRPr/>
            </a:lvl2pPr>
            <a:lvl3pPr lvl="2" rtl="0">
              <a:lnSpc>
                <a:spcPct val="100000"/>
              </a:lnSpc>
              <a:spcBef>
                <a:spcPts val="0"/>
              </a:spcBef>
              <a:spcAft>
                <a:spcPts val="0"/>
              </a:spcAft>
              <a:buSzPts val="3000"/>
              <a:buNone/>
              <a:defRPr/>
            </a:lvl3pPr>
            <a:lvl4pPr lvl="3" rtl="0">
              <a:lnSpc>
                <a:spcPct val="100000"/>
              </a:lnSpc>
              <a:spcBef>
                <a:spcPts val="0"/>
              </a:spcBef>
              <a:spcAft>
                <a:spcPts val="0"/>
              </a:spcAft>
              <a:buSzPts val="3000"/>
              <a:buNone/>
              <a:defRPr/>
            </a:lvl4pPr>
            <a:lvl5pPr lvl="4" rtl="0">
              <a:lnSpc>
                <a:spcPct val="100000"/>
              </a:lnSpc>
              <a:spcBef>
                <a:spcPts val="0"/>
              </a:spcBef>
              <a:spcAft>
                <a:spcPts val="0"/>
              </a:spcAft>
              <a:buSzPts val="3000"/>
              <a:buNone/>
              <a:defRPr/>
            </a:lvl5pPr>
            <a:lvl6pPr lvl="5" rtl="0">
              <a:lnSpc>
                <a:spcPct val="100000"/>
              </a:lnSpc>
              <a:spcBef>
                <a:spcPts val="0"/>
              </a:spcBef>
              <a:spcAft>
                <a:spcPts val="0"/>
              </a:spcAft>
              <a:buSzPts val="3000"/>
              <a:buNone/>
              <a:defRPr/>
            </a:lvl6pPr>
            <a:lvl7pPr lvl="6" rtl="0">
              <a:lnSpc>
                <a:spcPct val="100000"/>
              </a:lnSpc>
              <a:spcBef>
                <a:spcPts val="0"/>
              </a:spcBef>
              <a:spcAft>
                <a:spcPts val="0"/>
              </a:spcAft>
              <a:buSzPts val="3000"/>
              <a:buNone/>
              <a:defRPr/>
            </a:lvl7pPr>
            <a:lvl8pPr lvl="7" rtl="0">
              <a:lnSpc>
                <a:spcPct val="100000"/>
              </a:lnSpc>
              <a:spcBef>
                <a:spcPts val="0"/>
              </a:spcBef>
              <a:spcAft>
                <a:spcPts val="0"/>
              </a:spcAft>
              <a:buSzPts val="3000"/>
              <a:buNone/>
              <a:defRPr/>
            </a:lvl8pPr>
            <a:lvl9pPr lvl="8" rtl="0">
              <a:lnSpc>
                <a:spcPct val="100000"/>
              </a:lnSpc>
              <a:spcBef>
                <a:spcPts val="0"/>
              </a:spcBef>
              <a:spcAft>
                <a:spcPts val="0"/>
              </a:spcAft>
              <a:buSzPts val="3000"/>
              <a:buNone/>
              <a:defRPr/>
            </a:lvl9pPr>
          </a:lstStyle>
          <a:p>
            <a:endParaRPr/>
          </a:p>
        </p:txBody>
      </p:sp>
      <p:sp>
        <p:nvSpPr>
          <p:cNvPr id="51" name="Google Shape;51;p7"/>
          <p:cNvSpPr txBox="1">
            <a:spLocks noGrp="1"/>
          </p:cNvSpPr>
          <p:nvPr>
            <p:ph type="body" idx="1"/>
          </p:nvPr>
        </p:nvSpPr>
        <p:spPr>
          <a:xfrm>
            <a:off x="720000" y="1547575"/>
            <a:ext cx="3960300" cy="25035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lt2"/>
              </a:buClr>
              <a:buSzPts val="1200"/>
              <a:buFont typeface="Nunito Light"/>
              <a:buChar char="●"/>
              <a:defRPr/>
            </a:lvl1pPr>
            <a:lvl2pPr marL="914400" lvl="1" indent="-304800" rtl="0">
              <a:lnSpc>
                <a:spcPct val="100000"/>
              </a:lnSpc>
              <a:spcBef>
                <a:spcPts val="0"/>
              </a:spcBef>
              <a:spcAft>
                <a:spcPts val="0"/>
              </a:spcAft>
              <a:buClr>
                <a:srgbClr val="E76A28"/>
              </a:buClr>
              <a:buSzPts val="1200"/>
              <a:buFont typeface="Nunito Light"/>
              <a:buChar char="○"/>
              <a:defRPr/>
            </a:lvl2pPr>
            <a:lvl3pPr marL="1371600" lvl="2" indent="-304800" rtl="0">
              <a:lnSpc>
                <a:spcPct val="100000"/>
              </a:lnSpc>
              <a:spcBef>
                <a:spcPts val="0"/>
              </a:spcBef>
              <a:spcAft>
                <a:spcPts val="0"/>
              </a:spcAft>
              <a:buClr>
                <a:srgbClr val="E76A28"/>
              </a:buClr>
              <a:buSzPts val="1200"/>
              <a:buFont typeface="Nunito Light"/>
              <a:buChar char="■"/>
              <a:defRPr/>
            </a:lvl3pPr>
            <a:lvl4pPr marL="1828800" lvl="3" indent="-304800" rtl="0">
              <a:lnSpc>
                <a:spcPct val="100000"/>
              </a:lnSpc>
              <a:spcBef>
                <a:spcPts val="0"/>
              </a:spcBef>
              <a:spcAft>
                <a:spcPts val="0"/>
              </a:spcAft>
              <a:buClr>
                <a:srgbClr val="E76A28"/>
              </a:buClr>
              <a:buSzPts val="1200"/>
              <a:buFont typeface="Nunito Light"/>
              <a:buChar char="●"/>
              <a:defRPr/>
            </a:lvl4pPr>
            <a:lvl5pPr marL="2286000" lvl="4" indent="-304800" rtl="0">
              <a:lnSpc>
                <a:spcPct val="100000"/>
              </a:lnSpc>
              <a:spcBef>
                <a:spcPts val="0"/>
              </a:spcBef>
              <a:spcAft>
                <a:spcPts val="0"/>
              </a:spcAft>
              <a:buClr>
                <a:srgbClr val="E76A28"/>
              </a:buClr>
              <a:buSzPts val="1200"/>
              <a:buFont typeface="Nunito Light"/>
              <a:buChar char="○"/>
              <a:defRPr/>
            </a:lvl5pPr>
            <a:lvl6pPr marL="2743200" lvl="5" indent="-304800" rtl="0">
              <a:lnSpc>
                <a:spcPct val="100000"/>
              </a:lnSpc>
              <a:spcBef>
                <a:spcPts val="0"/>
              </a:spcBef>
              <a:spcAft>
                <a:spcPts val="0"/>
              </a:spcAft>
              <a:buClr>
                <a:srgbClr val="999999"/>
              </a:buClr>
              <a:buSzPts val="1200"/>
              <a:buFont typeface="Nunito Light"/>
              <a:buChar char="■"/>
              <a:defRPr/>
            </a:lvl6pPr>
            <a:lvl7pPr marL="3200400" lvl="6" indent="-304800" rtl="0">
              <a:lnSpc>
                <a:spcPct val="100000"/>
              </a:lnSpc>
              <a:spcBef>
                <a:spcPts val="0"/>
              </a:spcBef>
              <a:spcAft>
                <a:spcPts val="0"/>
              </a:spcAft>
              <a:buClr>
                <a:srgbClr val="999999"/>
              </a:buClr>
              <a:buSzPts val="1200"/>
              <a:buFont typeface="Nunito Light"/>
              <a:buChar char="●"/>
              <a:defRPr/>
            </a:lvl7pPr>
            <a:lvl8pPr marL="3657600" lvl="7" indent="-304800" rtl="0">
              <a:lnSpc>
                <a:spcPct val="100000"/>
              </a:lnSpc>
              <a:spcBef>
                <a:spcPts val="0"/>
              </a:spcBef>
              <a:spcAft>
                <a:spcPts val="0"/>
              </a:spcAft>
              <a:buClr>
                <a:srgbClr val="999999"/>
              </a:buClr>
              <a:buSzPts val="1200"/>
              <a:buFont typeface="Nunito Light"/>
              <a:buChar char="○"/>
              <a:defRPr/>
            </a:lvl8pPr>
            <a:lvl9pPr marL="4114800" lvl="8" indent="-304800" rtl="0">
              <a:lnSpc>
                <a:spcPct val="100000"/>
              </a:lnSpc>
              <a:spcBef>
                <a:spcPts val="0"/>
              </a:spcBef>
              <a:spcAft>
                <a:spcPts val="0"/>
              </a:spcAft>
              <a:buClr>
                <a:srgbClr val="999999"/>
              </a:buClr>
              <a:buSzPts val="1200"/>
              <a:buFont typeface="Nunito Light"/>
              <a:buChar char="■"/>
              <a:defRPr/>
            </a:lvl9pPr>
          </a:lstStyle>
          <a:p>
            <a:endParaRPr/>
          </a:p>
        </p:txBody>
      </p:sp>
      <p:sp>
        <p:nvSpPr>
          <p:cNvPr id="52" name="Google Shape;52;p7"/>
          <p:cNvSpPr>
            <a:spLocks noGrp="1"/>
          </p:cNvSpPr>
          <p:nvPr>
            <p:ph type="pic" idx="2"/>
          </p:nvPr>
        </p:nvSpPr>
        <p:spPr>
          <a:xfrm>
            <a:off x="5211850" y="706500"/>
            <a:ext cx="3217200" cy="3730500"/>
          </a:xfrm>
          <a:prstGeom prst="round2SameRect">
            <a:avLst>
              <a:gd name="adj1" fmla="val 16667"/>
              <a:gd name="adj2" fmla="val 0"/>
            </a:avLst>
          </a:prstGeom>
          <a:noFill/>
          <a:ln>
            <a:noFill/>
          </a:ln>
        </p:spPr>
      </p:sp>
      <p:grpSp>
        <p:nvGrpSpPr>
          <p:cNvPr id="53" name="Google Shape;53;p7"/>
          <p:cNvGrpSpPr/>
          <p:nvPr/>
        </p:nvGrpSpPr>
        <p:grpSpPr>
          <a:xfrm>
            <a:off x="218965" y="4073225"/>
            <a:ext cx="890040" cy="924198"/>
            <a:chOff x="275015" y="4073225"/>
            <a:chExt cx="890040" cy="924198"/>
          </a:xfrm>
        </p:grpSpPr>
        <p:sp>
          <p:nvSpPr>
            <p:cNvPr id="54" name="Google Shape;54;p7"/>
            <p:cNvSpPr/>
            <p:nvPr/>
          </p:nvSpPr>
          <p:spPr>
            <a:xfrm>
              <a:off x="275015" y="4780700"/>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7"/>
            <p:cNvSpPr/>
            <p:nvPr/>
          </p:nvSpPr>
          <p:spPr>
            <a:xfrm rot="10800000">
              <a:off x="286515" y="4073225"/>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7"/>
            <p:cNvSpPr/>
            <p:nvPr/>
          </p:nvSpPr>
          <p:spPr>
            <a:xfrm rot="3599956">
              <a:off x="977366" y="4801675"/>
              <a:ext cx="149347" cy="174771"/>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Picture 2" descr="A logo with yellow rays on a black background&#10;&#10;Description automatically generated">
            <a:extLst>
              <a:ext uri="{FF2B5EF4-FFF2-40B4-BE49-F238E27FC236}">
                <a16:creationId xmlns:a16="http://schemas.microsoft.com/office/drawing/2014/main" id="{44F05790-640F-9DFD-00F0-E6FBBBF68E43}"/>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1"/>
        <p:cNvGrpSpPr/>
        <p:nvPr/>
      </p:nvGrpSpPr>
      <p:grpSpPr>
        <a:xfrm>
          <a:off x="0" y="0"/>
          <a:ext cx="0" cy="0"/>
          <a:chOff x="0" y="0"/>
          <a:chExt cx="0" cy="0"/>
        </a:xfrm>
      </p:grpSpPr>
      <p:sp>
        <p:nvSpPr>
          <p:cNvPr id="62" name="Google Shape;62;p8"/>
          <p:cNvSpPr txBox="1">
            <a:spLocks noGrp="1"/>
          </p:cNvSpPr>
          <p:nvPr>
            <p:ph type="title"/>
          </p:nvPr>
        </p:nvSpPr>
        <p:spPr>
          <a:xfrm>
            <a:off x="3941375" y="1687850"/>
            <a:ext cx="4487400" cy="1767900"/>
          </a:xfrm>
          <a:prstGeom prst="rect">
            <a:avLst/>
          </a:prstGeom>
        </p:spPr>
        <p:txBody>
          <a:bodyPr spcFirstLastPara="1" wrap="square" lIns="91425" tIns="91425" rIns="91425" bIns="91425" anchor="ctr" anchorCtr="0">
            <a:noAutofit/>
          </a:bodyPr>
          <a:lstStyle>
            <a:lvl1pPr lvl="0">
              <a:spcBef>
                <a:spcPts val="0"/>
              </a:spcBef>
              <a:spcAft>
                <a:spcPts val="0"/>
              </a:spcAft>
              <a:buSzPts val="6000"/>
              <a:buNone/>
              <a:defRPr sz="48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pic>
        <p:nvPicPr>
          <p:cNvPr id="2" name="Picture 1" descr="A logo with yellow rays on a black background&#10;&#10;Description automatically generated">
            <a:extLst>
              <a:ext uri="{FF2B5EF4-FFF2-40B4-BE49-F238E27FC236}">
                <a16:creationId xmlns:a16="http://schemas.microsoft.com/office/drawing/2014/main" id="{78696FE2-B10A-1138-1E37-8988D4B2202D}"/>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3"/>
        <p:cNvGrpSpPr/>
        <p:nvPr/>
      </p:nvGrpSpPr>
      <p:grpSpPr>
        <a:xfrm>
          <a:off x="0" y="0"/>
          <a:ext cx="0" cy="0"/>
          <a:chOff x="0" y="0"/>
          <a:chExt cx="0" cy="0"/>
        </a:xfrm>
      </p:grpSpPr>
      <p:sp>
        <p:nvSpPr>
          <p:cNvPr id="64" name="Google Shape;64;p9"/>
          <p:cNvSpPr txBox="1">
            <a:spLocks noGrp="1"/>
          </p:cNvSpPr>
          <p:nvPr>
            <p:ph type="title"/>
          </p:nvPr>
        </p:nvSpPr>
        <p:spPr>
          <a:xfrm>
            <a:off x="2241425" y="1293100"/>
            <a:ext cx="46611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5" name="Google Shape;65;p9"/>
          <p:cNvSpPr txBox="1">
            <a:spLocks noGrp="1"/>
          </p:cNvSpPr>
          <p:nvPr>
            <p:ph type="subTitle" idx="1"/>
          </p:nvPr>
        </p:nvSpPr>
        <p:spPr>
          <a:xfrm>
            <a:off x="2241475" y="2168600"/>
            <a:ext cx="4661100" cy="168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pic>
        <p:nvPicPr>
          <p:cNvPr id="2" name="Picture 1" descr="A logo with yellow rays on a black background&#10;&#10;Description automatically generated">
            <a:extLst>
              <a:ext uri="{FF2B5EF4-FFF2-40B4-BE49-F238E27FC236}">
                <a16:creationId xmlns:a16="http://schemas.microsoft.com/office/drawing/2014/main" id="{E6C2D683-DB15-BCB9-A9E4-A6FA6B35284C}"/>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6"/>
        <p:cNvGrpSpPr/>
        <p:nvPr/>
      </p:nvGrpSpPr>
      <p:grpSpPr>
        <a:xfrm>
          <a:off x="0" y="0"/>
          <a:ext cx="0" cy="0"/>
          <a:chOff x="0" y="0"/>
          <a:chExt cx="0" cy="0"/>
        </a:xfrm>
      </p:grpSpPr>
      <p:sp>
        <p:nvSpPr>
          <p:cNvPr id="67" name="Google Shape;67;p10"/>
          <p:cNvSpPr txBox="1">
            <a:spLocks noGrp="1"/>
          </p:cNvSpPr>
          <p:nvPr>
            <p:ph type="title"/>
          </p:nvPr>
        </p:nvSpPr>
        <p:spPr>
          <a:xfrm>
            <a:off x="720000" y="3859100"/>
            <a:ext cx="7704000" cy="749400"/>
          </a:xfrm>
          <a:prstGeom prst="rect">
            <a:avLst/>
          </a:prstGeom>
          <a:solidFill>
            <a:schemeClr val="lt1"/>
          </a:solidFill>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Font typeface="Poppins SemiBold"/>
              <a:buNone/>
              <a:defRPr b="0">
                <a:latin typeface="Poppins SemiBold"/>
                <a:ea typeface="Poppins SemiBold"/>
                <a:cs typeface="Poppins SemiBold"/>
                <a:sym typeface="Poppins SemiBold"/>
              </a:defRPr>
            </a:lvl2pPr>
            <a:lvl3pPr lvl="2" algn="ctr" rtl="0">
              <a:spcBef>
                <a:spcPts val="0"/>
              </a:spcBef>
              <a:spcAft>
                <a:spcPts val="0"/>
              </a:spcAft>
              <a:buSzPts val="3000"/>
              <a:buFont typeface="Poppins SemiBold"/>
              <a:buNone/>
              <a:defRPr b="0">
                <a:latin typeface="Poppins SemiBold"/>
                <a:ea typeface="Poppins SemiBold"/>
                <a:cs typeface="Poppins SemiBold"/>
                <a:sym typeface="Poppins SemiBold"/>
              </a:defRPr>
            </a:lvl3pPr>
            <a:lvl4pPr lvl="3" algn="ctr" rtl="0">
              <a:spcBef>
                <a:spcPts val="0"/>
              </a:spcBef>
              <a:spcAft>
                <a:spcPts val="0"/>
              </a:spcAft>
              <a:buSzPts val="3000"/>
              <a:buFont typeface="Poppins SemiBold"/>
              <a:buNone/>
              <a:defRPr b="0">
                <a:latin typeface="Poppins SemiBold"/>
                <a:ea typeface="Poppins SemiBold"/>
                <a:cs typeface="Poppins SemiBold"/>
                <a:sym typeface="Poppins SemiBold"/>
              </a:defRPr>
            </a:lvl4pPr>
            <a:lvl5pPr lvl="4" algn="ctr" rtl="0">
              <a:spcBef>
                <a:spcPts val="0"/>
              </a:spcBef>
              <a:spcAft>
                <a:spcPts val="0"/>
              </a:spcAft>
              <a:buSzPts val="3000"/>
              <a:buFont typeface="Poppins SemiBold"/>
              <a:buNone/>
              <a:defRPr b="0">
                <a:latin typeface="Poppins SemiBold"/>
                <a:ea typeface="Poppins SemiBold"/>
                <a:cs typeface="Poppins SemiBold"/>
                <a:sym typeface="Poppins SemiBold"/>
              </a:defRPr>
            </a:lvl5pPr>
            <a:lvl6pPr lvl="5" algn="ctr" rtl="0">
              <a:spcBef>
                <a:spcPts val="0"/>
              </a:spcBef>
              <a:spcAft>
                <a:spcPts val="0"/>
              </a:spcAft>
              <a:buSzPts val="3000"/>
              <a:buFont typeface="Poppins SemiBold"/>
              <a:buNone/>
              <a:defRPr b="0">
                <a:latin typeface="Poppins SemiBold"/>
                <a:ea typeface="Poppins SemiBold"/>
                <a:cs typeface="Poppins SemiBold"/>
                <a:sym typeface="Poppins SemiBold"/>
              </a:defRPr>
            </a:lvl6pPr>
            <a:lvl7pPr lvl="6" algn="ctr" rtl="0">
              <a:spcBef>
                <a:spcPts val="0"/>
              </a:spcBef>
              <a:spcAft>
                <a:spcPts val="0"/>
              </a:spcAft>
              <a:buSzPts val="3000"/>
              <a:buFont typeface="Poppins SemiBold"/>
              <a:buNone/>
              <a:defRPr b="0">
                <a:latin typeface="Poppins SemiBold"/>
                <a:ea typeface="Poppins SemiBold"/>
                <a:cs typeface="Poppins SemiBold"/>
                <a:sym typeface="Poppins SemiBold"/>
              </a:defRPr>
            </a:lvl7pPr>
            <a:lvl8pPr lvl="7" algn="ctr" rtl="0">
              <a:spcBef>
                <a:spcPts val="0"/>
              </a:spcBef>
              <a:spcAft>
                <a:spcPts val="0"/>
              </a:spcAft>
              <a:buSzPts val="3000"/>
              <a:buFont typeface="Poppins SemiBold"/>
              <a:buNone/>
              <a:defRPr b="0">
                <a:latin typeface="Poppins SemiBold"/>
                <a:ea typeface="Poppins SemiBold"/>
                <a:cs typeface="Poppins SemiBold"/>
                <a:sym typeface="Poppins SemiBold"/>
              </a:defRPr>
            </a:lvl8pPr>
            <a:lvl9pPr lvl="8" algn="ctr" rtl="0">
              <a:spcBef>
                <a:spcPts val="0"/>
              </a:spcBef>
              <a:spcAft>
                <a:spcPts val="0"/>
              </a:spcAft>
              <a:buSzPts val="3000"/>
              <a:buFont typeface="Poppins SemiBold"/>
              <a:buNone/>
              <a:defRPr b="0">
                <a:latin typeface="Poppins SemiBold"/>
                <a:ea typeface="Poppins SemiBold"/>
                <a:cs typeface="Poppins SemiBold"/>
                <a:sym typeface="Poppins SemiBold"/>
              </a:defRPr>
            </a:lvl9pPr>
          </a:lstStyle>
          <a:p>
            <a:endParaRPr/>
          </a:p>
        </p:txBody>
      </p:sp>
      <p:pic>
        <p:nvPicPr>
          <p:cNvPr id="2" name="Picture 1" descr="A logo with yellow rays on a black background&#10;&#10;Description automatically generated">
            <a:extLst>
              <a:ext uri="{FF2B5EF4-FFF2-40B4-BE49-F238E27FC236}">
                <a16:creationId xmlns:a16="http://schemas.microsoft.com/office/drawing/2014/main" id="{94ECC5FA-B1B3-2E6B-A786-3AABDF730658}"/>
              </a:ext>
            </a:extLst>
          </p:cNvPr>
          <p:cNvPicPr>
            <a:picLocks noChangeAspect="1"/>
          </p:cNvPicPr>
          <p:nvPr userDrawn="1"/>
        </p:nvPicPr>
        <p:blipFill>
          <a:blip r:embed="rId2"/>
          <a:stretch>
            <a:fillRect/>
          </a:stretch>
        </p:blipFill>
        <p:spPr>
          <a:xfrm>
            <a:off x="7479697" y="-101600"/>
            <a:ext cx="1591733" cy="1591733"/>
          </a:xfrm>
          <a:prstGeom prst="rect">
            <a:avLst/>
          </a:prstGeom>
        </p:spPr>
      </p:pic>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7.xml"/><Relationship Id="rId1"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5100" y="445025"/>
            <a:ext cx="77139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Poppins SemiBold"/>
              <a:buNone/>
              <a:defRPr sz="3000">
                <a:solidFill>
                  <a:schemeClr val="dk1"/>
                </a:solidFill>
                <a:latin typeface="Poppins SemiBold"/>
                <a:ea typeface="Poppins SemiBold"/>
                <a:cs typeface="Poppins SemiBold"/>
                <a:sym typeface="Poppins SemiBold"/>
              </a:defRPr>
            </a:lvl1pPr>
            <a:lvl2pPr lvl="1" rtl="0">
              <a:spcBef>
                <a:spcPts val="0"/>
              </a:spcBef>
              <a:spcAft>
                <a:spcPts val="0"/>
              </a:spcAft>
              <a:buClr>
                <a:schemeClr val="dk1"/>
              </a:buClr>
              <a:buSzPts val="3000"/>
              <a:buFont typeface="Poppins"/>
              <a:buNone/>
              <a:defRPr sz="3000" b="1">
                <a:solidFill>
                  <a:schemeClr val="dk1"/>
                </a:solidFill>
                <a:latin typeface="Poppins"/>
                <a:ea typeface="Poppins"/>
                <a:cs typeface="Poppins"/>
                <a:sym typeface="Poppins"/>
              </a:defRPr>
            </a:lvl2pPr>
            <a:lvl3pPr lvl="2" rtl="0">
              <a:spcBef>
                <a:spcPts val="0"/>
              </a:spcBef>
              <a:spcAft>
                <a:spcPts val="0"/>
              </a:spcAft>
              <a:buClr>
                <a:schemeClr val="dk1"/>
              </a:buClr>
              <a:buSzPts val="3000"/>
              <a:buFont typeface="Poppins"/>
              <a:buNone/>
              <a:defRPr sz="3000" b="1">
                <a:solidFill>
                  <a:schemeClr val="dk1"/>
                </a:solidFill>
                <a:latin typeface="Poppins"/>
                <a:ea typeface="Poppins"/>
                <a:cs typeface="Poppins"/>
                <a:sym typeface="Poppins"/>
              </a:defRPr>
            </a:lvl3pPr>
            <a:lvl4pPr lvl="3" rtl="0">
              <a:spcBef>
                <a:spcPts val="0"/>
              </a:spcBef>
              <a:spcAft>
                <a:spcPts val="0"/>
              </a:spcAft>
              <a:buClr>
                <a:schemeClr val="dk1"/>
              </a:buClr>
              <a:buSzPts val="3000"/>
              <a:buFont typeface="Poppins"/>
              <a:buNone/>
              <a:defRPr sz="3000" b="1">
                <a:solidFill>
                  <a:schemeClr val="dk1"/>
                </a:solidFill>
                <a:latin typeface="Poppins"/>
                <a:ea typeface="Poppins"/>
                <a:cs typeface="Poppins"/>
                <a:sym typeface="Poppins"/>
              </a:defRPr>
            </a:lvl4pPr>
            <a:lvl5pPr lvl="4" rtl="0">
              <a:spcBef>
                <a:spcPts val="0"/>
              </a:spcBef>
              <a:spcAft>
                <a:spcPts val="0"/>
              </a:spcAft>
              <a:buClr>
                <a:schemeClr val="dk1"/>
              </a:buClr>
              <a:buSzPts val="3000"/>
              <a:buFont typeface="Poppins"/>
              <a:buNone/>
              <a:defRPr sz="3000" b="1">
                <a:solidFill>
                  <a:schemeClr val="dk1"/>
                </a:solidFill>
                <a:latin typeface="Poppins"/>
                <a:ea typeface="Poppins"/>
                <a:cs typeface="Poppins"/>
                <a:sym typeface="Poppins"/>
              </a:defRPr>
            </a:lvl5pPr>
            <a:lvl6pPr lvl="5" rtl="0">
              <a:spcBef>
                <a:spcPts val="0"/>
              </a:spcBef>
              <a:spcAft>
                <a:spcPts val="0"/>
              </a:spcAft>
              <a:buClr>
                <a:schemeClr val="dk1"/>
              </a:buClr>
              <a:buSzPts val="3000"/>
              <a:buFont typeface="Poppins"/>
              <a:buNone/>
              <a:defRPr sz="3000" b="1">
                <a:solidFill>
                  <a:schemeClr val="dk1"/>
                </a:solidFill>
                <a:latin typeface="Poppins"/>
                <a:ea typeface="Poppins"/>
                <a:cs typeface="Poppins"/>
                <a:sym typeface="Poppins"/>
              </a:defRPr>
            </a:lvl6pPr>
            <a:lvl7pPr lvl="6" rtl="0">
              <a:spcBef>
                <a:spcPts val="0"/>
              </a:spcBef>
              <a:spcAft>
                <a:spcPts val="0"/>
              </a:spcAft>
              <a:buClr>
                <a:schemeClr val="dk1"/>
              </a:buClr>
              <a:buSzPts val="3000"/>
              <a:buFont typeface="Poppins"/>
              <a:buNone/>
              <a:defRPr sz="3000" b="1">
                <a:solidFill>
                  <a:schemeClr val="dk1"/>
                </a:solidFill>
                <a:latin typeface="Poppins"/>
                <a:ea typeface="Poppins"/>
                <a:cs typeface="Poppins"/>
                <a:sym typeface="Poppins"/>
              </a:defRPr>
            </a:lvl7pPr>
            <a:lvl8pPr lvl="7" rtl="0">
              <a:spcBef>
                <a:spcPts val="0"/>
              </a:spcBef>
              <a:spcAft>
                <a:spcPts val="0"/>
              </a:spcAft>
              <a:buClr>
                <a:schemeClr val="dk1"/>
              </a:buClr>
              <a:buSzPts val="3000"/>
              <a:buFont typeface="Poppins"/>
              <a:buNone/>
              <a:defRPr sz="3000" b="1">
                <a:solidFill>
                  <a:schemeClr val="dk1"/>
                </a:solidFill>
                <a:latin typeface="Poppins"/>
                <a:ea typeface="Poppins"/>
                <a:cs typeface="Poppins"/>
                <a:sym typeface="Poppins"/>
              </a:defRPr>
            </a:lvl8pPr>
            <a:lvl9pPr lvl="8" rtl="0">
              <a:spcBef>
                <a:spcPts val="0"/>
              </a:spcBef>
              <a:spcAft>
                <a:spcPts val="0"/>
              </a:spcAft>
              <a:buClr>
                <a:schemeClr val="dk1"/>
              </a:buClr>
              <a:buSzPts val="3000"/>
              <a:buFont typeface="Poppins"/>
              <a:buNone/>
              <a:defRPr sz="3000" b="1">
                <a:solidFill>
                  <a:schemeClr val="dk1"/>
                </a:solidFill>
                <a:latin typeface="Poppins"/>
                <a:ea typeface="Poppins"/>
                <a:cs typeface="Poppins"/>
                <a:sym typeface="Poppins"/>
              </a:defRPr>
            </a:lvl9pPr>
          </a:lstStyle>
          <a:p>
            <a:endParaRPr/>
          </a:p>
        </p:txBody>
      </p:sp>
      <p:sp>
        <p:nvSpPr>
          <p:cNvPr id="7" name="Google Shape;7;p1"/>
          <p:cNvSpPr txBox="1">
            <a:spLocks noGrp="1"/>
          </p:cNvSpPr>
          <p:nvPr>
            <p:ph type="body" idx="1"/>
          </p:nvPr>
        </p:nvSpPr>
        <p:spPr>
          <a:xfrm>
            <a:off x="715100" y="1152475"/>
            <a:ext cx="7713900" cy="3416400"/>
          </a:xfrm>
          <a:prstGeom prst="rect">
            <a:avLst/>
          </a:prstGeom>
          <a:noFill/>
          <a:ln>
            <a:noFill/>
          </a:ln>
        </p:spPr>
        <p:txBody>
          <a:bodyPr spcFirstLastPara="1" wrap="square" lIns="91425" tIns="91425" rIns="91425" bIns="91425" anchor="t" anchorCtr="0">
            <a:noAutofit/>
          </a:bodyPr>
          <a:lstStyle>
            <a:lvl1pPr marL="457200" lvl="0" indent="-304800">
              <a:lnSpc>
                <a:spcPct val="100000"/>
              </a:lnSpc>
              <a:spcBef>
                <a:spcPts val="0"/>
              </a:spcBef>
              <a:spcAft>
                <a:spcPts val="0"/>
              </a:spcAft>
              <a:buClr>
                <a:schemeClr val="dk1"/>
              </a:buClr>
              <a:buSzPts val="1200"/>
              <a:buFont typeface="Assistant Medium"/>
              <a:buChar char="●"/>
              <a:defRPr sz="1200">
                <a:solidFill>
                  <a:schemeClr val="dk1"/>
                </a:solidFill>
                <a:latin typeface="Assistant Medium"/>
                <a:ea typeface="Assistant Medium"/>
                <a:cs typeface="Assistant Medium"/>
                <a:sym typeface="Assistant Medium"/>
              </a:defRPr>
            </a:lvl1pPr>
            <a:lvl2pPr marL="914400" lvl="1" indent="-304800">
              <a:lnSpc>
                <a:spcPct val="100000"/>
              </a:lnSpc>
              <a:spcBef>
                <a:spcPts val="0"/>
              </a:spcBef>
              <a:spcAft>
                <a:spcPts val="0"/>
              </a:spcAft>
              <a:buClr>
                <a:schemeClr val="dk1"/>
              </a:buClr>
              <a:buSzPts val="1200"/>
              <a:buFont typeface="Assistant Medium"/>
              <a:buChar char="○"/>
              <a:defRPr sz="1200">
                <a:solidFill>
                  <a:schemeClr val="dk1"/>
                </a:solidFill>
                <a:latin typeface="Assistant Medium"/>
                <a:ea typeface="Assistant Medium"/>
                <a:cs typeface="Assistant Medium"/>
                <a:sym typeface="Assistant Medium"/>
              </a:defRPr>
            </a:lvl2pPr>
            <a:lvl3pPr marL="1371600" lvl="2" indent="-304800">
              <a:lnSpc>
                <a:spcPct val="100000"/>
              </a:lnSpc>
              <a:spcBef>
                <a:spcPts val="0"/>
              </a:spcBef>
              <a:spcAft>
                <a:spcPts val="0"/>
              </a:spcAft>
              <a:buClr>
                <a:schemeClr val="dk1"/>
              </a:buClr>
              <a:buSzPts val="1200"/>
              <a:buFont typeface="Assistant Medium"/>
              <a:buChar char="■"/>
              <a:defRPr sz="1200">
                <a:solidFill>
                  <a:schemeClr val="dk1"/>
                </a:solidFill>
                <a:latin typeface="Assistant Medium"/>
                <a:ea typeface="Assistant Medium"/>
                <a:cs typeface="Assistant Medium"/>
                <a:sym typeface="Assistant Medium"/>
              </a:defRPr>
            </a:lvl3pPr>
            <a:lvl4pPr marL="1828800" lvl="3" indent="-304800">
              <a:lnSpc>
                <a:spcPct val="100000"/>
              </a:lnSpc>
              <a:spcBef>
                <a:spcPts val="0"/>
              </a:spcBef>
              <a:spcAft>
                <a:spcPts val="0"/>
              </a:spcAft>
              <a:buClr>
                <a:schemeClr val="dk1"/>
              </a:buClr>
              <a:buSzPts val="1200"/>
              <a:buFont typeface="Assistant Medium"/>
              <a:buChar char="●"/>
              <a:defRPr sz="1200">
                <a:solidFill>
                  <a:schemeClr val="dk1"/>
                </a:solidFill>
                <a:latin typeface="Assistant Medium"/>
                <a:ea typeface="Assistant Medium"/>
                <a:cs typeface="Assistant Medium"/>
                <a:sym typeface="Assistant Medium"/>
              </a:defRPr>
            </a:lvl4pPr>
            <a:lvl5pPr marL="2286000" lvl="4" indent="-304800">
              <a:lnSpc>
                <a:spcPct val="100000"/>
              </a:lnSpc>
              <a:spcBef>
                <a:spcPts val="0"/>
              </a:spcBef>
              <a:spcAft>
                <a:spcPts val="0"/>
              </a:spcAft>
              <a:buClr>
                <a:schemeClr val="dk1"/>
              </a:buClr>
              <a:buSzPts val="1200"/>
              <a:buFont typeface="Assistant Medium"/>
              <a:buChar char="○"/>
              <a:defRPr sz="1200">
                <a:solidFill>
                  <a:schemeClr val="dk1"/>
                </a:solidFill>
                <a:latin typeface="Assistant Medium"/>
                <a:ea typeface="Assistant Medium"/>
                <a:cs typeface="Assistant Medium"/>
                <a:sym typeface="Assistant Medium"/>
              </a:defRPr>
            </a:lvl5pPr>
            <a:lvl6pPr marL="2743200" lvl="5" indent="-304800">
              <a:lnSpc>
                <a:spcPct val="100000"/>
              </a:lnSpc>
              <a:spcBef>
                <a:spcPts val="0"/>
              </a:spcBef>
              <a:spcAft>
                <a:spcPts val="0"/>
              </a:spcAft>
              <a:buClr>
                <a:schemeClr val="dk1"/>
              </a:buClr>
              <a:buSzPts val="1200"/>
              <a:buFont typeface="Assistant Medium"/>
              <a:buChar char="■"/>
              <a:defRPr sz="1200">
                <a:solidFill>
                  <a:schemeClr val="dk1"/>
                </a:solidFill>
                <a:latin typeface="Assistant Medium"/>
                <a:ea typeface="Assistant Medium"/>
                <a:cs typeface="Assistant Medium"/>
                <a:sym typeface="Assistant Medium"/>
              </a:defRPr>
            </a:lvl6pPr>
            <a:lvl7pPr marL="3200400" lvl="6" indent="-304800">
              <a:lnSpc>
                <a:spcPct val="100000"/>
              </a:lnSpc>
              <a:spcBef>
                <a:spcPts val="0"/>
              </a:spcBef>
              <a:spcAft>
                <a:spcPts val="0"/>
              </a:spcAft>
              <a:buClr>
                <a:schemeClr val="dk1"/>
              </a:buClr>
              <a:buSzPts val="1200"/>
              <a:buFont typeface="Assistant Medium"/>
              <a:buChar char="●"/>
              <a:defRPr sz="1200">
                <a:solidFill>
                  <a:schemeClr val="dk1"/>
                </a:solidFill>
                <a:latin typeface="Assistant Medium"/>
                <a:ea typeface="Assistant Medium"/>
                <a:cs typeface="Assistant Medium"/>
                <a:sym typeface="Assistant Medium"/>
              </a:defRPr>
            </a:lvl7pPr>
            <a:lvl8pPr marL="3657600" lvl="7" indent="-304800">
              <a:lnSpc>
                <a:spcPct val="100000"/>
              </a:lnSpc>
              <a:spcBef>
                <a:spcPts val="0"/>
              </a:spcBef>
              <a:spcAft>
                <a:spcPts val="0"/>
              </a:spcAft>
              <a:buClr>
                <a:schemeClr val="dk1"/>
              </a:buClr>
              <a:buSzPts val="1200"/>
              <a:buFont typeface="Assistant Medium"/>
              <a:buChar char="○"/>
              <a:defRPr sz="1200">
                <a:solidFill>
                  <a:schemeClr val="dk1"/>
                </a:solidFill>
                <a:latin typeface="Assistant Medium"/>
                <a:ea typeface="Assistant Medium"/>
                <a:cs typeface="Assistant Medium"/>
                <a:sym typeface="Assistant Medium"/>
              </a:defRPr>
            </a:lvl8pPr>
            <a:lvl9pPr marL="4114800" lvl="8" indent="-304800">
              <a:lnSpc>
                <a:spcPct val="100000"/>
              </a:lnSpc>
              <a:spcBef>
                <a:spcPts val="0"/>
              </a:spcBef>
              <a:spcAft>
                <a:spcPts val="0"/>
              </a:spcAft>
              <a:buClr>
                <a:schemeClr val="dk1"/>
              </a:buClr>
              <a:buSzPts val="1200"/>
              <a:buFont typeface="Assistant Medium"/>
              <a:buChar char="■"/>
              <a:defRPr sz="1200">
                <a:solidFill>
                  <a:schemeClr val="dk1"/>
                </a:solidFill>
                <a:latin typeface="Assistant Medium"/>
                <a:ea typeface="Assistant Medium"/>
                <a:cs typeface="Assistant Medium"/>
                <a:sym typeface="Assistant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50"/>
        <p:cNvGrpSpPr/>
        <p:nvPr/>
      </p:nvGrpSpPr>
      <p:grpSpPr>
        <a:xfrm>
          <a:off x="0" y="0"/>
          <a:ext cx="0" cy="0"/>
          <a:chOff x="0" y="0"/>
          <a:chExt cx="0" cy="0"/>
        </a:xfrm>
      </p:grpSpPr>
      <p:sp>
        <p:nvSpPr>
          <p:cNvPr id="251" name="Google Shape;251;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252" name="Google Shape;252;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3" r:id="rId1"/>
    <p:sldLayoutId id="2147483674"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1.xml"/></Relationships>
</file>

<file path=ppt/slides/_rels/slide12.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2.xml"/><Relationship Id="rId1" Type="http://schemas.openxmlformats.org/officeDocument/2006/relationships/slideLayout" Target="../slideLayouts/slideLayout5.xml"/><Relationship Id="rId5" Type="http://schemas.openxmlformats.org/officeDocument/2006/relationships/image" Target="../media/image2.png"/><Relationship Id="rId4" Type="http://schemas.openxmlformats.org/officeDocument/2006/relationships/hyperlink" Target="https://docs.google.com/spreadsheets/d/1Pg1BMJxEu4Mn9COYU4wFga5nrZ9mYtlMPJlrmnx_pwA/copy" TargetMode="Externa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7.xml"/><Relationship Id="rId1" Type="http://schemas.openxmlformats.org/officeDocument/2006/relationships/slideLayout" Target="../slideLayouts/slideLayout14.xml"/><Relationship Id="rId5" Type="http://schemas.openxmlformats.org/officeDocument/2006/relationships/image" Target="../media/image5.jpg"/><Relationship Id="rId4" Type="http://schemas.openxmlformats.org/officeDocument/2006/relationships/image" Target="../media/image4.jpg"/></Relationships>
</file>

<file path=ppt/slides/_rels/slide18.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8.xml"/><Relationship Id="rId1" Type="http://schemas.openxmlformats.org/officeDocument/2006/relationships/slideLayout" Target="../slideLayouts/slideLayout18.xml"/><Relationship Id="rId5" Type="http://schemas.openxmlformats.org/officeDocument/2006/relationships/image" Target="../media/image8.jpg"/><Relationship Id="rId4" Type="http://schemas.openxmlformats.org/officeDocument/2006/relationships/image" Target="../media/image7.jp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2.xml"/></Relationships>
</file>

<file path=ppt/slides/_rels/slide2.xml.rels><?xml version="1.0" encoding="UTF-8" standalone="yes"?>
<Relationships xmlns="http://schemas.openxmlformats.org/package/2006/relationships"><Relationship Id="rId8" Type="http://schemas.openxmlformats.org/officeDocument/2006/relationships/slide" Target="slide27.xml"/><Relationship Id="rId13" Type="http://schemas.openxmlformats.org/officeDocument/2006/relationships/hyperlink" Target="https://www.freepik.com/?utm_source=slidesgo_template&amp;utm_medium=referral-link&amp;utm_campaign=promo-slide&amp;utm_term=slidesgo&amp;utm_content=freepik" TargetMode="External"/><Relationship Id="rId3" Type="http://schemas.openxmlformats.org/officeDocument/2006/relationships/slide" Target="slide25.xml"/><Relationship Id="rId7" Type="http://schemas.openxmlformats.org/officeDocument/2006/relationships/slide" Target="slide33.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 Type="http://schemas.openxmlformats.org/officeDocument/2006/relationships/notesSlide" Target="../notesSlides/notesSlide2.xml"/><Relationship Id="rId16"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3.xml"/><Relationship Id="rId6" Type="http://schemas.openxmlformats.org/officeDocument/2006/relationships/slide" Target="slide20.xml"/><Relationship Id="rId11" Type="http://schemas.openxmlformats.org/officeDocument/2006/relationships/hyperlink" Target="http://bit.ly/30B07Gq" TargetMode="External"/><Relationship Id="rId5" Type="http://schemas.openxmlformats.org/officeDocument/2006/relationships/slide" Target="slide21.xml"/><Relationship Id="rId15" Type="http://schemas.openxmlformats.org/officeDocument/2006/relationships/hyperlink" Target="https://storyset.com/?utm_source=slidesgo_template&amp;utm_medium=referral-link&amp;utm_campaign=promo-slide&amp;utm_term=slidesgo&amp;utm_content=storyset" TargetMode="External"/><Relationship Id="rId10" Type="http://schemas.openxmlformats.org/officeDocument/2006/relationships/hyperlink" Target="https://bit.ly/3A1uf1Q" TargetMode="External"/><Relationship Id="rId4" Type="http://schemas.openxmlformats.org/officeDocument/2006/relationships/slide" Target="slide22.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3.xml"/></Relationships>
</file>

<file path=ppt/slides/_rels/slide21.xml.rels><?xml version="1.0" encoding="UTF-8" standalone="yes"?>
<Relationships xmlns="http://schemas.openxmlformats.org/package/2006/relationships"><Relationship Id="rId3" Type="http://schemas.openxmlformats.org/officeDocument/2006/relationships/hyperlink" Target="https://www.freepik.com/free-vector/flat-illustration-template-world-book-day-celebration_39432000.htm/?utm_source=slidesgo_template&amp;utm_medium=referral-link&amp;utm_campaign=sg_resources&amp;utm_content=freepik" TargetMode="External"/><Relationship Id="rId2" Type="http://schemas.openxmlformats.org/officeDocument/2006/relationships/notesSlide" Target="../notesSlides/notesSlide21.xml"/><Relationship Id="rId1" Type="http://schemas.openxmlformats.org/officeDocument/2006/relationships/slideLayout" Target="../slideLayouts/slideLayout15.xml"/><Relationship Id="rId5" Type="http://schemas.openxmlformats.org/officeDocument/2006/relationships/hyperlink" Target="https://www.freepik.com/free-vector/flat-landing-page-template-world-book-day-celebration_39431990.htm/?utm_source=slidesgo_template&amp;utm_medium=referral-link&amp;utm_campaign=sg_resources&amp;utm_content=freepik" TargetMode="External"/><Relationship Id="rId4" Type="http://schemas.openxmlformats.org/officeDocument/2006/relationships/hyperlink" Target="https://www.freepik.com/free-vector/flat-background-template-world-book-day-celebration_39431994.htm/?utm_source=slidesgo_template&amp;utm_medium=referral-link&amp;utm_campaign=sg_resources&amp;utm_content=freepik" TargetMode="External"/></Relationships>
</file>

<file path=ppt/slides/_rels/slide22.xml.rels><?xml version="1.0" encoding="UTF-8" standalone="yes"?>
<Relationships xmlns="http://schemas.openxmlformats.org/package/2006/relationships"><Relationship Id="rId8" Type="http://schemas.openxmlformats.org/officeDocument/2006/relationships/hyperlink" Target="https://www.freepik.com/free-vector/flat-background-template-world-book-day-celebration_39431995.htm/?utm_source=slidesgo_template&amp;utm_medium=referral-link&amp;utm_campaign=sg_resources&amp;utm_content=freepik" TargetMode="External"/><Relationship Id="rId13" Type="http://schemas.openxmlformats.org/officeDocument/2006/relationships/hyperlink" Target="https://www.freepik.com/free-photo/colleagues-studying-together-exam_16294838.htm/?utm_source=slidesgo_template&amp;utm_medium=referral-link&amp;utm_campaign=sg_resources&amp;utm_content=freepik" TargetMode="External"/><Relationship Id="rId3" Type="http://schemas.openxmlformats.org/officeDocument/2006/relationships/hyperlink" Target="https://www.freepik.com/free-vector/flat-vertical-poster-template-world-book-day-celebration_38091911.htm/?utm_source=slidesgo_template&amp;utm_medium=referral-link&amp;utm_campaign=sg_resources&amp;utm_content=freepik" TargetMode="External"/><Relationship Id="rId7" Type="http://schemas.openxmlformats.org/officeDocument/2006/relationships/hyperlink" Target="https://www.freepik.com/free-vector/flat-vertical-poster-template-world-book-day-celebration_38091908.htm/?utm_source=slidesgo_template&amp;utm_medium=referral-link&amp;utm_campaign=sg_resources&amp;utm_content=freepik" TargetMode="External"/><Relationship Id="rId12" Type="http://schemas.openxmlformats.org/officeDocument/2006/relationships/hyperlink" Target="https://www.freepik.com/free-photo/young-woman-showing-her-friend-something-notebook_22634181.htm/?utm_source=slidesgo_template&amp;utm_medium=referral-link&amp;utm_campaign=sg_resources&amp;utm_content=freepik" TargetMode="External"/><Relationship Id="rId2" Type="http://schemas.openxmlformats.org/officeDocument/2006/relationships/notesSlide" Target="../notesSlides/notesSlide22.xml"/><Relationship Id="rId16" Type="http://schemas.openxmlformats.org/officeDocument/2006/relationships/hyperlink" Target="https://www.freepik.com/free-photo/freelance-concept-with-man-holding-laptop_3622564.htm/?utm_source=slidesgo_template&amp;utm_medium=referral-link&amp;utm_campaign=sg_resources&amp;utm_content=freepik" TargetMode="External"/><Relationship Id="rId1" Type="http://schemas.openxmlformats.org/officeDocument/2006/relationships/slideLayout" Target="../slideLayouts/slideLayout16.xml"/><Relationship Id="rId6" Type="http://schemas.openxmlformats.org/officeDocument/2006/relationships/hyperlink" Target="https://www.freepik.com/free-vector/flat-illustration-world-book-day-celebration_38091993.htm/?utm_source=slidesgo_template&amp;utm_medium=referral-link&amp;utm_campaign=sg_resources&amp;utm_content=freepik" TargetMode="External"/><Relationship Id="rId11" Type="http://schemas.openxmlformats.org/officeDocument/2006/relationships/hyperlink" Target="https://www.freepik.com/free-photo/smiley-friends-posing-together-with-books_10868741.htm/?utm_source=slidesgo_template&amp;utm_medium=referral-link&amp;utm_campaign=sg_resources&amp;utm_content=freepik" TargetMode="External"/><Relationship Id="rId5" Type="http://schemas.openxmlformats.org/officeDocument/2006/relationships/hyperlink" Target="https://www.freepik.com/free-vector/flat-illustration-template-world-book-day-celebration_39432000.htm/?utm_source=slidesgo_template&amp;utm_medium=referral-link&amp;utm_campaign=sg_resources&amp;utm_content=freepik" TargetMode="External"/><Relationship Id="rId15" Type="http://schemas.openxmlformats.org/officeDocument/2006/relationships/hyperlink" Target="https://www.freepik.com/free-photo/medium-shot-man-posing-studio_27509136.htm/?utm_source=slidesgo_template&amp;utm_medium=referral-link&amp;utm_campaign=sg_resources&amp;utm_content=freepik" TargetMode="External"/><Relationship Id="rId10" Type="http://schemas.openxmlformats.org/officeDocument/2006/relationships/hyperlink" Target="https://www.freepik.com/free-photo/college-students-different-ethnicities-cramming_34088900.htm/?utm_source=slidesgo_template&amp;utm_medium=referral-link&amp;utm_campaign=sg_resources&amp;utm_content=freepik" TargetMode="External"/><Relationship Id="rId4" Type="http://schemas.openxmlformats.org/officeDocument/2006/relationships/hyperlink" Target="https://www.freepik.com/free-vector/flat-landing-page-template-world-book-day-celebration_39431992.htm/?utm_source=slidesgo_template&amp;utm_medium=referral-link&amp;utm_campaign=sg_resources&amp;utm_content=freepik" TargetMode="External"/><Relationship Id="rId9" Type="http://schemas.openxmlformats.org/officeDocument/2006/relationships/hyperlink" Target="https://www.freepik.com/free-vector/flat-background-template-world-book-day-celebration_39431994.htm/?utm_source=slidesgo_template&amp;utm_medium=referral-link&amp;utm_campaign=sg_resources&amp;utm_content=freepik" TargetMode="External"/><Relationship Id="rId14" Type="http://schemas.openxmlformats.org/officeDocument/2006/relationships/hyperlink" Target="https://www.freepik.com/free-photo/copy-space-smiley-girl-with-stack-books_6936873.htm/?utm_source=slidesgo_template&amp;utm_medium=referral-link&amp;utm_campaign=sg_resources&amp;utm_content=freepik" TargetMode="External"/></Relationships>
</file>

<file path=ppt/slides/_rels/slide2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3.xml"/><Relationship Id="rId1" Type="http://schemas.openxmlformats.org/officeDocument/2006/relationships/slideLayout" Target="../slideLayouts/slideLayout27.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0.xml"/></Relationships>
</file>

<file path=ppt/slides/_rels/slide2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4.xml"/><Relationship Id="rId1" Type="http://schemas.openxmlformats.org/officeDocument/2006/relationships/slideLayout" Target="../slideLayouts/slideLayout27.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0.xml"/></Relationships>
</file>

<file path=ppt/slides/_rels/slide25.xml.rels><?xml version="1.0" encoding="UTF-8" standalone="yes"?>
<Relationships xmlns="http://schemas.openxmlformats.org/package/2006/relationships"><Relationship Id="rId3" Type="http://schemas.openxmlformats.org/officeDocument/2006/relationships/hyperlink" Target="https://fonts.google.com/specimen/Poppins" TargetMode="External"/><Relationship Id="rId2" Type="http://schemas.openxmlformats.org/officeDocument/2006/relationships/notesSlide" Target="../notesSlides/notesSlide25.xml"/><Relationship Id="rId1" Type="http://schemas.openxmlformats.org/officeDocument/2006/relationships/slideLayout" Target="../slideLayouts/slideLayout27.xml"/><Relationship Id="rId4" Type="http://schemas.openxmlformats.org/officeDocument/2006/relationships/hyperlink" Target="https://fonts.google.com/specimen/Assistant" TargetMode="External"/></Relationships>
</file>

<file path=ppt/slides/_rels/slide26.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3.png"/><Relationship Id="rId2" Type="http://schemas.openxmlformats.org/officeDocument/2006/relationships/notesSlide" Target="../notesSlides/notesSlide26.xml"/><Relationship Id="rId1" Type="http://schemas.openxmlformats.org/officeDocument/2006/relationships/slideLayout" Target="../slideLayouts/slideLayout27.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2.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1.png"/><Relationship Id="rId4" Type="http://schemas.openxmlformats.org/officeDocument/2006/relationships/image" Target="../media/image9.png"/><Relationship Id="rId9" Type="http://schemas.openxmlformats.org/officeDocument/2006/relationships/image" Target="../media/image10.png"/></Relationships>
</file>

<file path=ppt/slides/_rels/slide27.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7.xml"/><Relationship Id="rId1" Type="http://schemas.openxmlformats.org/officeDocument/2006/relationships/slideLayout" Target="../slideLayouts/slideLayout2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6.xml"/></Relationships>
</file>

<file path=ppt/slides/_rels/slide33.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33.xml"/><Relationship Id="rId1" Type="http://schemas.openxmlformats.org/officeDocument/2006/relationships/slideLayout" Target="../slideLayouts/slideLayout2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0.xml"/><Relationship Id="rId1" Type="http://schemas.openxmlformats.org/officeDocument/2006/relationships/slideLayout" Target="../slideLayouts/slideLayout26.xml"/><Relationship Id="rId4" Type="http://schemas.openxmlformats.org/officeDocument/2006/relationships/image" Target="../media/image14.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59"/>
        <p:cNvGrpSpPr/>
        <p:nvPr/>
      </p:nvGrpSpPr>
      <p:grpSpPr>
        <a:xfrm>
          <a:off x="0" y="0"/>
          <a:ext cx="0" cy="0"/>
          <a:chOff x="0" y="0"/>
          <a:chExt cx="0" cy="0"/>
        </a:xfrm>
      </p:grpSpPr>
      <p:sp>
        <p:nvSpPr>
          <p:cNvPr id="260" name="Google Shape;260;p30"/>
          <p:cNvSpPr txBox="1">
            <a:spLocks noGrp="1"/>
          </p:cNvSpPr>
          <p:nvPr>
            <p:ph type="ctrTitle"/>
          </p:nvPr>
        </p:nvSpPr>
        <p:spPr>
          <a:xfrm>
            <a:off x="887975" y="1064400"/>
            <a:ext cx="3768300" cy="217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600" b="0" dirty="0">
                <a:latin typeface="Poppins SemiBold"/>
                <a:ea typeface="Poppins SemiBold"/>
                <a:cs typeface="Poppins SemiBold"/>
                <a:sym typeface="Poppins SemiBold"/>
              </a:rPr>
              <a:t>Inclusive Education </a:t>
            </a:r>
            <a:r>
              <a:rPr lang="en" sz="4300" i="1" dirty="0">
                <a:latin typeface="Poppins"/>
                <a:ea typeface="Poppins"/>
                <a:cs typeface="Poppins"/>
                <a:sym typeface="Poppins"/>
              </a:rPr>
              <a:t>Newsletter</a:t>
            </a:r>
            <a:endParaRPr sz="4300" i="1" dirty="0">
              <a:latin typeface="Poppins"/>
              <a:ea typeface="Poppins"/>
              <a:cs typeface="Poppins"/>
              <a:sym typeface="Poppins"/>
            </a:endParaRPr>
          </a:p>
        </p:txBody>
      </p:sp>
      <p:sp>
        <p:nvSpPr>
          <p:cNvPr id="261" name="Google Shape;261;p30"/>
          <p:cNvSpPr txBox="1">
            <a:spLocks noGrp="1"/>
          </p:cNvSpPr>
          <p:nvPr>
            <p:ph type="subTitle" idx="1"/>
          </p:nvPr>
        </p:nvSpPr>
        <p:spPr>
          <a:xfrm>
            <a:off x="887975" y="3498000"/>
            <a:ext cx="2520000" cy="58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is where your presentation begins</a:t>
            </a:r>
            <a:endParaRPr/>
          </a:p>
        </p:txBody>
      </p:sp>
      <p:cxnSp>
        <p:nvCxnSpPr>
          <p:cNvPr id="262" name="Google Shape;262;p30"/>
          <p:cNvCxnSpPr/>
          <p:nvPr/>
        </p:nvCxnSpPr>
        <p:spPr>
          <a:xfrm rot="10800000">
            <a:off x="715100" y="1248625"/>
            <a:ext cx="0" cy="1923300"/>
          </a:xfrm>
          <a:prstGeom prst="straightConnector1">
            <a:avLst/>
          </a:prstGeom>
          <a:noFill/>
          <a:ln w="9525" cap="flat" cmpd="sng">
            <a:solidFill>
              <a:schemeClr val="dk1"/>
            </a:solidFill>
            <a:prstDash val="solid"/>
            <a:round/>
            <a:headEnd type="none" w="med" len="med"/>
            <a:tailEnd type="none" w="med" len="med"/>
          </a:ln>
        </p:spPr>
      </p:cxnSp>
      <p:grpSp>
        <p:nvGrpSpPr>
          <p:cNvPr id="263" name="Google Shape;263;p30"/>
          <p:cNvGrpSpPr/>
          <p:nvPr/>
        </p:nvGrpSpPr>
        <p:grpSpPr>
          <a:xfrm>
            <a:off x="5513301" y="1064400"/>
            <a:ext cx="2742724" cy="2913815"/>
            <a:chOff x="4656275" y="654388"/>
            <a:chExt cx="3650563" cy="3878288"/>
          </a:xfrm>
        </p:grpSpPr>
        <p:sp>
          <p:nvSpPr>
            <p:cNvPr id="264" name="Google Shape;264;p30"/>
            <p:cNvSpPr/>
            <p:nvPr/>
          </p:nvSpPr>
          <p:spPr>
            <a:xfrm>
              <a:off x="5037348" y="984094"/>
              <a:ext cx="2782988" cy="3045791"/>
            </a:xfrm>
            <a:custGeom>
              <a:avLst/>
              <a:gdLst/>
              <a:ahLst/>
              <a:cxnLst/>
              <a:rect l="l" t="t" r="r" b="b"/>
              <a:pathLst>
                <a:path w="45816" h="50148" extrusionOk="0">
                  <a:moveTo>
                    <a:pt x="22907" y="1"/>
                  </a:moveTo>
                  <a:cubicBezTo>
                    <a:pt x="16832" y="1"/>
                    <a:pt x="11005" y="2643"/>
                    <a:pt x="6710" y="7345"/>
                  </a:cubicBezTo>
                  <a:cubicBezTo>
                    <a:pt x="2413" y="12048"/>
                    <a:pt x="0" y="18424"/>
                    <a:pt x="0" y="25075"/>
                  </a:cubicBezTo>
                  <a:cubicBezTo>
                    <a:pt x="0" y="31725"/>
                    <a:pt x="2413" y="38102"/>
                    <a:pt x="6710" y="42804"/>
                  </a:cubicBezTo>
                  <a:cubicBezTo>
                    <a:pt x="11005" y="47506"/>
                    <a:pt x="16832" y="50148"/>
                    <a:pt x="22907" y="50148"/>
                  </a:cubicBezTo>
                  <a:cubicBezTo>
                    <a:pt x="28984" y="50148"/>
                    <a:pt x="34810" y="47506"/>
                    <a:pt x="39106" y="42804"/>
                  </a:cubicBezTo>
                  <a:cubicBezTo>
                    <a:pt x="43401" y="38102"/>
                    <a:pt x="45815" y="31725"/>
                    <a:pt x="45815" y="25075"/>
                  </a:cubicBezTo>
                  <a:cubicBezTo>
                    <a:pt x="45815" y="18424"/>
                    <a:pt x="43401" y="12048"/>
                    <a:pt x="39106" y="7345"/>
                  </a:cubicBezTo>
                  <a:cubicBezTo>
                    <a:pt x="34810" y="2643"/>
                    <a:pt x="28984" y="1"/>
                    <a:pt x="22907" y="1"/>
                  </a:cubicBezTo>
                  <a:close/>
                </a:path>
              </a:pathLst>
            </a:custGeom>
            <a:solidFill>
              <a:srgbClr val="546CFF">
                <a:alpha val="14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0"/>
            <p:cNvSpPr/>
            <p:nvPr/>
          </p:nvSpPr>
          <p:spPr>
            <a:xfrm>
              <a:off x="5550715" y="1267177"/>
              <a:ext cx="250260" cy="414523"/>
            </a:xfrm>
            <a:custGeom>
              <a:avLst/>
              <a:gdLst/>
              <a:ahLst/>
              <a:cxnLst/>
              <a:rect l="l" t="t" r="r" b="b"/>
              <a:pathLst>
                <a:path w="4120" h="6825" extrusionOk="0">
                  <a:moveTo>
                    <a:pt x="1179" y="0"/>
                  </a:moveTo>
                  <a:cubicBezTo>
                    <a:pt x="1110" y="0"/>
                    <a:pt x="1034" y="14"/>
                    <a:pt x="951" y="45"/>
                  </a:cubicBezTo>
                  <a:cubicBezTo>
                    <a:pt x="797" y="1264"/>
                    <a:pt x="1" y="2771"/>
                    <a:pt x="1" y="2771"/>
                  </a:cubicBezTo>
                  <a:lnTo>
                    <a:pt x="350" y="3410"/>
                  </a:lnTo>
                  <a:lnTo>
                    <a:pt x="2824" y="6825"/>
                  </a:lnTo>
                  <a:lnTo>
                    <a:pt x="4119" y="6393"/>
                  </a:lnTo>
                  <a:cubicBezTo>
                    <a:pt x="4119" y="6393"/>
                    <a:pt x="2241" y="1313"/>
                    <a:pt x="1967" y="818"/>
                  </a:cubicBezTo>
                  <a:cubicBezTo>
                    <a:pt x="1738" y="400"/>
                    <a:pt x="1547" y="0"/>
                    <a:pt x="1179" y="0"/>
                  </a:cubicBezTo>
                  <a:close/>
                </a:path>
              </a:pathLst>
            </a:custGeom>
            <a:solidFill>
              <a:srgbClr val="BB54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0"/>
            <p:cNvSpPr/>
            <p:nvPr/>
          </p:nvSpPr>
          <p:spPr>
            <a:xfrm>
              <a:off x="5829017" y="2073164"/>
              <a:ext cx="1147126" cy="786167"/>
            </a:xfrm>
            <a:custGeom>
              <a:avLst/>
              <a:gdLst/>
              <a:ahLst/>
              <a:cxnLst/>
              <a:rect l="l" t="t" r="r" b="b"/>
              <a:pathLst>
                <a:path w="18885" h="12944" extrusionOk="0">
                  <a:moveTo>
                    <a:pt x="451" y="0"/>
                  </a:moveTo>
                  <a:cubicBezTo>
                    <a:pt x="210" y="0"/>
                    <a:pt x="80" y="7"/>
                    <a:pt x="86" y="22"/>
                  </a:cubicBezTo>
                  <a:cubicBezTo>
                    <a:pt x="147" y="186"/>
                    <a:pt x="0" y="12943"/>
                    <a:pt x="0" y="12943"/>
                  </a:cubicBezTo>
                  <a:lnTo>
                    <a:pt x="8541" y="12943"/>
                  </a:lnTo>
                  <a:lnTo>
                    <a:pt x="8734" y="8236"/>
                  </a:lnTo>
                  <a:lnTo>
                    <a:pt x="9681" y="12943"/>
                  </a:lnTo>
                  <a:lnTo>
                    <a:pt x="9681" y="12942"/>
                  </a:lnTo>
                  <a:lnTo>
                    <a:pt x="18884" y="12942"/>
                  </a:lnTo>
                  <a:lnTo>
                    <a:pt x="17219" y="704"/>
                  </a:lnTo>
                  <a:cubicBezTo>
                    <a:pt x="17219" y="704"/>
                    <a:pt x="2935" y="0"/>
                    <a:pt x="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0"/>
            <p:cNvSpPr/>
            <p:nvPr/>
          </p:nvSpPr>
          <p:spPr>
            <a:xfrm>
              <a:off x="6796112" y="2219601"/>
              <a:ext cx="75382" cy="611794"/>
            </a:xfrm>
            <a:custGeom>
              <a:avLst/>
              <a:gdLst/>
              <a:ahLst/>
              <a:cxnLst/>
              <a:rect l="l" t="t" r="r" b="b"/>
              <a:pathLst>
                <a:path w="1241" h="10073" extrusionOk="0">
                  <a:moveTo>
                    <a:pt x="78" y="1"/>
                  </a:moveTo>
                  <a:cubicBezTo>
                    <a:pt x="74" y="1"/>
                    <a:pt x="71" y="1"/>
                    <a:pt x="68" y="1"/>
                  </a:cubicBezTo>
                  <a:cubicBezTo>
                    <a:pt x="29" y="6"/>
                    <a:pt x="1" y="40"/>
                    <a:pt x="6" y="79"/>
                  </a:cubicBezTo>
                  <a:lnTo>
                    <a:pt x="1096" y="10011"/>
                  </a:lnTo>
                  <a:cubicBezTo>
                    <a:pt x="1100" y="10046"/>
                    <a:pt x="1130" y="10072"/>
                    <a:pt x="1166" y="10072"/>
                  </a:cubicBezTo>
                  <a:lnTo>
                    <a:pt x="1173" y="10072"/>
                  </a:lnTo>
                  <a:cubicBezTo>
                    <a:pt x="1213" y="10069"/>
                    <a:pt x="1240" y="10034"/>
                    <a:pt x="1235" y="9995"/>
                  </a:cubicBezTo>
                  <a:lnTo>
                    <a:pt x="145" y="63"/>
                  </a:lnTo>
                  <a:cubicBezTo>
                    <a:pt x="141" y="27"/>
                    <a:pt x="112" y="1"/>
                    <a:pt x="78" y="1"/>
                  </a:cubicBezTo>
                  <a:close/>
                </a:path>
              </a:pathLst>
            </a:custGeom>
            <a:solidFill>
              <a:srgbClr val="1D1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0"/>
            <p:cNvSpPr/>
            <p:nvPr/>
          </p:nvSpPr>
          <p:spPr>
            <a:xfrm>
              <a:off x="6295101" y="2505185"/>
              <a:ext cx="74228" cy="326274"/>
            </a:xfrm>
            <a:custGeom>
              <a:avLst/>
              <a:gdLst/>
              <a:ahLst/>
              <a:cxnLst/>
              <a:rect l="l" t="t" r="r" b="b"/>
              <a:pathLst>
                <a:path w="1222" h="5372" extrusionOk="0">
                  <a:moveTo>
                    <a:pt x="595" y="0"/>
                  </a:moveTo>
                  <a:cubicBezTo>
                    <a:pt x="588" y="0"/>
                    <a:pt x="580" y="2"/>
                    <a:pt x="572" y="4"/>
                  </a:cubicBezTo>
                  <a:cubicBezTo>
                    <a:pt x="536" y="17"/>
                    <a:pt x="517" y="58"/>
                    <a:pt x="530" y="93"/>
                  </a:cubicBezTo>
                  <a:lnTo>
                    <a:pt x="792" y="824"/>
                  </a:lnTo>
                  <a:lnTo>
                    <a:pt x="7" y="5289"/>
                  </a:lnTo>
                  <a:cubicBezTo>
                    <a:pt x="0" y="5328"/>
                    <a:pt x="25" y="5364"/>
                    <a:pt x="64" y="5370"/>
                  </a:cubicBezTo>
                  <a:cubicBezTo>
                    <a:pt x="68" y="5371"/>
                    <a:pt x="72" y="5371"/>
                    <a:pt x="76" y="5371"/>
                  </a:cubicBezTo>
                  <a:cubicBezTo>
                    <a:pt x="109" y="5371"/>
                    <a:pt x="139" y="5348"/>
                    <a:pt x="146" y="5315"/>
                  </a:cubicBezTo>
                  <a:lnTo>
                    <a:pt x="889" y="1091"/>
                  </a:lnTo>
                  <a:lnTo>
                    <a:pt x="1078" y="1619"/>
                  </a:lnTo>
                  <a:cubicBezTo>
                    <a:pt x="1089" y="1647"/>
                    <a:pt x="1116" y="1665"/>
                    <a:pt x="1145" y="1665"/>
                  </a:cubicBezTo>
                  <a:cubicBezTo>
                    <a:pt x="1152" y="1665"/>
                    <a:pt x="1161" y="1664"/>
                    <a:pt x="1168" y="1662"/>
                  </a:cubicBezTo>
                  <a:cubicBezTo>
                    <a:pt x="1203" y="1647"/>
                    <a:pt x="1222" y="1608"/>
                    <a:pt x="1209" y="1571"/>
                  </a:cubicBezTo>
                  <a:lnTo>
                    <a:pt x="936" y="812"/>
                  </a:lnTo>
                  <a:lnTo>
                    <a:pt x="938" y="799"/>
                  </a:lnTo>
                  <a:cubicBezTo>
                    <a:pt x="944" y="770"/>
                    <a:pt x="929" y="742"/>
                    <a:pt x="906" y="727"/>
                  </a:cubicBezTo>
                  <a:lnTo>
                    <a:pt x="661" y="47"/>
                  </a:lnTo>
                  <a:cubicBezTo>
                    <a:pt x="651" y="18"/>
                    <a:pt x="624"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0"/>
            <p:cNvSpPr/>
            <p:nvPr/>
          </p:nvSpPr>
          <p:spPr>
            <a:xfrm>
              <a:off x="6620260" y="2173927"/>
              <a:ext cx="209380" cy="255456"/>
            </a:xfrm>
            <a:custGeom>
              <a:avLst/>
              <a:gdLst/>
              <a:ahLst/>
              <a:cxnLst/>
              <a:rect l="l" t="t" r="r" b="b"/>
              <a:pathLst>
                <a:path w="3447" h="4206" extrusionOk="0">
                  <a:moveTo>
                    <a:pt x="79" y="0"/>
                  </a:moveTo>
                  <a:cubicBezTo>
                    <a:pt x="71" y="0"/>
                    <a:pt x="63" y="2"/>
                    <a:pt x="55" y="5"/>
                  </a:cubicBezTo>
                  <a:cubicBezTo>
                    <a:pt x="19" y="18"/>
                    <a:pt x="0" y="58"/>
                    <a:pt x="13" y="95"/>
                  </a:cubicBezTo>
                  <a:cubicBezTo>
                    <a:pt x="643" y="1773"/>
                    <a:pt x="1820" y="3228"/>
                    <a:pt x="3328" y="4193"/>
                  </a:cubicBezTo>
                  <a:cubicBezTo>
                    <a:pt x="3340" y="4202"/>
                    <a:pt x="3354" y="4206"/>
                    <a:pt x="3366" y="4206"/>
                  </a:cubicBezTo>
                  <a:cubicBezTo>
                    <a:pt x="3389" y="4206"/>
                    <a:pt x="3412" y="4193"/>
                    <a:pt x="3425" y="4174"/>
                  </a:cubicBezTo>
                  <a:cubicBezTo>
                    <a:pt x="3447" y="4142"/>
                    <a:pt x="3437" y="4097"/>
                    <a:pt x="3404" y="4075"/>
                  </a:cubicBezTo>
                  <a:cubicBezTo>
                    <a:pt x="1921" y="3127"/>
                    <a:pt x="763" y="1694"/>
                    <a:pt x="146" y="46"/>
                  </a:cubicBezTo>
                  <a:cubicBezTo>
                    <a:pt x="135" y="18"/>
                    <a:pt x="108" y="0"/>
                    <a:pt x="79" y="0"/>
                  </a:cubicBezTo>
                  <a:close/>
                </a:path>
              </a:pathLst>
            </a:custGeom>
            <a:solidFill>
              <a:srgbClr val="1D1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0"/>
            <p:cNvSpPr/>
            <p:nvPr/>
          </p:nvSpPr>
          <p:spPr>
            <a:xfrm>
              <a:off x="5909259" y="2218386"/>
              <a:ext cx="128410" cy="158946"/>
            </a:xfrm>
            <a:custGeom>
              <a:avLst/>
              <a:gdLst/>
              <a:ahLst/>
              <a:cxnLst/>
              <a:rect l="l" t="t" r="r" b="b"/>
              <a:pathLst>
                <a:path w="2114" h="2617" extrusionOk="0">
                  <a:moveTo>
                    <a:pt x="2034" y="1"/>
                  </a:moveTo>
                  <a:cubicBezTo>
                    <a:pt x="2013" y="1"/>
                    <a:pt x="1992" y="10"/>
                    <a:pt x="1979" y="28"/>
                  </a:cubicBezTo>
                  <a:lnTo>
                    <a:pt x="24" y="2503"/>
                  </a:lnTo>
                  <a:cubicBezTo>
                    <a:pt x="0" y="2534"/>
                    <a:pt x="5" y="2578"/>
                    <a:pt x="36" y="2602"/>
                  </a:cubicBezTo>
                  <a:cubicBezTo>
                    <a:pt x="50" y="2611"/>
                    <a:pt x="65" y="2616"/>
                    <a:pt x="80" y="2616"/>
                  </a:cubicBezTo>
                  <a:cubicBezTo>
                    <a:pt x="101" y="2616"/>
                    <a:pt x="122" y="2607"/>
                    <a:pt x="135" y="2589"/>
                  </a:cubicBezTo>
                  <a:lnTo>
                    <a:pt x="2090" y="115"/>
                  </a:lnTo>
                  <a:cubicBezTo>
                    <a:pt x="2114" y="84"/>
                    <a:pt x="2108" y="40"/>
                    <a:pt x="2077" y="16"/>
                  </a:cubicBezTo>
                  <a:cubicBezTo>
                    <a:pt x="2065" y="6"/>
                    <a:pt x="2050" y="1"/>
                    <a:pt x="2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0"/>
            <p:cNvSpPr/>
            <p:nvPr/>
          </p:nvSpPr>
          <p:spPr>
            <a:xfrm>
              <a:off x="5739602" y="1067121"/>
              <a:ext cx="1300380" cy="1196682"/>
            </a:xfrm>
            <a:custGeom>
              <a:avLst/>
              <a:gdLst/>
              <a:ahLst/>
              <a:cxnLst/>
              <a:rect l="l" t="t" r="r" b="b"/>
              <a:pathLst>
                <a:path w="21408" h="19703" extrusionOk="0">
                  <a:moveTo>
                    <a:pt x="12221" y="1"/>
                  </a:moveTo>
                  <a:cubicBezTo>
                    <a:pt x="12221" y="1"/>
                    <a:pt x="8318" y="107"/>
                    <a:pt x="6487" y="190"/>
                  </a:cubicBezTo>
                  <a:cubicBezTo>
                    <a:pt x="4655" y="274"/>
                    <a:pt x="3503" y="823"/>
                    <a:pt x="1751" y="2221"/>
                  </a:cubicBezTo>
                  <a:cubicBezTo>
                    <a:pt x="0" y="3620"/>
                    <a:pt x="1056" y="5494"/>
                    <a:pt x="1056" y="5494"/>
                  </a:cubicBezTo>
                  <a:lnTo>
                    <a:pt x="504" y="19702"/>
                  </a:lnTo>
                  <a:lnTo>
                    <a:pt x="19507" y="19702"/>
                  </a:lnTo>
                  <a:lnTo>
                    <a:pt x="17356" y="7052"/>
                  </a:lnTo>
                  <a:lnTo>
                    <a:pt x="21408" y="5783"/>
                  </a:lnTo>
                  <a:cubicBezTo>
                    <a:pt x="21408" y="5783"/>
                    <a:pt x="20231" y="4493"/>
                    <a:pt x="18991" y="3271"/>
                  </a:cubicBezTo>
                  <a:cubicBezTo>
                    <a:pt x="17748" y="2049"/>
                    <a:pt x="17317" y="1762"/>
                    <a:pt x="15627" y="1193"/>
                  </a:cubicBezTo>
                  <a:cubicBezTo>
                    <a:pt x="13937" y="623"/>
                    <a:pt x="12221" y="1"/>
                    <a:pt x="12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0"/>
            <p:cNvSpPr/>
            <p:nvPr/>
          </p:nvSpPr>
          <p:spPr>
            <a:xfrm>
              <a:off x="6827274" y="1384471"/>
              <a:ext cx="184172" cy="62680"/>
            </a:xfrm>
            <a:custGeom>
              <a:avLst/>
              <a:gdLst/>
              <a:ahLst/>
              <a:cxnLst/>
              <a:rect l="l" t="t" r="r" b="b"/>
              <a:pathLst>
                <a:path w="3032" h="1032" extrusionOk="0">
                  <a:moveTo>
                    <a:pt x="2952" y="0"/>
                  </a:moveTo>
                  <a:cubicBezTo>
                    <a:pt x="2945" y="0"/>
                    <a:pt x="2939" y="1"/>
                    <a:pt x="2932" y="3"/>
                  </a:cubicBezTo>
                  <a:lnTo>
                    <a:pt x="58" y="894"/>
                  </a:lnTo>
                  <a:cubicBezTo>
                    <a:pt x="20" y="906"/>
                    <a:pt x="0" y="944"/>
                    <a:pt x="11" y="982"/>
                  </a:cubicBezTo>
                  <a:cubicBezTo>
                    <a:pt x="20" y="1013"/>
                    <a:pt x="47" y="1032"/>
                    <a:pt x="77" y="1032"/>
                  </a:cubicBezTo>
                  <a:cubicBezTo>
                    <a:pt x="85" y="1032"/>
                    <a:pt x="91" y="1030"/>
                    <a:pt x="98" y="1029"/>
                  </a:cubicBezTo>
                  <a:lnTo>
                    <a:pt x="2973" y="139"/>
                  </a:lnTo>
                  <a:cubicBezTo>
                    <a:pt x="3011" y="126"/>
                    <a:pt x="3031" y="87"/>
                    <a:pt x="3021" y="50"/>
                  </a:cubicBezTo>
                  <a:cubicBezTo>
                    <a:pt x="3010" y="19"/>
                    <a:pt x="2982" y="0"/>
                    <a:pt x="2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0"/>
            <p:cNvSpPr/>
            <p:nvPr/>
          </p:nvSpPr>
          <p:spPr>
            <a:xfrm>
              <a:off x="6762582" y="1210642"/>
              <a:ext cx="80909" cy="217010"/>
            </a:xfrm>
            <a:custGeom>
              <a:avLst/>
              <a:gdLst/>
              <a:ahLst/>
              <a:cxnLst/>
              <a:rect l="l" t="t" r="r" b="b"/>
              <a:pathLst>
                <a:path w="1332" h="3573" extrusionOk="0">
                  <a:moveTo>
                    <a:pt x="1253" y="0"/>
                  </a:moveTo>
                  <a:cubicBezTo>
                    <a:pt x="1224" y="0"/>
                    <a:pt x="1196" y="19"/>
                    <a:pt x="1185" y="49"/>
                  </a:cubicBezTo>
                  <a:lnTo>
                    <a:pt x="13" y="3479"/>
                  </a:lnTo>
                  <a:cubicBezTo>
                    <a:pt x="1" y="3515"/>
                    <a:pt x="19" y="3555"/>
                    <a:pt x="56" y="3569"/>
                  </a:cubicBezTo>
                  <a:cubicBezTo>
                    <a:pt x="64" y="3571"/>
                    <a:pt x="71" y="3573"/>
                    <a:pt x="80" y="3573"/>
                  </a:cubicBezTo>
                  <a:cubicBezTo>
                    <a:pt x="109" y="3573"/>
                    <a:pt x="136" y="3554"/>
                    <a:pt x="146" y="3525"/>
                  </a:cubicBezTo>
                  <a:lnTo>
                    <a:pt x="1319" y="94"/>
                  </a:lnTo>
                  <a:cubicBezTo>
                    <a:pt x="1331" y="57"/>
                    <a:pt x="1312" y="18"/>
                    <a:pt x="1275" y="4"/>
                  </a:cubicBezTo>
                  <a:cubicBezTo>
                    <a:pt x="1268" y="1"/>
                    <a:pt x="1260"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0"/>
            <p:cNvSpPr/>
            <p:nvPr/>
          </p:nvSpPr>
          <p:spPr>
            <a:xfrm>
              <a:off x="5990351" y="1097186"/>
              <a:ext cx="35534" cy="240211"/>
            </a:xfrm>
            <a:custGeom>
              <a:avLst/>
              <a:gdLst/>
              <a:ahLst/>
              <a:cxnLst/>
              <a:rect l="l" t="t" r="r" b="b"/>
              <a:pathLst>
                <a:path w="585" h="3955" extrusionOk="0">
                  <a:moveTo>
                    <a:pt x="513" y="1"/>
                  </a:moveTo>
                  <a:cubicBezTo>
                    <a:pt x="476" y="1"/>
                    <a:pt x="446" y="27"/>
                    <a:pt x="442" y="63"/>
                  </a:cubicBezTo>
                  <a:lnTo>
                    <a:pt x="4" y="3875"/>
                  </a:lnTo>
                  <a:cubicBezTo>
                    <a:pt x="1" y="3914"/>
                    <a:pt x="28" y="3949"/>
                    <a:pt x="66" y="3952"/>
                  </a:cubicBezTo>
                  <a:cubicBezTo>
                    <a:pt x="68" y="3954"/>
                    <a:pt x="72" y="3954"/>
                    <a:pt x="74" y="3954"/>
                  </a:cubicBezTo>
                  <a:cubicBezTo>
                    <a:pt x="109" y="3954"/>
                    <a:pt x="140" y="3928"/>
                    <a:pt x="143" y="3891"/>
                  </a:cubicBezTo>
                  <a:lnTo>
                    <a:pt x="581" y="79"/>
                  </a:lnTo>
                  <a:cubicBezTo>
                    <a:pt x="585" y="41"/>
                    <a:pt x="558" y="5"/>
                    <a:pt x="520" y="1"/>
                  </a:cubicBezTo>
                  <a:cubicBezTo>
                    <a:pt x="518" y="1"/>
                    <a:pt x="515"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0"/>
            <p:cNvSpPr/>
            <p:nvPr/>
          </p:nvSpPr>
          <p:spPr>
            <a:xfrm>
              <a:off x="6257804" y="1087590"/>
              <a:ext cx="352125" cy="145038"/>
            </a:xfrm>
            <a:custGeom>
              <a:avLst/>
              <a:gdLst/>
              <a:ahLst/>
              <a:cxnLst/>
              <a:rect l="l" t="t" r="r" b="b"/>
              <a:pathLst>
                <a:path w="5797" h="2388" extrusionOk="0">
                  <a:moveTo>
                    <a:pt x="79" y="0"/>
                  </a:moveTo>
                  <a:cubicBezTo>
                    <a:pt x="72" y="0"/>
                    <a:pt x="66" y="1"/>
                    <a:pt x="60" y="3"/>
                  </a:cubicBezTo>
                  <a:cubicBezTo>
                    <a:pt x="23" y="14"/>
                    <a:pt x="0" y="51"/>
                    <a:pt x="11" y="89"/>
                  </a:cubicBezTo>
                  <a:cubicBezTo>
                    <a:pt x="332" y="1286"/>
                    <a:pt x="1459" y="2248"/>
                    <a:pt x="2692" y="2374"/>
                  </a:cubicBezTo>
                  <a:cubicBezTo>
                    <a:pt x="2785" y="2382"/>
                    <a:pt x="2880" y="2387"/>
                    <a:pt x="2975" y="2387"/>
                  </a:cubicBezTo>
                  <a:cubicBezTo>
                    <a:pt x="4119" y="2387"/>
                    <a:pt x="5267" y="1700"/>
                    <a:pt x="5778" y="676"/>
                  </a:cubicBezTo>
                  <a:cubicBezTo>
                    <a:pt x="5796" y="641"/>
                    <a:pt x="5782" y="600"/>
                    <a:pt x="5748" y="583"/>
                  </a:cubicBezTo>
                  <a:cubicBezTo>
                    <a:pt x="5738" y="577"/>
                    <a:pt x="5727" y="575"/>
                    <a:pt x="5716" y="575"/>
                  </a:cubicBezTo>
                  <a:cubicBezTo>
                    <a:pt x="5690" y="575"/>
                    <a:pt x="5665" y="589"/>
                    <a:pt x="5654" y="613"/>
                  </a:cubicBezTo>
                  <a:cubicBezTo>
                    <a:pt x="5164" y="1591"/>
                    <a:pt x="4069" y="2247"/>
                    <a:pt x="2977" y="2247"/>
                  </a:cubicBezTo>
                  <a:cubicBezTo>
                    <a:pt x="2886" y="2247"/>
                    <a:pt x="2796" y="2242"/>
                    <a:pt x="2706" y="2233"/>
                  </a:cubicBezTo>
                  <a:cubicBezTo>
                    <a:pt x="1529" y="2113"/>
                    <a:pt x="451" y="1196"/>
                    <a:pt x="146" y="53"/>
                  </a:cubicBezTo>
                  <a:cubicBezTo>
                    <a:pt x="137" y="22"/>
                    <a:pt x="109"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0"/>
            <p:cNvSpPr/>
            <p:nvPr/>
          </p:nvSpPr>
          <p:spPr>
            <a:xfrm>
              <a:off x="5906100" y="2170161"/>
              <a:ext cx="991321" cy="13483"/>
            </a:xfrm>
            <a:custGeom>
              <a:avLst/>
              <a:gdLst/>
              <a:ahLst/>
              <a:cxnLst/>
              <a:rect l="l" t="t" r="r" b="b"/>
              <a:pathLst>
                <a:path w="16320" h="222" extrusionOk="0">
                  <a:moveTo>
                    <a:pt x="16247" y="0"/>
                  </a:moveTo>
                  <a:lnTo>
                    <a:pt x="70" y="82"/>
                  </a:lnTo>
                  <a:cubicBezTo>
                    <a:pt x="32" y="82"/>
                    <a:pt x="1" y="114"/>
                    <a:pt x="1" y="152"/>
                  </a:cubicBezTo>
                  <a:cubicBezTo>
                    <a:pt x="1" y="190"/>
                    <a:pt x="32" y="222"/>
                    <a:pt x="70" y="222"/>
                  </a:cubicBezTo>
                  <a:lnTo>
                    <a:pt x="16250" y="140"/>
                  </a:lnTo>
                  <a:cubicBezTo>
                    <a:pt x="16288" y="140"/>
                    <a:pt x="16319" y="108"/>
                    <a:pt x="16319" y="69"/>
                  </a:cubicBezTo>
                  <a:cubicBezTo>
                    <a:pt x="16319" y="30"/>
                    <a:pt x="16287" y="0"/>
                    <a:pt x="16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0"/>
            <p:cNvSpPr/>
            <p:nvPr/>
          </p:nvSpPr>
          <p:spPr>
            <a:xfrm>
              <a:off x="6714777" y="1429780"/>
              <a:ext cx="491530" cy="497793"/>
            </a:xfrm>
            <a:custGeom>
              <a:avLst/>
              <a:gdLst/>
              <a:ahLst/>
              <a:cxnLst/>
              <a:rect l="l" t="t" r="r" b="b"/>
              <a:pathLst>
                <a:path w="8092" h="8196" extrusionOk="0">
                  <a:moveTo>
                    <a:pt x="4692" y="0"/>
                  </a:moveTo>
                  <a:lnTo>
                    <a:pt x="1857" y="663"/>
                  </a:lnTo>
                  <a:lnTo>
                    <a:pt x="1" y="4774"/>
                  </a:lnTo>
                  <a:cubicBezTo>
                    <a:pt x="1" y="4774"/>
                    <a:pt x="1769" y="6890"/>
                    <a:pt x="2937" y="7700"/>
                  </a:cubicBezTo>
                  <a:cubicBezTo>
                    <a:pt x="3427" y="8041"/>
                    <a:pt x="3971" y="8195"/>
                    <a:pt x="4505" y="8195"/>
                  </a:cubicBezTo>
                  <a:cubicBezTo>
                    <a:pt x="6358" y="8195"/>
                    <a:pt x="8091" y="6333"/>
                    <a:pt x="7049" y="3912"/>
                  </a:cubicBezTo>
                  <a:cubicBezTo>
                    <a:pt x="6157" y="1840"/>
                    <a:pt x="4692" y="0"/>
                    <a:pt x="4692" y="0"/>
                  </a:cubicBezTo>
                  <a:close/>
                </a:path>
              </a:pathLst>
            </a:custGeom>
            <a:solidFill>
              <a:srgbClr val="BB54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0"/>
            <p:cNvSpPr/>
            <p:nvPr/>
          </p:nvSpPr>
          <p:spPr>
            <a:xfrm>
              <a:off x="6477392" y="1363638"/>
              <a:ext cx="468569" cy="369457"/>
            </a:xfrm>
            <a:custGeom>
              <a:avLst/>
              <a:gdLst/>
              <a:ahLst/>
              <a:cxnLst/>
              <a:rect l="l" t="t" r="r" b="b"/>
              <a:pathLst>
                <a:path w="7714" h="6083" extrusionOk="0">
                  <a:moveTo>
                    <a:pt x="0" y="0"/>
                  </a:moveTo>
                  <a:lnTo>
                    <a:pt x="2781" y="5702"/>
                  </a:lnTo>
                  <a:lnTo>
                    <a:pt x="5431" y="6082"/>
                  </a:lnTo>
                  <a:cubicBezTo>
                    <a:pt x="7562" y="5410"/>
                    <a:pt x="7713" y="1279"/>
                    <a:pt x="4301" y="717"/>
                  </a:cubicBezTo>
                  <a:cubicBezTo>
                    <a:pt x="890" y="156"/>
                    <a:pt x="1" y="0"/>
                    <a:pt x="0" y="0"/>
                  </a:cubicBezTo>
                  <a:close/>
                </a:path>
              </a:pathLst>
            </a:custGeom>
            <a:solidFill>
              <a:srgbClr val="BB54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0"/>
            <p:cNvSpPr/>
            <p:nvPr/>
          </p:nvSpPr>
          <p:spPr>
            <a:xfrm>
              <a:off x="6837114" y="1447516"/>
              <a:ext cx="225659" cy="160282"/>
            </a:xfrm>
            <a:custGeom>
              <a:avLst/>
              <a:gdLst/>
              <a:ahLst/>
              <a:cxnLst/>
              <a:rect l="l" t="t" r="r" b="b"/>
              <a:pathLst>
                <a:path w="3715" h="2639" extrusionOk="0">
                  <a:moveTo>
                    <a:pt x="82" y="0"/>
                  </a:moveTo>
                  <a:cubicBezTo>
                    <a:pt x="60" y="0"/>
                    <a:pt x="38" y="11"/>
                    <a:pt x="24" y="30"/>
                  </a:cubicBezTo>
                  <a:cubicBezTo>
                    <a:pt x="1" y="63"/>
                    <a:pt x="9" y="105"/>
                    <a:pt x="41" y="129"/>
                  </a:cubicBezTo>
                  <a:lnTo>
                    <a:pt x="3593" y="2626"/>
                  </a:lnTo>
                  <a:cubicBezTo>
                    <a:pt x="3605" y="2634"/>
                    <a:pt x="3620" y="2639"/>
                    <a:pt x="3634" y="2639"/>
                  </a:cubicBezTo>
                  <a:cubicBezTo>
                    <a:pt x="3656" y="2639"/>
                    <a:pt x="3678" y="2628"/>
                    <a:pt x="3691" y="2610"/>
                  </a:cubicBezTo>
                  <a:cubicBezTo>
                    <a:pt x="3714" y="2579"/>
                    <a:pt x="3706" y="2535"/>
                    <a:pt x="3674" y="2513"/>
                  </a:cubicBezTo>
                  <a:lnTo>
                    <a:pt x="3239" y="2206"/>
                  </a:lnTo>
                  <a:lnTo>
                    <a:pt x="3564" y="2140"/>
                  </a:lnTo>
                  <a:cubicBezTo>
                    <a:pt x="3602" y="2132"/>
                    <a:pt x="3627" y="2097"/>
                    <a:pt x="3619" y="2057"/>
                  </a:cubicBezTo>
                  <a:cubicBezTo>
                    <a:pt x="3611" y="2024"/>
                    <a:pt x="3583" y="2001"/>
                    <a:pt x="3550" y="2001"/>
                  </a:cubicBezTo>
                  <a:cubicBezTo>
                    <a:pt x="3545" y="2001"/>
                    <a:pt x="3540" y="2002"/>
                    <a:pt x="3536" y="2003"/>
                  </a:cubicBezTo>
                  <a:lnTo>
                    <a:pt x="3100" y="2091"/>
                  </a:lnTo>
                  <a:cubicBezTo>
                    <a:pt x="3095" y="2092"/>
                    <a:pt x="3089" y="2093"/>
                    <a:pt x="3084" y="2097"/>
                  </a:cubicBezTo>
                  <a:lnTo>
                    <a:pt x="122" y="13"/>
                  </a:lnTo>
                  <a:cubicBezTo>
                    <a:pt x="109" y="5"/>
                    <a:pt x="95" y="0"/>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0"/>
            <p:cNvSpPr/>
            <p:nvPr/>
          </p:nvSpPr>
          <p:spPr>
            <a:xfrm>
              <a:off x="6279976" y="744609"/>
              <a:ext cx="293084" cy="217435"/>
            </a:xfrm>
            <a:custGeom>
              <a:avLst/>
              <a:gdLst/>
              <a:ahLst/>
              <a:cxnLst/>
              <a:rect l="l" t="t" r="r" b="b"/>
              <a:pathLst>
                <a:path w="4825" h="3580" extrusionOk="0">
                  <a:moveTo>
                    <a:pt x="341" y="0"/>
                  </a:moveTo>
                  <a:cubicBezTo>
                    <a:pt x="316" y="189"/>
                    <a:pt x="287" y="376"/>
                    <a:pt x="257" y="561"/>
                  </a:cubicBezTo>
                  <a:lnTo>
                    <a:pt x="907" y="866"/>
                  </a:lnTo>
                  <a:cubicBezTo>
                    <a:pt x="675" y="855"/>
                    <a:pt x="444" y="845"/>
                    <a:pt x="210" y="835"/>
                  </a:cubicBezTo>
                  <a:cubicBezTo>
                    <a:pt x="137" y="1272"/>
                    <a:pt x="62" y="1705"/>
                    <a:pt x="0" y="2151"/>
                  </a:cubicBezTo>
                  <a:cubicBezTo>
                    <a:pt x="374" y="2431"/>
                    <a:pt x="721" y="2671"/>
                    <a:pt x="1095" y="2952"/>
                  </a:cubicBezTo>
                  <a:lnTo>
                    <a:pt x="4615" y="3579"/>
                  </a:lnTo>
                  <a:cubicBezTo>
                    <a:pt x="4825" y="3000"/>
                    <a:pt x="4797" y="2337"/>
                    <a:pt x="4540" y="1776"/>
                  </a:cubicBezTo>
                  <a:cubicBezTo>
                    <a:pt x="4284" y="1214"/>
                    <a:pt x="3802" y="760"/>
                    <a:pt x="3226" y="537"/>
                  </a:cubicBezTo>
                  <a:cubicBezTo>
                    <a:pt x="2309" y="183"/>
                    <a:pt x="1322" y="53"/>
                    <a:pt x="3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0"/>
            <p:cNvSpPr/>
            <p:nvPr/>
          </p:nvSpPr>
          <p:spPr>
            <a:xfrm>
              <a:off x="6285017" y="856669"/>
              <a:ext cx="302681" cy="331437"/>
            </a:xfrm>
            <a:custGeom>
              <a:avLst/>
              <a:gdLst/>
              <a:ahLst/>
              <a:cxnLst/>
              <a:rect l="l" t="t" r="r" b="b"/>
              <a:pathLst>
                <a:path w="4983" h="5457" extrusionOk="0">
                  <a:moveTo>
                    <a:pt x="944" y="0"/>
                  </a:moveTo>
                  <a:cubicBezTo>
                    <a:pt x="650" y="144"/>
                    <a:pt x="414" y="371"/>
                    <a:pt x="322" y="684"/>
                  </a:cubicBezTo>
                  <a:cubicBezTo>
                    <a:pt x="202" y="1091"/>
                    <a:pt x="157" y="1502"/>
                    <a:pt x="75" y="1917"/>
                  </a:cubicBezTo>
                  <a:cubicBezTo>
                    <a:pt x="0" y="2299"/>
                    <a:pt x="115" y="2681"/>
                    <a:pt x="360" y="2981"/>
                  </a:cubicBezTo>
                  <a:cubicBezTo>
                    <a:pt x="603" y="3284"/>
                    <a:pt x="979" y="3473"/>
                    <a:pt x="1366" y="3494"/>
                  </a:cubicBezTo>
                  <a:cubicBezTo>
                    <a:pt x="1361" y="3595"/>
                    <a:pt x="1381" y="3652"/>
                    <a:pt x="1377" y="3754"/>
                  </a:cubicBezTo>
                  <a:cubicBezTo>
                    <a:pt x="1023" y="3777"/>
                    <a:pt x="672" y="3808"/>
                    <a:pt x="318" y="3832"/>
                  </a:cubicBezTo>
                  <a:cubicBezTo>
                    <a:pt x="623" y="4657"/>
                    <a:pt x="1441" y="5375"/>
                    <a:pt x="2319" y="5448"/>
                  </a:cubicBezTo>
                  <a:cubicBezTo>
                    <a:pt x="2382" y="5453"/>
                    <a:pt x="2444" y="5456"/>
                    <a:pt x="2506" y="5456"/>
                  </a:cubicBezTo>
                  <a:cubicBezTo>
                    <a:pt x="3321" y="5456"/>
                    <a:pt x="4129" y="4985"/>
                    <a:pt x="4542" y="4281"/>
                  </a:cubicBezTo>
                  <a:cubicBezTo>
                    <a:pt x="4265" y="4164"/>
                    <a:pt x="4009" y="4025"/>
                    <a:pt x="3733" y="3910"/>
                  </a:cubicBezTo>
                  <a:cubicBezTo>
                    <a:pt x="3733" y="3551"/>
                    <a:pt x="3719" y="3210"/>
                    <a:pt x="3720" y="2852"/>
                  </a:cubicBezTo>
                  <a:lnTo>
                    <a:pt x="3720" y="2852"/>
                  </a:lnTo>
                  <a:cubicBezTo>
                    <a:pt x="3805" y="2878"/>
                    <a:pt x="3893" y="2890"/>
                    <a:pt x="3981" y="2890"/>
                  </a:cubicBezTo>
                  <a:cubicBezTo>
                    <a:pt x="4271" y="2890"/>
                    <a:pt x="4563" y="2755"/>
                    <a:pt x="4739" y="2521"/>
                  </a:cubicBezTo>
                  <a:cubicBezTo>
                    <a:pt x="4966" y="2218"/>
                    <a:pt x="4983" y="1771"/>
                    <a:pt x="4776" y="1452"/>
                  </a:cubicBezTo>
                  <a:cubicBezTo>
                    <a:pt x="4605" y="1190"/>
                    <a:pt x="4293" y="1030"/>
                    <a:pt x="3981" y="1030"/>
                  </a:cubicBezTo>
                  <a:cubicBezTo>
                    <a:pt x="3914" y="1030"/>
                    <a:pt x="3848" y="1037"/>
                    <a:pt x="3784" y="1052"/>
                  </a:cubicBezTo>
                  <a:cubicBezTo>
                    <a:pt x="3725" y="1159"/>
                    <a:pt x="3662" y="1265"/>
                    <a:pt x="3605" y="1372"/>
                  </a:cubicBezTo>
                  <a:cubicBezTo>
                    <a:pt x="3321" y="1191"/>
                    <a:pt x="3124" y="858"/>
                    <a:pt x="3115" y="521"/>
                  </a:cubicBezTo>
                  <a:cubicBezTo>
                    <a:pt x="2397" y="355"/>
                    <a:pt x="1661" y="167"/>
                    <a:pt x="944" y="0"/>
                  </a:cubicBezTo>
                  <a:close/>
                </a:path>
              </a:pathLst>
            </a:custGeom>
            <a:solidFill>
              <a:srgbClr val="BB54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0"/>
            <p:cNvSpPr/>
            <p:nvPr/>
          </p:nvSpPr>
          <p:spPr>
            <a:xfrm>
              <a:off x="6399883" y="967452"/>
              <a:ext cx="17129" cy="17067"/>
            </a:xfrm>
            <a:custGeom>
              <a:avLst/>
              <a:gdLst/>
              <a:ahLst/>
              <a:cxnLst/>
              <a:rect l="l" t="t" r="r" b="b"/>
              <a:pathLst>
                <a:path w="282" h="281" extrusionOk="0">
                  <a:moveTo>
                    <a:pt x="142" y="0"/>
                  </a:moveTo>
                  <a:cubicBezTo>
                    <a:pt x="64" y="0"/>
                    <a:pt x="0" y="63"/>
                    <a:pt x="0" y="140"/>
                  </a:cubicBezTo>
                  <a:cubicBezTo>
                    <a:pt x="0" y="218"/>
                    <a:pt x="64" y="280"/>
                    <a:pt x="142" y="280"/>
                  </a:cubicBezTo>
                  <a:cubicBezTo>
                    <a:pt x="219" y="280"/>
                    <a:pt x="282" y="218"/>
                    <a:pt x="282" y="140"/>
                  </a:cubicBezTo>
                  <a:cubicBezTo>
                    <a:pt x="282" y="63"/>
                    <a:pt x="219"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0"/>
            <p:cNvSpPr/>
            <p:nvPr/>
          </p:nvSpPr>
          <p:spPr>
            <a:xfrm>
              <a:off x="6304030" y="943826"/>
              <a:ext cx="17190" cy="17188"/>
            </a:xfrm>
            <a:custGeom>
              <a:avLst/>
              <a:gdLst/>
              <a:ahLst/>
              <a:cxnLst/>
              <a:rect l="l" t="t" r="r" b="b"/>
              <a:pathLst>
                <a:path w="283" h="283" extrusionOk="0">
                  <a:moveTo>
                    <a:pt x="142" y="1"/>
                  </a:moveTo>
                  <a:cubicBezTo>
                    <a:pt x="64" y="1"/>
                    <a:pt x="1" y="64"/>
                    <a:pt x="1" y="142"/>
                  </a:cubicBezTo>
                  <a:cubicBezTo>
                    <a:pt x="1" y="219"/>
                    <a:pt x="64" y="282"/>
                    <a:pt x="142" y="282"/>
                  </a:cubicBezTo>
                  <a:cubicBezTo>
                    <a:pt x="219" y="282"/>
                    <a:pt x="282" y="219"/>
                    <a:pt x="282" y="142"/>
                  </a:cubicBezTo>
                  <a:cubicBezTo>
                    <a:pt x="282" y="64"/>
                    <a:pt x="219"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0"/>
            <p:cNvSpPr/>
            <p:nvPr/>
          </p:nvSpPr>
          <p:spPr>
            <a:xfrm>
              <a:off x="6509525" y="959678"/>
              <a:ext cx="39847" cy="20832"/>
            </a:xfrm>
            <a:custGeom>
              <a:avLst/>
              <a:gdLst/>
              <a:ahLst/>
              <a:cxnLst/>
              <a:rect l="l" t="t" r="r" b="b"/>
              <a:pathLst>
                <a:path w="656" h="343" extrusionOk="0">
                  <a:moveTo>
                    <a:pt x="577" y="1"/>
                  </a:moveTo>
                  <a:cubicBezTo>
                    <a:pt x="568" y="1"/>
                    <a:pt x="559" y="3"/>
                    <a:pt x="551" y="6"/>
                  </a:cubicBezTo>
                  <a:lnTo>
                    <a:pt x="54" y="206"/>
                  </a:lnTo>
                  <a:cubicBezTo>
                    <a:pt x="18" y="221"/>
                    <a:pt x="1" y="263"/>
                    <a:pt x="16" y="297"/>
                  </a:cubicBezTo>
                  <a:cubicBezTo>
                    <a:pt x="24" y="325"/>
                    <a:pt x="51" y="342"/>
                    <a:pt x="80" y="342"/>
                  </a:cubicBezTo>
                  <a:cubicBezTo>
                    <a:pt x="89" y="342"/>
                    <a:pt x="97" y="341"/>
                    <a:pt x="107" y="337"/>
                  </a:cubicBezTo>
                  <a:lnTo>
                    <a:pt x="602" y="136"/>
                  </a:lnTo>
                  <a:cubicBezTo>
                    <a:pt x="638" y="122"/>
                    <a:pt x="655" y="80"/>
                    <a:pt x="642" y="45"/>
                  </a:cubicBezTo>
                  <a:cubicBezTo>
                    <a:pt x="630" y="17"/>
                    <a:pt x="604"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0"/>
            <p:cNvSpPr/>
            <p:nvPr/>
          </p:nvSpPr>
          <p:spPr>
            <a:xfrm>
              <a:off x="6501142" y="1026610"/>
              <a:ext cx="19012" cy="10447"/>
            </a:xfrm>
            <a:custGeom>
              <a:avLst/>
              <a:gdLst/>
              <a:ahLst/>
              <a:cxnLst/>
              <a:rect l="l" t="t" r="r" b="b"/>
              <a:pathLst>
                <a:path w="313" h="172" extrusionOk="0">
                  <a:moveTo>
                    <a:pt x="76" y="0"/>
                  </a:moveTo>
                  <a:cubicBezTo>
                    <a:pt x="42" y="0"/>
                    <a:pt x="14" y="24"/>
                    <a:pt x="7" y="58"/>
                  </a:cubicBezTo>
                  <a:cubicBezTo>
                    <a:pt x="1" y="96"/>
                    <a:pt x="24" y="133"/>
                    <a:pt x="64" y="140"/>
                  </a:cubicBezTo>
                  <a:lnTo>
                    <a:pt x="224" y="171"/>
                  </a:lnTo>
                  <a:cubicBezTo>
                    <a:pt x="227" y="171"/>
                    <a:pt x="231" y="172"/>
                    <a:pt x="236" y="172"/>
                  </a:cubicBezTo>
                  <a:cubicBezTo>
                    <a:pt x="269" y="172"/>
                    <a:pt x="299" y="148"/>
                    <a:pt x="306" y="114"/>
                  </a:cubicBezTo>
                  <a:cubicBezTo>
                    <a:pt x="312" y="76"/>
                    <a:pt x="289" y="39"/>
                    <a:pt x="250" y="33"/>
                  </a:cubicBezTo>
                  <a:lnTo>
                    <a:pt x="90" y="2"/>
                  </a:lnTo>
                  <a:cubicBezTo>
                    <a:pt x="85" y="1"/>
                    <a:pt x="80"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0"/>
            <p:cNvSpPr/>
            <p:nvPr/>
          </p:nvSpPr>
          <p:spPr>
            <a:xfrm>
              <a:off x="6378319" y="924876"/>
              <a:ext cx="89049" cy="89039"/>
            </a:xfrm>
            <a:custGeom>
              <a:avLst/>
              <a:gdLst/>
              <a:ahLst/>
              <a:cxnLst/>
              <a:rect l="l" t="t" r="r" b="b"/>
              <a:pathLst>
                <a:path w="1466" h="1466" extrusionOk="0">
                  <a:moveTo>
                    <a:pt x="733" y="141"/>
                  </a:moveTo>
                  <a:cubicBezTo>
                    <a:pt x="1059" y="141"/>
                    <a:pt x="1324" y="407"/>
                    <a:pt x="1324" y="733"/>
                  </a:cubicBezTo>
                  <a:cubicBezTo>
                    <a:pt x="1324" y="1059"/>
                    <a:pt x="1059" y="1326"/>
                    <a:pt x="733" y="1326"/>
                  </a:cubicBezTo>
                  <a:cubicBezTo>
                    <a:pt x="407" y="1326"/>
                    <a:pt x="140" y="1059"/>
                    <a:pt x="140" y="733"/>
                  </a:cubicBezTo>
                  <a:cubicBezTo>
                    <a:pt x="140" y="407"/>
                    <a:pt x="407" y="141"/>
                    <a:pt x="733" y="141"/>
                  </a:cubicBezTo>
                  <a:close/>
                  <a:moveTo>
                    <a:pt x="733" y="1"/>
                  </a:moveTo>
                  <a:cubicBezTo>
                    <a:pt x="329" y="1"/>
                    <a:pt x="0" y="329"/>
                    <a:pt x="0" y="733"/>
                  </a:cubicBezTo>
                  <a:cubicBezTo>
                    <a:pt x="0" y="1136"/>
                    <a:pt x="329" y="1466"/>
                    <a:pt x="733" y="1466"/>
                  </a:cubicBezTo>
                  <a:cubicBezTo>
                    <a:pt x="1136" y="1466"/>
                    <a:pt x="1466" y="1136"/>
                    <a:pt x="1466" y="733"/>
                  </a:cubicBezTo>
                  <a:cubicBezTo>
                    <a:pt x="1466" y="329"/>
                    <a:pt x="1136" y="1"/>
                    <a:pt x="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0"/>
            <p:cNvSpPr/>
            <p:nvPr/>
          </p:nvSpPr>
          <p:spPr>
            <a:xfrm>
              <a:off x="6268131" y="894143"/>
              <a:ext cx="88988" cy="89039"/>
            </a:xfrm>
            <a:custGeom>
              <a:avLst/>
              <a:gdLst/>
              <a:ahLst/>
              <a:cxnLst/>
              <a:rect l="l" t="t" r="r" b="b"/>
              <a:pathLst>
                <a:path w="1465" h="1466" extrusionOk="0">
                  <a:moveTo>
                    <a:pt x="732" y="142"/>
                  </a:moveTo>
                  <a:cubicBezTo>
                    <a:pt x="1058" y="142"/>
                    <a:pt x="1324" y="407"/>
                    <a:pt x="1324" y="733"/>
                  </a:cubicBezTo>
                  <a:cubicBezTo>
                    <a:pt x="1324" y="1060"/>
                    <a:pt x="1058" y="1326"/>
                    <a:pt x="732" y="1326"/>
                  </a:cubicBezTo>
                  <a:cubicBezTo>
                    <a:pt x="407" y="1326"/>
                    <a:pt x="140" y="1060"/>
                    <a:pt x="140" y="733"/>
                  </a:cubicBezTo>
                  <a:cubicBezTo>
                    <a:pt x="140" y="406"/>
                    <a:pt x="407" y="142"/>
                    <a:pt x="732" y="142"/>
                  </a:cubicBezTo>
                  <a:close/>
                  <a:moveTo>
                    <a:pt x="732" y="1"/>
                  </a:moveTo>
                  <a:cubicBezTo>
                    <a:pt x="329" y="1"/>
                    <a:pt x="0" y="330"/>
                    <a:pt x="0" y="733"/>
                  </a:cubicBezTo>
                  <a:cubicBezTo>
                    <a:pt x="0" y="1138"/>
                    <a:pt x="329" y="1465"/>
                    <a:pt x="732" y="1466"/>
                  </a:cubicBezTo>
                  <a:cubicBezTo>
                    <a:pt x="1136" y="1466"/>
                    <a:pt x="1465" y="1138"/>
                    <a:pt x="1465" y="733"/>
                  </a:cubicBezTo>
                  <a:cubicBezTo>
                    <a:pt x="1465" y="330"/>
                    <a:pt x="1136" y="1"/>
                    <a:pt x="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0"/>
            <p:cNvSpPr/>
            <p:nvPr/>
          </p:nvSpPr>
          <p:spPr>
            <a:xfrm>
              <a:off x="6349831" y="936780"/>
              <a:ext cx="39665" cy="19678"/>
            </a:xfrm>
            <a:custGeom>
              <a:avLst/>
              <a:gdLst/>
              <a:ahLst/>
              <a:cxnLst/>
              <a:rect l="l" t="t" r="r" b="b"/>
              <a:pathLst>
                <a:path w="653" h="324" extrusionOk="0">
                  <a:moveTo>
                    <a:pt x="218" y="1"/>
                  </a:moveTo>
                  <a:cubicBezTo>
                    <a:pt x="163" y="1"/>
                    <a:pt x="108" y="10"/>
                    <a:pt x="55" y="29"/>
                  </a:cubicBezTo>
                  <a:cubicBezTo>
                    <a:pt x="20" y="42"/>
                    <a:pt x="1" y="83"/>
                    <a:pt x="15" y="119"/>
                  </a:cubicBezTo>
                  <a:cubicBezTo>
                    <a:pt x="25" y="146"/>
                    <a:pt x="52" y="164"/>
                    <a:pt x="80" y="164"/>
                  </a:cubicBezTo>
                  <a:cubicBezTo>
                    <a:pt x="88" y="164"/>
                    <a:pt x="97" y="163"/>
                    <a:pt x="105" y="160"/>
                  </a:cubicBezTo>
                  <a:cubicBezTo>
                    <a:pt x="140" y="147"/>
                    <a:pt x="178" y="141"/>
                    <a:pt x="216" y="141"/>
                  </a:cubicBezTo>
                  <a:cubicBezTo>
                    <a:pt x="332" y="141"/>
                    <a:pt x="450" y="197"/>
                    <a:pt x="514" y="292"/>
                  </a:cubicBezTo>
                  <a:cubicBezTo>
                    <a:pt x="529" y="313"/>
                    <a:pt x="551" y="323"/>
                    <a:pt x="573" y="323"/>
                  </a:cubicBezTo>
                  <a:cubicBezTo>
                    <a:pt x="587" y="323"/>
                    <a:pt x="600" y="319"/>
                    <a:pt x="613" y="312"/>
                  </a:cubicBezTo>
                  <a:cubicBezTo>
                    <a:pt x="644" y="290"/>
                    <a:pt x="652" y="245"/>
                    <a:pt x="631" y="213"/>
                  </a:cubicBezTo>
                  <a:cubicBezTo>
                    <a:pt x="539" y="79"/>
                    <a:pt x="379"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0"/>
            <p:cNvSpPr/>
            <p:nvPr/>
          </p:nvSpPr>
          <p:spPr>
            <a:xfrm>
              <a:off x="6346854" y="948928"/>
              <a:ext cx="23507" cy="41969"/>
            </a:xfrm>
            <a:custGeom>
              <a:avLst/>
              <a:gdLst/>
              <a:ahLst/>
              <a:cxnLst/>
              <a:rect l="l" t="t" r="r" b="b"/>
              <a:pathLst>
                <a:path w="387" h="691" extrusionOk="0">
                  <a:moveTo>
                    <a:pt x="308" y="0"/>
                  </a:moveTo>
                  <a:cubicBezTo>
                    <a:pt x="281" y="0"/>
                    <a:pt x="255" y="16"/>
                    <a:pt x="245" y="42"/>
                  </a:cubicBezTo>
                  <a:lnTo>
                    <a:pt x="10" y="564"/>
                  </a:lnTo>
                  <a:cubicBezTo>
                    <a:pt x="1" y="584"/>
                    <a:pt x="2" y="608"/>
                    <a:pt x="12" y="627"/>
                  </a:cubicBezTo>
                  <a:cubicBezTo>
                    <a:pt x="23" y="647"/>
                    <a:pt x="43" y="659"/>
                    <a:pt x="66" y="661"/>
                  </a:cubicBezTo>
                  <a:lnTo>
                    <a:pt x="296" y="688"/>
                  </a:lnTo>
                  <a:cubicBezTo>
                    <a:pt x="298" y="690"/>
                    <a:pt x="300" y="690"/>
                    <a:pt x="303" y="690"/>
                  </a:cubicBezTo>
                  <a:cubicBezTo>
                    <a:pt x="338" y="690"/>
                    <a:pt x="369" y="663"/>
                    <a:pt x="373" y="628"/>
                  </a:cubicBezTo>
                  <a:cubicBezTo>
                    <a:pt x="376" y="590"/>
                    <a:pt x="349" y="555"/>
                    <a:pt x="311" y="551"/>
                  </a:cubicBezTo>
                  <a:lnTo>
                    <a:pt x="176" y="535"/>
                  </a:lnTo>
                  <a:lnTo>
                    <a:pt x="371" y="99"/>
                  </a:lnTo>
                  <a:cubicBezTo>
                    <a:pt x="387" y="64"/>
                    <a:pt x="371" y="22"/>
                    <a:pt x="337" y="7"/>
                  </a:cubicBezTo>
                  <a:cubicBezTo>
                    <a:pt x="327" y="2"/>
                    <a:pt x="317" y="0"/>
                    <a:pt x="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0"/>
            <p:cNvSpPr/>
            <p:nvPr/>
          </p:nvSpPr>
          <p:spPr>
            <a:xfrm>
              <a:off x="6358638" y="1000797"/>
              <a:ext cx="28974" cy="19010"/>
            </a:xfrm>
            <a:custGeom>
              <a:avLst/>
              <a:gdLst/>
              <a:ahLst/>
              <a:cxnLst/>
              <a:rect l="l" t="t" r="r" b="b"/>
              <a:pathLst>
                <a:path w="477" h="313" extrusionOk="0">
                  <a:moveTo>
                    <a:pt x="405" y="1"/>
                  </a:moveTo>
                  <a:cubicBezTo>
                    <a:pt x="366" y="1"/>
                    <a:pt x="335" y="31"/>
                    <a:pt x="335" y="70"/>
                  </a:cubicBezTo>
                  <a:cubicBezTo>
                    <a:pt x="334" y="114"/>
                    <a:pt x="300" y="157"/>
                    <a:pt x="257" y="169"/>
                  </a:cubicBezTo>
                  <a:cubicBezTo>
                    <a:pt x="249" y="171"/>
                    <a:pt x="241" y="172"/>
                    <a:pt x="233" y="172"/>
                  </a:cubicBezTo>
                  <a:cubicBezTo>
                    <a:pt x="197" y="172"/>
                    <a:pt x="160" y="152"/>
                    <a:pt x="141" y="122"/>
                  </a:cubicBezTo>
                  <a:cubicBezTo>
                    <a:pt x="128" y="100"/>
                    <a:pt x="105" y="88"/>
                    <a:pt x="81" y="88"/>
                  </a:cubicBezTo>
                  <a:cubicBezTo>
                    <a:pt x="69" y="88"/>
                    <a:pt x="56" y="91"/>
                    <a:pt x="44" y="98"/>
                  </a:cubicBezTo>
                  <a:cubicBezTo>
                    <a:pt x="11" y="119"/>
                    <a:pt x="0" y="161"/>
                    <a:pt x="21" y="194"/>
                  </a:cubicBezTo>
                  <a:cubicBezTo>
                    <a:pt x="64" y="267"/>
                    <a:pt x="148" y="312"/>
                    <a:pt x="232" y="312"/>
                  </a:cubicBezTo>
                  <a:cubicBezTo>
                    <a:pt x="252" y="312"/>
                    <a:pt x="273" y="309"/>
                    <a:pt x="293" y="304"/>
                  </a:cubicBezTo>
                  <a:cubicBezTo>
                    <a:pt x="396" y="276"/>
                    <a:pt x="473" y="178"/>
                    <a:pt x="475" y="71"/>
                  </a:cubicBezTo>
                  <a:cubicBezTo>
                    <a:pt x="476" y="33"/>
                    <a:pt x="444"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0"/>
            <p:cNvSpPr/>
            <p:nvPr/>
          </p:nvSpPr>
          <p:spPr>
            <a:xfrm>
              <a:off x="6392412" y="896391"/>
              <a:ext cx="50963" cy="22047"/>
            </a:xfrm>
            <a:custGeom>
              <a:avLst/>
              <a:gdLst/>
              <a:ahLst/>
              <a:cxnLst/>
              <a:rect l="l" t="t" r="r" b="b"/>
              <a:pathLst>
                <a:path w="839" h="363" extrusionOk="0">
                  <a:moveTo>
                    <a:pt x="383" y="0"/>
                  </a:moveTo>
                  <a:cubicBezTo>
                    <a:pt x="254" y="0"/>
                    <a:pt x="123" y="51"/>
                    <a:pt x="30" y="141"/>
                  </a:cubicBezTo>
                  <a:cubicBezTo>
                    <a:pt x="3" y="168"/>
                    <a:pt x="0" y="213"/>
                    <a:pt x="29" y="241"/>
                  </a:cubicBezTo>
                  <a:cubicBezTo>
                    <a:pt x="43" y="255"/>
                    <a:pt x="61" y="262"/>
                    <a:pt x="79" y="262"/>
                  </a:cubicBezTo>
                  <a:cubicBezTo>
                    <a:pt x="96" y="262"/>
                    <a:pt x="114" y="255"/>
                    <a:pt x="128" y="242"/>
                  </a:cubicBezTo>
                  <a:cubicBezTo>
                    <a:pt x="196" y="177"/>
                    <a:pt x="290" y="141"/>
                    <a:pt x="383" y="141"/>
                  </a:cubicBezTo>
                  <a:cubicBezTo>
                    <a:pt x="400" y="141"/>
                    <a:pt x="417" y="142"/>
                    <a:pt x="434" y="144"/>
                  </a:cubicBezTo>
                  <a:cubicBezTo>
                    <a:pt x="544" y="160"/>
                    <a:pt x="645" y="230"/>
                    <a:pt x="699" y="326"/>
                  </a:cubicBezTo>
                  <a:cubicBezTo>
                    <a:pt x="711" y="349"/>
                    <a:pt x="735" y="363"/>
                    <a:pt x="759" y="363"/>
                  </a:cubicBezTo>
                  <a:cubicBezTo>
                    <a:pt x="771" y="363"/>
                    <a:pt x="781" y="359"/>
                    <a:pt x="794" y="353"/>
                  </a:cubicBezTo>
                  <a:cubicBezTo>
                    <a:pt x="827" y="334"/>
                    <a:pt x="839" y="292"/>
                    <a:pt x="821" y="258"/>
                  </a:cubicBezTo>
                  <a:cubicBezTo>
                    <a:pt x="746" y="124"/>
                    <a:pt x="605" y="28"/>
                    <a:pt x="454" y="5"/>
                  </a:cubicBezTo>
                  <a:cubicBezTo>
                    <a:pt x="431" y="2"/>
                    <a:pt x="407" y="0"/>
                    <a:pt x="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0"/>
            <p:cNvSpPr/>
            <p:nvPr/>
          </p:nvSpPr>
          <p:spPr>
            <a:xfrm>
              <a:off x="6321706" y="876104"/>
              <a:ext cx="35231" cy="15488"/>
            </a:xfrm>
            <a:custGeom>
              <a:avLst/>
              <a:gdLst/>
              <a:ahLst/>
              <a:cxnLst/>
              <a:rect l="l" t="t" r="r" b="b"/>
              <a:pathLst>
                <a:path w="580" h="255" extrusionOk="0">
                  <a:moveTo>
                    <a:pt x="78" y="1"/>
                  </a:moveTo>
                  <a:cubicBezTo>
                    <a:pt x="47" y="1"/>
                    <a:pt x="19" y="22"/>
                    <a:pt x="11" y="53"/>
                  </a:cubicBezTo>
                  <a:cubicBezTo>
                    <a:pt x="1" y="90"/>
                    <a:pt x="23" y="130"/>
                    <a:pt x="61" y="138"/>
                  </a:cubicBezTo>
                  <a:lnTo>
                    <a:pt x="483" y="253"/>
                  </a:lnTo>
                  <a:cubicBezTo>
                    <a:pt x="488" y="255"/>
                    <a:pt x="494" y="255"/>
                    <a:pt x="500" y="255"/>
                  </a:cubicBezTo>
                  <a:cubicBezTo>
                    <a:pt x="531" y="255"/>
                    <a:pt x="559" y="235"/>
                    <a:pt x="569" y="202"/>
                  </a:cubicBezTo>
                  <a:cubicBezTo>
                    <a:pt x="579" y="165"/>
                    <a:pt x="557" y="126"/>
                    <a:pt x="519" y="117"/>
                  </a:cubicBezTo>
                  <a:lnTo>
                    <a:pt x="97" y="3"/>
                  </a:lnTo>
                  <a:cubicBezTo>
                    <a:pt x="91" y="2"/>
                    <a:pt x="84"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0"/>
            <p:cNvSpPr/>
            <p:nvPr/>
          </p:nvSpPr>
          <p:spPr>
            <a:xfrm>
              <a:off x="6355966" y="1053759"/>
              <a:ext cx="89292" cy="48285"/>
            </a:xfrm>
            <a:custGeom>
              <a:avLst/>
              <a:gdLst/>
              <a:ahLst/>
              <a:cxnLst/>
              <a:rect l="l" t="t" r="r" b="b"/>
              <a:pathLst>
                <a:path w="1470" h="795" extrusionOk="0">
                  <a:moveTo>
                    <a:pt x="1389" y="0"/>
                  </a:moveTo>
                  <a:cubicBezTo>
                    <a:pt x="1378" y="0"/>
                    <a:pt x="1367" y="3"/>
                    <a:pt x="1357" y="8"/>
                  </a:cubicBezTo>
                  <a:cubicBezTo>
                    <a:pt x="1084" y="153"/>
                    <a:pt x="771" y="229"/>
                    <a:pt x="460" y="229"/>
                  </a:cubicBezTo>
                  <a:cubicBezTo>
                    <a:pt x="336" y="229"/>
                    <a:pt x="212" y="216"/>
                    <a:pt x="91" y="192"/>
                  </a:cubicBezTo>
                  <a:cubicBezTo>
                    <a:pt x="87" y="191"/>
                    <a:pt x="82" y="191"/>
                    <a:pt x="78" y="191"/>
                  </a:cubicBezTo>
                  <a:cubicBezTo>
                    <a:pt x="45" y="191"/>
                    <a:pt x="15" y="215"/>
                    <a:pt x="8" y="248"/>
                  </a:cubicBezTo>
                  <a:cubicBezTo>
                    <a:pt x="0" y="285"/>
                    <a:pt x="26" y="323"/>
                    <a:pt x="64" y="330"/>
                  </a:cubicBezTo>
                  <a:cubicBezTo>
                    <a:pt x="88" y="335"/>
                    <a:pt x="114" y="340"/>
                    <a:pt x="139" y="344"/>
                  </a:cubicBezTo>
                  <a:lnTo>
                    <a:pt x="156" y="727"/>
                  </a:lnTo>
                  <a:cubicBezTo>
                    <a:pt x="157" y="764"/>
                    <a:pt x="188" y="794"/>
                    <a:pt x="225" y="794"/>
                  </a:cubicBezTo>
                  <a:lnTo>
                    <a:pt x="228" y="794"/>
                  </a:lnTo>
                  <a:cubicBezTo>
                    <a:pt x="267" y="793"/>
                    <a:pt x="298" y="759"/>
                    <a:pt x="295" y="720"/>
                  </a:cubicBezTo>
                  <a:lnTo>
                    <a:pt x="280" y="360"/>
                  </a:lnTo>
                  <a:lnTo>
                    <a:pt x="280" y="360"/>
                  </a:lnTo>
                  <a:cubicBezTo>
                    <a:pt x="342" y="365"/>
                    <a:pt x="402" y="367"/>
                    <a:pt x="464" y="367"/>
                  </a:cubicBezTo>
                  <a:cubicBezTo>
                    <a:pt x="795" y="367"/>
                    <a:pt x="1125" y="286"/>
                    <a:pt x="1422" y="128"/>
                  </a:cubicBezTo>
                  <a:cubicBezTo>
                    <a:pt x="1456" y="115"/>
                    <a:pt x="1470" y="72"/>
                    <a:pt x="1451" y="37"/>
                  </a:cubicBezTo>
                  <a:cubicBezTo>
                    <a:pt x="1438" y="13"/>
                    <a:pt x="1414" y="0"/>
                    <a:pt x="1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0"/>
            <p:cNvSpPr/>
            <p:nvPr/>
          </p:nvSpPr>
          <p:spPr>
            <a:xfrm>
              <a:off x="5570371" y="1087954"/>
              <a:ext cx="976014" cy="447382"/>
            </a:xfrm>
            <a:custGeom>
              <a:avLst/>
              <a:gdLst/>
              <a:ahLst/>
              <a:cxnLst/>
              <a:rect l="l" t="t" r="r" b="b"/>
              <a:pathLst>
                <a:path w="16068" h="7366" extrusionOk="0">
                  <a:moveTo>
                    <a:pt x="1007" y="0"/>
                  </a:moveTo>
                  <a:lnTo>
                    <a:pt x="0" y="931"/>
                  </a:lnTo>
                  <a:lnTo>
                    <a:pt x="8108" y="7365"/>
                  </a:lnTo>
                  <a:lnTo>
                    <a:pt x="16067" y="2273"/>
                  </a:lnTo>
                  <a:lnTo>
                    <a:pt x="15852" y="1519"/>
                  </a:lnTo>
                  <a:lnTo>
                    <a:pt x="10239" y="2954"/>
                  </a:lnTo>
                  <a:cubicBezTo>
                    <a:pt x="9116" y="3242"/>
                    <a:pt x="8038" y="3684"/>
                    <a:pt x="7035" y="4265"/>
                  </a:cubicBezTo>
                  <a:cubicBezTo>
                    <a:pt x="6274" y="3059"/>
                    <a:pt x="5196" y="2086"/>
                    <a:pt x="3920" y="1451"/>
                  </a:cubicBezTo>
                  <a:lnTo>
                    <a:pt x="10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0"/>
            <p:cNvSpPr/>
            <p:nvPr/>
          </p:nvSpPr>
          <p:spPr>
            <a:xfrm>
              <a:off x="5635731" y="1123242"/>
              <a:ext cx="142442" cy="71122"/>
            </a:xfrm>
            <a:custGeom>
              <a:avLst/>
              <a:gdLst/>
              <a:ahLst/>
              <a:cxnLst/>
              <a:rect l="l" t="t" r="r" b="b"/>
              <a:pathLst>
                <a:path w="2345" h="1171" extrusionOk="0">
                  <a:moveTo>
                    <a:pt x="80" y="1"/>
                  </a:moveTo>
                  <a:cubicBezTo>
                    <a:pt x="54" y="1"/>
                    <a:pt x="28" y="16"/>
                    <a:pt x="16" y="41"/>
                  </a:cubicBezTo>
                  <a:cubicBezTo>
                    <a:pt x="0" y="76"/>
                    <a:pt x="15" y="119"/>
                    <a:pt x="49" y="135"/>
                  </a:cubicBezTo>
                  <a:lnTo>
                    <a:pt x="2236" y="1164"/>
                  </a:lnTo>
                  <a:cubicBezTo>
                    <a:pt x="2245" y="1169"/>
                    <a:pt x="2254" y="1170"/>
                    <a:pt x="2264" y="1170"/>
                  </a:cubicBezTo>
                  <a:cubicBezTo>
                    <a:pt x="2291" y="1170"/>
                    <a:pt x="2317" y="1156"/>
                    <a:pt x="2329" y="1130"/>
                  </a:cubicBezTo>
                  <a:cubicBezTo>
                    <a:pt x="2345" y="1095"/>
                    <a:pt x="2331" y="1052"/>
                    <a:pt x="2295" y="1036"/>
                  </a:cubicBezTo>
                  <a:lnTo>
                    <a:pt x="109" y="7"/>
                  </a:lnTo>
                  <a:cubicBezTo>
                    <a:pt x="100" y="3"/>
                    <a:pt x="9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0"/>
            <p:cNvSpPr/>
            <p:nvPr/>
          </p:nvSpPr>
          <p:spPr>
            <a:xfrm>
              <a:off x="5668593" y="1168187"/>
              <a:ext cx="142502" cy="71122"/>
            </a:xfrm>
            <a:custGeom>
              <a:avLst/>
              <a:gdLst/>
              <a:ahLst/>
              <a:cxnLst/>
              <a:rect l="l" t="t" r="r" b="b"/>
              <a:pathLst>
                <a:path w="2346" h="1171" extrusionOk="0">
                  <a:moveTo>
                    <a:pt x="81" y="0"/>
                  </a:moveTo>
                  <a:cubicBezTo>
                    <a:pt x="54" y="0"/>
                    <a:pt x="29" y="15"/>
                    <a:pt x="16" y="40"/>
                  </a:cubicBezTo>
                  <a:cubicBezTo>
                    <a:pt x="0" y="75"/>
                    <a:pt x="15" y="118"/>
                    <a:pt x="50" y="134"/>
                  </a:cubicBezTo>
                  <a:lnTo>
                    <a:pt x="2236" y="1163"/>
                  </a:lnTo>
                  <a:cubicBezTo>
                    <a:pt x="2245" y="1167"/>
                    <a:pt x="2255" y="1170"/>
                    <a:pt x="2266" y="1170"/>
                  </a:cubicBezTo>
                  <a:cubicBezTo>
                    <a:pt x="2292" y="1170"/>
                    <a:pt x="2317" y="1155"/>
                    <a:pt x="2330" y="1130"/>
                  </a:cubicBezTo>
                  <a:cubicBezTo>
                    <a:pt x="2346" y="1095"/>
                    <a:pt x="2331" y="1053"/>
                    <a:pt x="2296" y="1037"/>
                  </a:cubicBezTo>
                  <a:lnTo>
                    <a:pt x="111" y="7"/>
                  </a:lnTo>
                  <a:cubicBezTo>
                    <a:pt x="101" y="2"/>
                    <a:pt x="91" y="0"/>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0"/>
            <p:cNvSpPr/>
            <p:nvPr/>
          </p:nvSpPr>
          <p:spPr>
            <a:xfrm>
              <a:off x="5570250" y="1144439"/>
              <a:ext cx="1150953" cy="867796"/>
            </a:xfrm>
            <a:custGeom>
              <a:avLst/>
              <a:gdLst/>
              <a:ahLst/>
              <a:cxnLst/>
              <a:rect l="l" t="t" r="r" b="b"/>
              <a:pathLst>
                <a:path w="18948" h="14288" extrusionOk="0">
                  <a:moveTo>
                    <a:pt x="0" y="1"/>
                  </a:moveTo>
                  <a:lnTo>
                    <a:pt x="2879" y="10644"/>
                  </a:lnTo>
                  <a:lnTo>
                    <a:pt x="9172" y="14081"/>
                  </a:lnTo>
                  <a:cubicBezTo>
                    <a:pt x="9424" y="14218"/>
                    <a:pt x="9705" y="14288"/>
                    <a:pt x="9988" y="14288"/>
                  </a:cubicBezTo>
                  <a:cubicBezTo>
                    <a:pt x="10132" y="14288"/>
                    <a:pt x="10277" y="14269"/>
                    <a:pt x="10420" y="14232"/>
                  </a:cubicBezTo>
                  <a:lnTo>
                    <a:pt x="18947" y="11987"/>
                  </a:lnTo>
                  <a:lnTo>
                    <a:pt x="16069" y="1343"/>
                  </a:lnTo>
                  <a:lnTo>
                    <a:pt x="7562" y="3583"/>
                  </a:lnTo>
                  <a:cubicBezTo>
                    <a:pt x="7420" y="3620"/>
                    <a:pt x="7275" y="3638"/>
                    <a:pt x="7131" y="3638"/>
                  </a:cubicBezTo>
                  <a:cubicBezTo>
                    <a:pt x="6849" y="3638"/>
                    <a:pt x="6570" y="3568"/>
                    <a:pt x="6318" y="3432"/>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0"/>
            <p:cNvSpPr/>
            <p:nvPr/>
          </p:nvSpPr>
          <p:spPr>
            <a:xfrm>
              <a:off x="6027283" y="1360662"/>
              <a:ext cx="184415" cy="655099"/>
            </a:xfrm>
            <a:custGeom>
              <a:avLst/>
              <a:gdLst/>
              <a:ahLst/>
              <a:cxnLst/>
              <a:rect l="l" t="t" r="r" b="b"/>
              <a:pathLst>
                <a:path w="3036" h="10786" extrusionOk="0">
                  <a:moveTo>
                    <a:pt x="80" y="1"/>
                  </a:moveTo>
                  <a:cubicBezTo>
                    <a:pt x="74" y="1"/>
                    <a:pt x="68" y="2"/>
                    <a:pt x="61" y="3"/>
                  </a:cubicBezTo>
                  <a:cubicBezTo>
                    <a:pt x="24" y="14"/>
                    <a:pt x="0" y="52"/>
                    <a:pt x="11" y="89"/>
                  </a:cubicBezTo>
                  <a:lnTo>
                    <a:pt x="2890" y="10734"/>
                  </a:lnTo>
                  <a:cubicBezTo>
                    <a:pt x="2898" y="10767"/>
                    <a:pt x="2926" y="10786"/>
                    <a:pt x="2957" y="10786"/>
                  </a:cubicBezTo>
                  <a:cubicBezTo>
                    <a:pt x="2963" y="10786"/>
                    <a:pt x="2969" y="10785"/>
                    <a:pt x="2976" y="10784"/>
                  </a:cubicBezTo>
                  <a:cubicBezTo>
                    <a:pt x="3012" y="10773"/>
                    <a:pt x="3036" y="10736"/>
                    <a:pt x="3025" y="10698"/>
                  </a:cubicBezTo>
                  <a:lnTo>
                    <a:pt x="147" y="53"/>
                  </a:lnTo>
                  <a:cubicBezTo>
                    <a:pt x="138" y="22"/>
                    <a:pt x="111" y="1"/>
                    <a:pt x="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0"/>
            <p:cNvSpPr/>
            <p:nvPr/>
          </p:nvSpPr>
          <p:spPr>
            <a:xfrm>
              <a:off x="5939266" y="1342805"/>
              <a:ext cx="184415" cy="655099"/>
            </a:xfrm>
            <a:custGeom>
              <a:avLst/>
              <a:gdLst/>
              <a:ahLst/>
              <a:cxnLst/>
              <a:rect l="l" t="t" r="r" b="b"/>
              <a:pathLst>
                <a:path w="3036" h="10786" extrusionOk="0">
                  <a:moveTo>
                    <a:pt x="80" y="1"/>
                  </a:moveTo>
                  <a:cubicBezTo>
                    <a:pt x="74" y="1"/>
                    <a:pt x="67" y="2"/>
                    <a:pt x="61" y="3"/>
                  </a:cubicBezTo>
                  <a:cubicBezTo>
                    <a:pt x="24" y="14"/>
                    <a:pt x="0" y="51"/>
                    <a:pt x="11" y="89"/>
                  </a:cubicBezTo>
                  <a:lnTo>
                    <a:pt x="2890" y="10734"/>
                  </a:lnTo>
                  <a:cubicBezTo>
                    <a:pt x="2898" y="10764"/>
                    <a:pt x="2925" y="10786"/>
                    <a:pt x="2956" y="10786"/>
                  </a:cubicBezTo>
                  <a:cubicBezTo>
                    <a:pt x="2963" y="10786"/>
                    <a:pt x="2968" y="10785"/>
                    <a:pt x="2976" y="10784"/>
                  </a:cubicBezTo>
                  <a:cubicBezTo>
                    <a:pt x="3013" y="10773"/>
                    <a:pt x="3036" y="10735"/>
                    <a:pt x="3025" y="10698"/>
                  </a:cubicBezTo>
                  <a:lnTo>
                    <a:pt x="147" y="53"/>
                  </a:lnTo>
                  <a:cubicBezTo>
                    <a:pt x="138" y="21"/>
                    <a:pt x="110" y="1"/>
                    <a:pt x="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0"/>
            <p:cNvSpPr/>
            <p:nvPr/>
          </p:nvSpPr>
          <p:spPr>
            <a:xfrm>
              <a:off x="6241161" y="1471507"/>
              <a:ext cx="208651" cy="190833"/>
            </a:xfrm>
            <a:custGeom>
              <a:avLst/>
              <a:gdLst/>
              <a:ahLst/>
              <a:cxnLst/>
              <a:rect l="l" t="t" r="r" b="b"/>
              <a:pathLst>
                <a:path w="3435" h="3142" extrusionOk="0">
                  <a:moveTo>
                    <a:pt x="2669" y="158"/>
                  </a:moveTo>
                  <a:lnTo>
                    <a:pt x="3274" y="2276"/>
                  </a:lnTo>
                  <a:lnTo>
                    <a:pt x="765" y="2985"/>
                  </a:lnTo>
                  <a:lnTo>
                    <a:pt x="159" y="867"/>
                  </a:lnTo>
                  <a:lnTo>
                    <a:pt x="2669" y="158"/>
                  </a:lnTo>
                  <a:close/>
                  <a:moveTo>
                    <a:pt x="2719" y="0"/>
                  </a:moveTo>
                  <a:cubicBezTo>
                    <a:pt x="2712" y="0"/>
                    <a:pt x="2706" y="1"/>
                    <a:pt x="2699" y="3"/>
                  </a:cubicBezTo>
                  <a:lnTo>
                    <a:pt x="55" y="751"/>
                  </a:lnTo>
                  <a:cubicBezTo>
                    <a:pt x="36" y="756"/>
                    <a:pt x="22" y="768"/>
                    <a:pt x="12" y="784"/>
                  </a:cubicBezTo>
                  <a:cubicBezTo>
                    <a:pt x="3" y="800"/>
                    <a:pt x="0" y="820"/>
                    <a:pt x="6" y="837"/>
                  </a:cubicBezTo>
                  <a:lnTo>
                    <a:pt x="649" y="3091"/>
                  </a:lnTo>
                  <a:cubicBezTo>
                    <a:pt x="658" y="3121"/>
                    <a:pt x="686" y="3141"/>
                    <a:pt x="717" y="3141"/>
                  </a:cubicBezTo>
                  <a:cubicBezTo>
                    <a:pt x="722" y="3141"/>
                    <a:pt x="729" y="3140"/>
                    <a:pt x="735" y="3139"/>
                  </a:cubicBezTo>
                  <a:lnTo>
                    <a:pt x="3380" y="2392"/>
                  </a:lnTo>
                  <a:cubicBezTo>
                    <a:pt x="3399" y="2386"/>
                    <a:pt x="3413" y="2374"/>
                    <a:pt x="3423" y="2358"/>
                  </a:cubicBezTo>
                  <a:cubicBezTo>
                    <a:pt x="3432" y="2342"/>
                    <a:pt x="3435" y="2322"/>
                    <a:pt x="3430" y="2305"/>
                  </a:cubicBezTo>
                  <a:lnTo>
                    <a:pt x="2787" y="51"/>
                  </a:lnTo>
                  <a:cubicBezTo>
                    <a:pt x="2778" y="20"/>
                    <a:pt x="2749" y="0"/>
                    <a:pt x="2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0"/>
            <p:cNvSpPr/>
            <p:nvPr/>
          </p:nvSpPr>
          <p:spPr>
            <a:xfrm>
              <a:off x="6498773" y="1461849"/>
              <a:ext cx="308512" cy="280418"/>
            </a:xfrm>
            <a:custGeom>
              <a:avLst/>
              <a:gdLst/>
              <a:ahLst/>
              <a:cxnLst/>
              <a:rect l="l" t="t" r="r" b="b"/>
              <a:pathLst>
                <a:path w="5079" h="4617" extrusionOk="0">
                  <a:moveTo>
                    <a:pt x="2758" y="1"/>
                  </a:moveTo>
                  <a:cubicBezTo>
                    <a:pt x="1886" y="335"/>
                    <a:pt x="1046" y="755"/>
                    <a:pt x="258" y="1255"/>
                  </a:cubicBezTo>
                  <a:cubicBezTo>
                    <a:pt x="107" y="1349"/>
                    <a:pt x="46" y="1533"/>
                    <a:pt x="102" y="1702"/>
                  </a:cubicBezTo>
                  <a:cubicBezTo>
                    <a:pt x="929" y="1611"/>
                    <a:pt x="1745" y="1502"/>
                    <a:pt x="2573" y="1411"/>
                  </a:cubicBezTo>
                  <a:lnTo>
                    <a:pt x="2573" y="1411"/>
                  </a:lnTo>
                  <a:cubicBezTo>
                    <a:pt x="1816" y="1625"/>
                    <a:pt x="1076" y="1824"/>
                    <a:pt x="319" y="2037"/>
                  </a:cubicBezTo>
                  <a:cubicBezTo>
                    <a:pt x="123" y="2092"/>
                    <a:pt x="0" y="2300"/>
                    <a:pt x="22" y="2501"/>
                  </a:cubicBezTo>
                  <a:cubicBezTo>
                    <a:pt x="958" y="2523"/>
                    <a:pt x="1917" y="2541"/>
                    <a:pt x="2853" y="2562"/>
                  </a:cubicBezTo>
                  <a:cubicBezTo>
                    <a:pt x="2120" y="2635"/>
                    <a:pt x="1389" y="2728"/>
                    <a:pt x="656" y="2801"/>
                  </a:cubicBezTo>
                  <a:cubicBezTo>
                    <a:pt x="451" y="2820"/>
                    <a:pt x="303" y="3037"/>
                    <a:pt x="324" y="3243"/>
                  </a:cubicBezTo>
                  <a:cubicBezTo>
                    <a:pt x="1263" y="3389"/>
                    <a:pt x="2209" y="3562"/>
                    <a:pt x="3147" y="3708"/>
                  </a:cubicBezTo>
                  <a:cubicBezTo>
                    <a:pt x="2589" y="3760"/>
                    <a:pt x="2070" y="3812"/>
                    <a:pt x="1512" y="3862"/>
                  </a:cubicBezTo>
                  <a:cubicBezTo>
                    <a:pt x="1349" y="3877"/>
                    <a:pt x="1241" y="4013"/>
                    <a:pt x="1250" y="4175"/>
                  </a:cubicBezTo>
                  <a:cubicBezTo>
                    <a:pt x="2018" y="4336"/>
                    <a:pt x="2824" y="4456"/>
                    <a:pt x="3591" y="4617"/>
                  </a:cubicBezTo>
                  <a:cubicBezTo>
                    <a:pt x="4076" y="4572"/>
                    <a:pt x="4594" y="4510"/>
                    <a:pt x="5079" y="4464"/>
                  </a:cubicBezTo>
                  <a:lnTo>
                    <a:pt x="2758" y="1"/>
                  </a:lnTo>
                  <a:close/>
                </a:path>
              </a:pathLst>
            </a:custGeom>
            <a:solidFill>
              <a:srgbClr val="BB54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0"/>
            <p:cNvSpPr/>
            <p:nvPr/>
          </p:nvSpPr>
          <p:spPr>
            <a:xfrm>
              <a:off x="6606471" y="1455229"/>
              <a:ext cx="65602" cy="31461"/>
            </a:xfrm>
            <a:custGeom>
              <a:avLst/>
              <a:gdLst/>
              <a:ahLst/>
              <a:cxnLst/>
              <a:rect l="l" t="t" r="r" b="b"/>
              <a:pathLst>
                <a:path w="1080" h="518" extrusionOk="0">
                  <a:moveTo>
                    <a:pt x="1000" y="0"/>
                  </a:moveTo>
                  <a:cubicBezTo>
                    <a:pt x="992" y="0"/>
                    <a:pt x="983" y="2"/>
                    <a:pt x="974" y="6"/>
                  </a:cubicBezTo>
                  <a:lnTo>
                    <a:pt x="54" y="382"/>
                  </a:lnTo>
                  <a:cubicBezTo>
                    <a:pt x="19" y="397"/>
                    <a:pt x="1" y="439"/>
                    <a:pt x="16" y="473"/>
                  </a:cubicBezTo>
                  <a:cubicBezTo>
                    <a:pt x="26" y="501"/>
                    <a:pt x="53" y="517"/>
                    <a:pt x="80" y="517"/>
                  </a:cubicBezTo>
                  <a:cubicBezTo>
                    <a:pt x="89" y="517"/>
                    <a:pt x="97" y="516"/>
                    <a:pt x="107" y="512"/>
                  </a:cubicBezTo>
                  <a:lnTo>
                    <a:pt x="1026" y="135"/>
                  </a:lnTo>
                  <a:cubicBezTo>
                    <a:pt x="1063" y="120"/>
                    <a:pt x="1080" y="79"/>
                    <a:pt x="1065" y="44"/>
                  </a:cubicBezTo>
                  <a:cubicBezTo>
                    <a:pt x="1054" y="17"/>
                    <a:pt x="1028" y="0"/>
                    <a:pt x="1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0"/>
            <p:cNvSpPr/>
            <p:nvPr/>
          </p:nvSpPr>
          <p:spPr>
            <a:xfrm>
              <a:off x="6608111" y="1539835"/>
              <a:ext cx="58556" cy="17128"/>
            </a:xfrm>
            <a:custGeom>
              <a:avLst/>
              <a:gdLst/>
              <a:ahLst/>
              <a:cxnLst/>
              <a:rect l="l" t="t" r="r" b="b"/>
              <a:pathLst>
                <a:path w="964" h="282" extrusionOk="0">
                  <a:moveTo>
                    <a:pt x="887" y="0"/>
                  </a:moveTo>
                  <a:cubicBezTo>
                    <a:pt x="883" y="0"/>
                    <a:pt x="879" y="1"/>
                    <a:pt x="875" y="1"/>
                  </a:cubicBezTo>
                  <a:lnTo>
                    <a:pt x="65" y="140"/>
                  </a:lnTo>
                  <a:cubicBezTo>
                    <a:pt x="26" y="148"/>
                    <a:pt x="0" y="183"/>
                    <a:pt x="8" y="223"/>
                  </a:cubicBezTo>
                  <a:cubicBezTo>
                    <a:pt x="14" y="257"/>
                    <a:pt x="43" y="281"/>
                    <a:pt x="77" y="281"/>
                  </a:cubicBezTo>
                  <a:cubicBezTo>
                    <a:pt x="81" y="281"/>
                    <a:pt x="85" y="281"/>
                    <a:pt x="89" y="279"/>
                  </a:cubicBezTo>
                  <a:lnTo>
                    <a:pt x="899" y="140"/>
                  </a:lnTo>
                  <a:cubicBezTo>
                    <a:pt x="938" y="134"/>
                    <a:pt x="963" y="97"/>
                    <a:pt x="957" y="59"/>
                  </a:cubicBezTo>
                  <a:cubicBezTo>
                    <a:pt x="951" y="24"/>
                    <a:pt x="921" y="0"/>
                    <a:pt x="8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0"/>
            <p:cNvSpPr/>
            <p:nvPr/>
          </p:nvSpPr>
          <p:spPr>
            <a:xfrm>
              <a:off x="6624269" y="1614602"/>
              <a:ext cx="65298" cy="10386"/>
            </a:xfrm>
            <a:custGeom>
              <a:avLst/>
              <a:gdLst/>
              <a:ahLst/>
              <a:cxnLst/>
              <a:rect l="l" t="t" r="r" b="b"/>
              <a:pathLst>
                <a:path w="1075" h="171" extrusionOk="0">
                  <a:moveTo>
                    <a:pt x="1003" y="0"/>
                  </a:moveTo>
                  <a:cubicBezTo>
                    <a:pt x="1002" y="0"/>
                    <a:pt x="1001" y="0"/>
                    <a:pt x="1001" y="0"/>
                  </a:cubicBezTo>
                  <a:lnTo>
                    <a:pt x="70" y="30"/>
                  </a:lnTo>
                  <a:cubicBezTo>
                    <a:pt x="32" y="31"/>
                    <a:pt x="1" y="63"/>
                    <a:pt x="2" y="102"/>
                  </a:cubicBezTo>
                  <a:cubicBezTo>
                    <a:pt x="2" y="141"/>
                    <a:pt x="33" y="170"/>
                    <a:pt x="71" y="170"/>
                  </a:cubicBezTo>
                  <a:lnTo>
                    <a:pt x="75" y="170"/>
                  </a:lnTo>
                  <a:lnTo>
                    <a:pt x="1005" y="141"/>
                  </a:lnTo>
                  <a:cubicBezTo>
                    <a:pt x="1044" y="139"/>
                    <a:pt x="1075" y="107"/>
                    <a:pt x="1074" y="69"/>
                  </a:cubicBezTo>
                  <a:cubicBezTo>
                    <a:pt x="1071" y="31"/>
                    <a:pt x="1040" y="0"/>
                    <a:pt x="1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0"/>
            <p:cNvSpPr/>
            <p:nvPr/>
          </p:nvSpPr>
          <p:spPr>
            <a:xfrm>
              <a:off x="6648870" y="1679833"/>
              <a:ext cx="47865" cy="12755"/>
            </a:xfrm>
            <a:custGeom>
              <a:avLst/>
              <a:gdLst/>
              <a:ahLst/>
              <a:cxnLst/>
              <a:rect l="l" t="t" r="r" b="b"/>
              <a:pathLst>
                <a:path w="788" h="210" extrusionOk="0">
                  <a:moveTo>
                    <a:pt x="72" y="1"/>
                  </a:moveTo>
                  <a:cubicBezTo>
                    <a:pt x="38" y="1"/>
                    <a:pt x="7" y="29"/>
                    <a:pt x="3" y="64"/>
                  </a:cubicBezTo>
                  <a:cubicBezTo>
                    <a:pt x="0" y="103"/>
                    <a:pt x="28" y="138"/>
                    <a:pt x="66" y="142"/>
                  </a:cubicBezTo>
                  <a:lnTo>
                    <a:pt x="706" y="210"/>
                  </a:lnTo>
                  <a:cubicBezTo>
                    <a:pt x="707" y="209"/>
                    <a:pt x="708" y="209"/>
                    <a:pt x="708" y="209"/>
                  </a:cubicBezTo>
                  <a:cubicBezTo>
                    <a:pt x="710" y="209"/>
                    <a:pt x="712" y="210"/>
                    <a:pt x="713" y="210"/>
                  </a:cubicBezTo>
                  <a:cubicBezTo>
                    <a:pt x="750" y="210"/>
                    <a:pt x="779" y="183"/>
                    <a:pt x="783" y="148"/>
                  </a:cubicBezTo>
                  <a:cubicBezTo>
                    <a:pt x="787" y="108"/>
                    <a:pt x="759" y="74"/>
                    <a:pt x="720" y="70"/>
                  </a:cubicBezTo>
                  <a:lnTo>
                    <a:pt x="81" y="1"/>
                  </a:lnTo>
                  <a:cubicBezTo>
                    <a:pt x="78" y="1"/>
                    <a:pt x="75"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0"/>
            <p:cNvSpPr/>
            <p:nvPr/>
          </p:nvSpPr>
          <p:spPr>
            <a:xfrm>
              <a:off x="6716235" y="1723928"/>
              <a:ext cx="118570" cy="22715"/>
            </a:xfrm>
            <a:custGeom>
              <a:avLst/>
              <a:gdLst/>
              <a:ahLst/>
              <a:cxnLst/>
              <a:rect l="l" t="t" r="r" b="b"/>
              <a:pathLst>
                <a:path w="1952" h="374" extrusionOk="0">
                  <a:moveTo>
                    <a:pt x="1874" y="1"/>
                  </a:moveTo>
                  <a:cubicBezTo>
                    <a:pt x="1866" y="1"/>
                    <a:pt x="1858" y="2"/>
                    <a:pt x="1851" y="5"/>
                  </a:cubicBezTo>
                  <a:cubicBezTo>
                    <a:pt x="1397" y="156"/>
                    <a:pt x="914" y="234"/>
                    <a:pt x="434" y="234"/>
                  </a:cubicBezTo>
                  <a:cubicBezTo>
                    <a:pt x="316" y="234"/>
                    <a:pt x="197" y="229"/>
                    <a:pt x="79" y="220"/>
                  </a:cubicBezTo>
                  <a:cubicBezTo>
                    <a:pt x="77" y="219"/>
                    <a:pt x="75" y="219"/>
                    <a:pt x="73" y="219"/>
                  </a:cubicBezTo>
                  <a:cubicBezTo>
                    <a:pt x="37" y="219"/>
                    <a:pt x="6" y="247"/>
                    <a:pt x="3" y="284"/>
                  </a:cubicBezTo>
                  <a:cubicBezTo>
                    <a:pt x="0" y="322"/>
                    <a:pt x="28" y="355"/>
                    <a:pt x="67" y="360"/>
                  </a:cubicBezTo>
                  <a:cubicBezTo>
                    <a:pt x="188" y="369"/>
                    <a:pt x="311" y="374"/>
                    <a:pt x="434" y="374"/>
                  </a:cubicBezTo>
                  <a:cubicBezTo>
                    <a:pt x="930" y="374"/>
                    <a:pt x="1427" y="293"/>
                    <a:pt x="1894" y="136"/>
                  </a:cubicBezTo>
                  <a:cubicBezTo>
                    <a:pt x="1932" y="124"/>
                    <a:pt x="1951" y="85"/>
                    <a:pt x="1939" y="48"/>
                  </a:cubicBezTo>
                  <a:cubicBezTo>
                    <a:pt x="1929" y="19"/>
                    <a:pt x="1902" y="1"/>
                    <a:pt x="1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0"/>
            <p:cNvSpPr/>
            <p:nvPr/>
          </p:nvSpPr>
          <p:spPr>
            <a:xfrm>
              <a:off x="7403668" y="1801854"/>
              <a:ext cx="379703" cy="431772"/>
            </a:xfrm>
            <a:custGeom>
              <a:avLst/>
              <a:gdLst/>
              <a:ahLst/>
              <a:cxnLst/>
              <a:rect l="l" t="t" r="r" b="b"/>
              <a:pathLst>
                <a:path w="6251" h="7109" extrusionOk="0">
                  <a:moveTo>
                    <a:pt x="2945" y="1"/>
                  </a:moveTo>
                  <a:cubicBezTo>
                    <a:pt x="2333" y="1"/>
                    <a:pt x="1720" y="193"/>
                    <a:pt x="1230" y="560"/>
                  </a:cubicBezTo>
                  <a:cubicBezTo>
                    <a:pt x="1367" y="997"/>
                    <a:pt x="1498" y="1424"/>
                    <a:pt x="1635" y="1862"/>
                  </a:cubicBezTo>
                  <a:cubicBezTo>
                    <a:pt x="1528" y="1881"/>
                    <a:pt x="1366" y="1908"/>
                    <a:pt x="1259" y="1928"/>
                  </a:cubicBezTo>
                  <a:cubicBezTo>
                    <a:pt x="856" y="3452"/>
                    <a:pt x="404" y="5066"/>
                    <a:pt x="0" y="6590"/>
                  </a:cubicBezTo>
                  <a:lnTo>
                    <a:pt x="6251" y="7108"/>
                  </a:lnTo>
                  <a:cubicBezTo>
                    <a:pt x="6247" y="5472"/>
                    <a:pt x="6035" y="3859"/>
                    <a:pt x="5704" y="2255"/>
                  </a:cubicBezTo>
                  <a:cubicBezTo>
                    <a:pt x="5513" y="1327"/>
                    <a:pt x="4821" y="515"/>
                    <a:pt x="3933" y="178"/>
                  </a:cubicBezTo>
                  <a:cubicBezTo>
                    <a:pt x="3618" y="59"/>
                    <a:pt x="3282" y="1"/>
                    <a:pt x="2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0"/>
            <p:cNvSpPr/>
            <p:nvPr/>
          </p:nvSpPr>
          <p:spPr>
            <a:xfrm>
              <a:off x="6816947" y="2986280"/>
              <a:ext cx="1245225" cy="558043"/>
            </a:xfrm>
            <a:custGeom>
              <a:avLst/>
              <a:gdLst/>
              <a:ahLst/>
              <a:cxnLst/>
              <a:rect l="l" t="t" r="r" b="b"/>
              <a:pathLst>
                <a:path w="20500" h="9188" extrusionOk="0">
                  <a:moveTo>
                    <a:pt x="9209" y="0"/>
                  </a:moveTo>
                  <a:lnTo>
                    <a:pt x="1055" y="4858"/>
                  </a:lnTo>
                  <a:lnTo>
                    <a:pt x="0" y="9188"/>
                  </a:lnTo>
                  <a:lnTo>
                    <a:pt x="20499" y="9188"/>
                  </a:lnTo>
                  <a:lnTo>
                    <a:pt x="19792" y="3604"/>
                  </a:lnTo>
                  <a:lnTo>
                    <a:pt x="92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0"/>
            <p:cNvSpPr/>
            <p:nvPr/>
          </p:nvSpPr>
          <p:spPr>
            <a:xfrm>
              <a:off x="7977814" y="3428504"/>
              <a:ext cx="19316" cy="110661"/>
            </a:xfrm>
            <a:custGeom>
              <a:avLst/>
              <a:gdLst/>
              <a:ahLst/>
              <a:cxnLst/>
              <a:rect l="l" t="t" r="r" b="b"/>
              <a:pathLst>
                <a:path w="318" h="1822" extrusionOk="0">
                  <a:moveTo>
                    <a:pt x="74" y="1"/>
                  </a:moveTo>
                  <a:cubicBezTo>
                    <a:pt x="72" y="1"/>
                    <a:pt x="69" y="1"/>
                    <a:pt x="66" y="1"/>
                  </a:cubicBezTo>
                  <a:cubicBezTo>
                    <a:pt x="28" y="5"/>
                    <a:pt x="0" y="39"/>
                    <a:pt x="3" y="78"/>
                  </a:cubicBezTo>
                  <a:lnTo>
                    <a:pt x="173" y="1759"/>
                  </a:lnTo>
                  <a:cubicBezTo>
                    <a:pt x="178" y="1795"/>
                    <a:pt x="207" y="1821"/>
                    <a:pt x="243" y="1821"/>
                  </a:cubicBezTo>
                  <a:lnTo>
                    <a:pt x="251" y="1821"/>
                  </a:lnTo>
                  <a:cubicBezTo>
                    <a:pt x="290" y="1818"/>
                    <a:pt x="318" y="1783"/>
                    <a:pt x="313" y="1744"/>
                  </a:cubicBezTo>
                  <a:lnTo>
                    <a:pt x="145" y="64"/>
                  </a:lnTo>
                  <a:cubicBezTo>
                    <a:pt x="141" y="27"/>
                    <a:pt x="110"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0"/>
            <p:cNvSpPr/>
            <p:nvPr/>
          </p:nvSpPr>
          <p:spPr>
            <a:xfrm>
              <a:off x="7838590" y="3294033"/>
              <a:ext cx="153558" cy="249200"/>
            </a:xfrm>
            <a:custGeom>
              <a:avLst/>
              <a:gdLst/>
              <a:ahLst/>
              <a:cxnLst/>
              <a:rect l="l" t="t" r="r" b="b"/>
              <a:pathLst>
                <a:path w="2528" h="4103" extrusionOk="0">
                  <a:moveTo>
                    <a:pt x="78" y="0"/>
                  </a:moveTo>
                  <a:cubicBezTo>
                    <a:pt x="72" y="0"/>
                    <a:pt x="66" y="1"/>
                    <a:pt x="60" y="3"/>
                  </a:cubicBezTo>
                  <a:cubicBezTo>
                    <a:pt x="22" y="13"/>
                    <a:pt x="0" y="51"/>
                    <a:pt x="11" y="89"/>
                  </a:cubicBezTo>
                  <a:cubicBezTo>
                    <a:pt x="426" y="1616"/>
                    <a:pt x="1251" y="2997"/>
                    <a:pt x="2401" y="4083"/>
                  </a:cubicBezTo>
                  <a:cubicBezTo>
                    <a:pt x="2415" y="4096"/>
                    <a:pt x="2432" y="4103"/>
                    <a:pt x="2449" y="4103"/>
                  </a:cubicBezTo>
                  <a:cubicBezTo>
                    <a:pt x="2469" y="4103"/>
                    <a:pt x="2487" y="4094"/>
                    <a:pt x="2501" y="4081"/>
                  </a:cubicBezTo>
                  <a:cubicBezTo>
                    <a:pt x="2527" y="4054"/>
                    <a:pt x="2525" y="4009"/>
                    <a:pt x="2497" y="3982"/>
                  </a:cubicBezTo>
                  <a:cubicBezTo>
                    <a:pt x="1367" y="2912"/>
                    <a:pt x="554" y="1554"/>
                    <a:pt x="145" y="53"/>
                  </a:cubicBezTo>
                  <a:cubicBezTo>
                    <a:pt x="138" y="22"/>
                    <a:pt x="110" y="0"/>
                    <a:pt x="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0"/>
            <p:cNvSpPr/>
            <p:nvPr/>
          </p:nvSpPr>
          <p:spPr>
            <a:xfrm>
              <a:off x="6827517" y="3390908"/>
              <a:ext cx="124462" cy="148196"/>
            </a:xfrm>
            <a:custGeom>
              <a:avLst/>
              <a:gdLst/>
              <a:ahLst/>
              <a:cxnLst/>
              <a:rect l="l" t="t" r="r" b="b"/>
              <a:pathLst>
                <a:path w="2049" h="2440" extrusionOk="0">
                  <a:moveTo>
                    <a:pt x="1969" y="0"/>
                  </a:moveTo>
                  <a:cubicBezTo>
                    <a:pt x="1949" y="0"/>
                    <a:pt x="1928" y="9"/>
                    <a:pt x="1915" y="26"/>
                  </a:cubicBezTo>
                  <a:lnTo>
                    <a:pt x="25" y="2325"/>
                  </a:lnTo>
                  <a:cubicBezTo>
                    <a:pt x="0" y="2355"/>
                    <a:pt x="6" y="2399"/>
                    <a:pt x="35" y="2423"/>
                  </a:cubicBezTo>
                  <a:cubicBezTo>
                    <a:pt x="46" y="2434"/>
                    <a:pt x="62" y="2439"/>
                    <a:pt x="78" y="2439"/>
                  </a:cubicBezTo>
                  <a:cubicBezTo>
                    <a:pt x="99" y="2439"/>
                    <a:pt x="119" y="2432"/>
                    <a:pt x="134" y="2414"/>
                  </a:cubicBezTo>
                  <a:lnTo>
                    <a:pt x="2023" y="116"/>
                  </a:lnTo>
                  <a:cubicBezTo>
                    <a:pt x="2049" y="85"/>
                    <a:pt x="2043" y="41"/>
                    <a:pt x="2013" y="17"/>
                  </a:cubicBezTo>
                  <a:cubicBezTo>
                    <a:pt x="2001" y="6"/>
                    <a:pt x="1985" y="0"/>
                    <a:pt x="1969" y="0"/>
                  </a:cubicBezTo>
                  <a:close/>
                </a:path>
              </a:pathLst>
            </a:custGeom>
            <a:solidFill>
              <a:srgbClr val="1D1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0"/>
            <p:cNvSpPr/>
            <p:nvPr/>
          </p:nvSpPr>
          <p:spPr>
            <a:xfrm>
              <a:off x="7319477" y="1839510"/>
              <a:ext cx="529433" cy="653702"/>
            </a:xfrm>
            <a:custGeom>
              <a:avLst/>
              <a:gdLst/>
              <a:ahLst/>
              <a:cxnLst/>
              <a:rect l="l" t="t" r="r" b="b"/>
              <a:pathLst>
                <a:path w="8716" h="10763" extrusionOk="0">
                  <a:moveTo>
                    <a:pt x="3937" y="1"/>
                  </a:moveTo>
                  <a:cubicBezTo>
                    <a:pt x="3494" y="1"/>
                    <a:pt x="3039" y="180"/>
                    <a:pt x="2747" y="508"/>
                  </a:cubicBezTo>
                  <a:cubicBezTo>
                    <a:pt x="2401" y="895"/>
                    <a:pt x="2278" y="1429"/>
                    <a:pt x="2156" y="1933"/>
                  </a:cubicBezTo>
                  <a:cubicBezTo>
                    <a:pt x="2065" y="2312"/>
                    <a:pt x="2075" y="2725"/>
                    <a:pt x="2273" y="3062"/>
                  </a:cubicBezTo>
                  <a:cubicBezTo>
                    <a:pt x="2470" y="3399"/>
                    <a:pt x="2816" y="3647"/>
                    <a:pt x="3198" y="3724"/>
                  </a:cubicBezTo>
                  <a:cubicBezTo>
                    <a:pt x="3236" y="3990"/>
                    <a:pt x="3260" y="4255"/>
                    <a:pt x="3298" y="4520"/>
                  </a:cubicBezTo>
                  <a:cubicBezTo>
                    <a:pt x="2153" y="4686"/>
                    <a:pt x="1144" y="4790"/>
                    <a:pt x="0" y="4958"/>
                  </a:cubicBezTo>
                  <a:cubicBezTo>
                    <a:pt x="166" y="6889"/>
                    <a:pt x="411" y="8832"/>
                    <a:pt x="577" y="10762"/>
                  </a:cubicBezTo>
                  <a:lnTo>
                    <a:pt x="7670" y="10500"/>
                  </a:lnTo>
                  <a:cubicBezTo>
                    <a:pt x="8017" y="8940"/>
                    <a:pt x="8368" y="7409"/>
                    <a:pt x="8715" y="5849"/>
                  </a:cubicBezTo>
                  <a:cubicBezTo>
                    <a:pt x="7761" y="5452"/>
                    <a:pt x="6781" y="5033"/>
                    <a:pt x="5829" y="4635"/>
                  </a:cubicBezTo>
                  <a:cubicBezTo>
                    <a:pt x="5787" y="4201"/>
                    <a:pt x="5717" y="3772"/>
                    <a:pt x="5674" y="3339"/>
                  </a:cubicBezTo>
                  <a:lnTo>
                    <a:pt x="5674" y="3339"/>
                  </a:lnTo>
                  <a:cubicBezTo>
                    <a:pt x="5738" y="3352"/>
                    <a:pt x="5803" y="3358"/>
                    <a:pt x="5868" y="3358"/>
                  </a:cubicBezTo>
                  <a:cubicBezTo>
                    <a:pt x="6178" y="3358"/>
                    <a:pt x="6488" y="3217"/>
                    <a:pt x="6673" y="2969"/>
                  </a:cubicBezTo>
                  <a:cubicBezTo>
                    <a:pt x="6898" y="2670"/>
                    <a:pt x="6919" y="2227"/>
                    <a:pt x="6710" y="1916"/>
                  </a:cubicBezTo>
                  <a:cubicBezTo>
                    <a:pt x="6553" y="1686"/>
                    <a:pt x="6276" y="1547"/>
                    <a:pt x="6000" y="1547"/>
                  </a:cubicBezTo>
                  <a:cubicBezTo>
                    <a:pt x="5904" y="1547"/>
                    <a:pt x="5808" y="1563"/>
                    <a:pt x="5718" y="1599"/>
                  </a:cubicBezTo>
                  <a:cubicBezTo>
                    <a:pt x="5683" y="1676"/>
                    <a:pt x="5629" y="1754"/>
                    <a:pt x="5593" y="1831"/>
                  </a:cubicBezTo>
                  <a:cubicBezTo>
                    <a:pt x="5188" y="1733"/>
                    <a:pt x="4811" y="1473"/>
                    <a:pt x="4545" y="1153"/>
                  </a:cubicBezTo>
                  <a:cubicBezTo>
                    <a:pt x="4277" y="832"/>
                    <a:pt x="4117" y="425"/>
                    <a:pt x="4094" y="9"/>
                  </a:cubicBezTo>
                  <a:cubicBezTo>
                    <a:pt x="4042" y="4"/>
                    <a:pt x="3990" y="1"/>
                    <a:pt x="3937" y="1"/>
                  </a:cubicBezTo>
                  <a:close/>
                </a:path>
              </a:pathLst>
            </a:custGeom>
            <a:solidFill>
              <a:srgbClr val="A77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0"/>
            <p:cNvSpPr/>
            <p:nvPr/>
          </p:nvSpPr>
          <p:spPr>
            <a:xfrm>
              <a:off x="7482695" y="1931405"/>
              <a:ext cx="17129" cy="17067"/>
            </a:xfrm>
            <a:custGeom>
              <a:avLst/>
              <a:gdLst/>
              <a:ahLst/>
              <a:cxnLst/>
              <a:rect l="l" t="t" r="r" b="b"/>
              <a:pathLst>
                <a:path w="282" h="281" extrusionOk="0">
                  <a:moveTo>
                    <a:pt x="141" y="1"/>
                  </a:moveTo>
                  <a:cubicBezTo>
                    <a:pt x="63" y="1"/>
                    <a:pt x="1" y="63"/>
                    <a:pt x="1" y="141"/>
                  </a:cubicBezTo>
                  <a:cubicBezTo>
                    <a:pt x="1" y="218"/>
                    <a:pt x="63" y="281"/>
                    <a:pt x="141" y="281"/>
                  </a:cubicBezTo>
                  <a:cubicBezTo>
                    <a:pt x="218" y="281"/>
                    <a:pt x="281" y="218"/>
                    <a:pt x="281" y="141"/>
                  </a:cubicBezTo>
                  <a:cubicBezTo>
                    <a:pt x="281" y="63"/>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0"/>
            <p:cNvSpPr/>
            <p:nvPr/>
          </p:nvSpPr>
          <p:spPr>
            <a:xfrm>
              <a:off x="7575511" y="1952845"/>
              <a:ext cx="17129" cy="17067"/>
            </a:xfrm>
            <a:custGeom>
              <a:avLst/>
              <a:gdLst/>
              <a:ahLst/>
              <a:cxnLst/>
              <a:rect l="l" t="t" r="r" b="b"/>
              <a:pathLst>
                <a:path w="282" h="281" extrusionOk="0">
                  <a:moveTo>
                    <a:pt x="142" y="0"/>
                  </a:moveTo>
                  <a:cubicBezTo>
                    <a:pt x="63" y="0"/>
                    <a:pt x="0" y="63"/>
                    <a:pt x="0" y="141"/>
                  </a:cubicBezTo>
                  <a:cubicBezTo>
                    <a:pt x="0" y="218"/>
                    <a:pt x="63" y="281"/>
                    <a:pt x="142" y="281"/>
                  </a:cubicBezTo>
                  <a:cubicBezTo>
                    <a:pt x="219" y="281"/>
                    <a:pt x="282" y="218"/>
                    <a:pt x="282" y="141"/>
                  </a:cubicBezTo>
                  <a:cubicBezTo>
                    <a:pt x="282" y="63"/>
                    <a:pt x="219"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0"/>
            <p:cNvSpPr/>
            <p:nvPr/>
          </p:nvSpPr>
          <p:spPr>
            <a:xfrm>
              <a:off x="7516529" y="1935960"/>
              <a:ext cx="22961" cy="41483"/>
            </a:xfrm>
            <a:custGeom>
              <a:avLst/>
              <a:gdLst/>
              <a:ahLst/>
              <a:cxnLst/>
              <a:rect l="l" t="t" r="r" b="b"/>
              <a:pathLst>
                <a:path w="378" h="683" extrusionOk="0">
                  <a:moveTo>
                    <a:pt x="286" y="0"/>
                  </a:moveTo>
                  <a:cubicBezTo>
                    <a:pt x="259" y="0"/>
                    <a:pt x="233" y="16"/>
                    <a:pt x="222" y="43"/>
                  </a:cubicBezTo>
                  <a:lnTo>
                    <a:pt x="8" y="543"/>
                  </a:lnTo>
                  <a:cubicBezTo>
                    <a:pt x="0" y="562"/>
                    <a:pt x="0" y="584"/>
                    <a:pt x="11" y="603"/>
                  </a:cubicBezTo>
                  <a:cubicBezTo>
                    <a:pt x="22" y="622"/>
                    <a:pt x="39" y="635"/>
                    <a:pt x="60" y="639"/>
                  </a:cubicBezTo>
                  <a:lnTo>
                    <a:pt x="290" y="682"/>
                  </a:lnTo>
                  <a:cubicBezTo>
                    <a:pt x="295" y="683"/>
                    <a:pt x="300" y="683"/>
                    <a:pt x="303" y="683"/>
                  </a:cubicBezTo>
                  <a:cubicBezTo>
                    <a:pt x="337" y="683"/>
                    <a:pt x="366" y="659"/>
                    <a:pt x="371" y="624"/>
                  </a:cubicBezTo>
                  <a:cubicBezTo>
                    <a:pt x="378" y="587"/>
                    <a:pt x="354" y="549"/>
                    <a:pt x="315" y="543"/>
                  </a:cubicBezTo>
                  <a:lnTo>
                    <a:pt x="172" y="516"/>
                  </a:lnTo>
                  <a:lnTo>
                    <a:pt x="351" y="98"/>
                  </a:lnTo>
                  <a:cubicBezTo>
                    <a:pt x="366" y="61"/>
                    <a:pt x="350" y="20"/>
                    <a:pt x="314" y="6"/>
                  </a:cubicBezTo>
                  <a:cubicBezTo>
                    <a:pt x="305" y="2"/>
                    <a:pt x="295"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0"/>
            <p:cNvSpPr/>
            <p:nvPr/>
          </p:nvSpPr>
          <p:spPr>
            <a:xfrm>
              <a:off x="7540279" y="1983153"/>
              <a:ext cx="30007" cy="18828"/>
            </a:xfrm>
            <a:custGeom>
              <a:avLst/>
              <a:gdLst/>
              <a:ahLst/>
              <a:cxnLst/>
              <a:rect l="l" t="t" r="r" b="b"/>
              <a:pathLst>
                <a:path w="494" h="310" extrusionOk="0">
                  <a:moveTo>
                    <a:pt x="421" y="1"/>
                  </a:moveTo>
                  <a:cubicBezTo>
                    <a:pt x="384" y="1"/>
                    <a:pt x="353" y="28"/>
                    <a:pt x="350" y="65"/>
                  </a:cubicBezTo>
                  <a:cubicBezTo>
                    <a:pt x="347" y="112"/>
                    <a:pt x="310" y="156"/>
                    <a:pt x="264" y="167"/>
                  </a:cubicBezTo>
                  <a:cubicBezTo>
                    <a:pt x="256" y="169"/>
                    <a:pt x="248" y="169"/>
                    <a:pt x="240" y="169"/>
                  </a:cubicBezTo>
                  <a:cubicBezTo>
                    <a:pt x="201" y="169"/>
                    <a:pt x="160" y="148"/>
                    <a:pt x="141" y="114"/>
                  </a:cubicBezTo>
                  <a:cubicBezTo>
                    <a:pt x="127" y="93"/>
                    <a:pt x="104" y="81"/>
                    <a:pt x="81" y="81"/>
                  </a:cubicBezTo>
                  <a:cubicBezTo>
                    <a:pt x="68" y="81"/>
                    <a:pt x="56" y="84"/>
                    <a:pt x="44" y="91"/>
                  </a:cubicBezTo>
                  <a:cubicBezTo>
                    <a:pt x="11" y="111"/>
                    <a:pt x="1" y="154"/>
                    <a:pt x="21" y="187"/>
                  </a:cubicBezTo>
                  <a:cubicBezTo>
                    <a:pt x="66" y="262"/>
                    <a:pt x="153" y="309"/>
                    <a:pt x="241" y="309"/>
                  </a:cubicBezTo>
                  <a:cubicBezTo>
                    <a:pt x="259" y="309"/>
                    <a:pt x="279" y="306"/>
                    <a:pt x="296" y="304"/>
                  </a:cubicBezTo>
                  <a:cubicBezTo>
                    <a:pt x="401" y="278"/>
                    <a:pt x="482" y="183"/>
                    <a:pt x="489" y="76"/>
                  </a:cubicBezTo>
                  <a:cubicBezTo>
                    <a:pt x="494" y="37"/>
                    <a:pt x="465" y="4"/>
                    <a:pt x="425" y="1"/>
                  </a:cubicBezTo>
                  <a:cubicBezTo>
                    <a:pt x="424" y="1"/>
                    <a:pt x="422"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0"/>
            <p:cNvSpPr/>
            <p:nvPr/>
          </p:nvSpPr>
          <p:spPr>
            <a:xfrm>
              <a:off x="7506506" y="2055976"/>
              <a:ext cx="101683" cy="21683"/>
            </a:xfrm>
            <a:custGeom>
              <a:avLst/>
              <a:gdLst/>
              <a:ahLst/>
              <a:cxnLst/>
              <a:rect l="l" t="t" r="r" b="b"/>
              <a:pathLst>
                <a:path w="1674" h="357" extrusionOk="0">
                  <a:moveTo>
                    <a:pt x="1593" y="0"/>
                  </a:moveTo>
                  <a:cubicBezTo>
                    <a:pt x="1582" y="0"/>
                    <a:pt x="1571" y="3"/>
                    <a:pt x="1561" y="8"/>
                  </a:cubicBezTo>
                  <a:cubicBezTo>
                    <a:pt x="1288" y="145"/>
                    <a:pt x="983" y="215"/>
                    <a:pt x="678" y="215"/>
                  </a:cubicBezTo>
                  <a:cubicBezTo>
                    <a:pt x="482" y="215"/>
                    <a:pt x="287" y="186"/>
                    <a:pt x="99" y="128"/>
                  </a:cubicBezTo>
                  <a:cubicBezTo>
                    <a:pt x="92" y="126"/>
                    <a:pt x="85" y="125"/>
                    <a:pt x="79" y="125"/>
                  </a:cubicBezTo>
                  <a:cubicBezTo>
                    <a:pt x="48" y="125"/>
                    <a:pt x="21" y="145"/>
                    <a:pt x="11" y="175"/>
                  </a:cubicBezTo>
                  <a:cubicBezTo>
                    <a:pt x="0" y="213"/>
                    <a:pt x="21" y="251"/>
                    <a:pt x="58" y="263"/>
                  </a:cubicBezTo>
                  <a:cubicBezTo>
                    <a:pt x="258" y="325"/>
                    <a:pt x="468" y="356"/>
                    <a:pt x="676" y="356"/>
                  </a:cubicBezTo>
                  <a:cubicBezTo>
                    <a:pt x="1003" y="356"/>
                    <a:pt x="1331" y="281"/>
                    <a:pt x="1625" y="133"/>
                  </a:cubicBezTo>
                  <a:cubicBezTo>
                    <a:pt x="1659" y="115"/>
                    <a:pt x="1673" y="74"/>
                    <a:pt x="1655" y="38"/>
                  </a:cubicBezTo>
                  <a:cubicBezTo>
                    <a:pt x="1643" y="14"/>
                    <a:pt x="1619" y="0"/>
                    <a:pt x="1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0"/>
            <p:cNvSpPr/>
            <p:nvPr/>
          </p:nvSpPr>
          <p:spPr>
            <a:xfrm>
              <a:off x="7669116" y="1969487"/>
              <a:ext cx="41184" cy="16034"/>
            </a:xfrm>
            <a:custGeom>
              <a:avLst/>
              <a:gdLst/>
              <a:ahLst/>
              <a:cxnLst/>
              <a:rect l="l" t="t" r="r" b="b"/>
              <a:pathLst>
                <a:path w="678" h="264" extrusionOk="0">
                  <a:moveTo>
                    <a:pt x="599" y="1"/>
                  </a:moveTo>
                  <a:cubicBezTo>
                    <a:pt x="594" y="1"/>
                    <a:pt x="589" y="1"/>
                    <a:pt x="583" y="2"/>
                  </a:cubicBezTo>
                  <a:lnTo>
                    <a:pt x="63" y="125"/>
                  </a:lnTo>
                  <a:cubicBezTo>
                    <a:pt x="25" y="134"/>
                    <a:pt x="1" y="172"/>
                    <a:pt x="10" y="210"/>
                  </a:cubicBezTo>
                  <a:cubicBezTo>
                    <a:pt x="19" y="242"/>
                    <a:pt x="47" y="263"/>
                    <a:pt x="79" y="263"/>
                  </a:cubicBezTo>
                  <a:cubicBezTo>
                    <a:pt x="84" y="263"/>
                    <a:pt x="90" y="263"/>
                    <a:pt x="95" y="262"/>
                  </a:cubicBezTo>
                  <a:lnTo>
                    <a:pt x="616" y="139"/>
                  </a:lnTo>
                  <a:cubicBezTo>
                    <a:pt x="653" y="131"/>
                    <a:pt x="678" y="92"/>
                    <a:pt x="668" y="55"/>
                  </a:cubicBezTo>
                  <a:cubicBezTo>
                    <a:pt x="662" y="23"/>
                    <a:pt x="631" y="1"/>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0"/>
            <p:cNvSpPr/>
            <p:nvPr/>
          </p:nvSpPr>
          <p:spPr>
            <a:xfrm>
              <a:off x="7471396" y="1871276"/>
              <a:ext cx="53332" cy="27513"/>
            </a:xfrm>
            <a:custGeom>
              <a:avLst/>
              <a:gdLst/>
              <a:ahLst/>
              <a:cxnLst/>
              <a:rect l="l" t="t" r="r" b="b"/>
              <a:pathLst>
                <a:path w="878" h="453" extrusionOk="0">
                  <a:moveTo>
                    <a:pt x="394" y="1"/>
                  </a:moveTo>
                  <a:cubicBezTo>
                    <a:pt x="256" y="1"/>
                    <a:pt x="121" y="58"/>
                    <a:pt x="28" y="159"/>
                  </a:cubicBezTo>
                  <a:cubicBezTo>
                    <a:pt x="1" y="188"/>
                    <a:pt x="3" y="232"/>
                    <a:pt x="32" y="259"/>
                  </a:cubicBezTo>
                  <a:cubicBezTo>
                    <a:pt x="45" y="271"/>
                    <a:pt x="61" y="277"/>
                    <a:pt x="78" y="277"/>
                  </a:cubicBezTo>
                  <a:cubicBezTo>
                    <a:pt x="97" y="277"/>
                    <a:pt x="116" y="270"/>
                    <a:pt x="130" y="255"/>
                  </a:cubicBezTo>
                  <a:cubicBezTo>
                    <a:pt x="197" y="183"/>
                    <a:pt x="296" y="141"/>
                    <a:pt x="395" y="141"/>
                  </a:cubicBezTo>
                  <a:cubicBezTo>
                    <a:pt x="421" y="141"/>
                    <a:pt x="448" y="145"/>
                    <a:pt x="474" y="151"/>
                  </a:cubicBezTo>
                  <a:cubicBezTo>
                    <a:pt x="594" y="180"/>
                    <a:pt x="697" y="280"/>
                    <a:pt x="730" y="400"/>
                  </a:cubicBezTo>
                  <a:cubicBezTo>
                    <a:pt x="740" y="432"/>
                    <a:pt x="768" y="453"/>
                    <a:pt x="799" y="453"/>
                  </a:cubicBezTo>
                  <a:cubicBezTo>
                    <a:pt x="805" y="453"/>
                    <a:pt x="813" y="451"/>
                    <a:pt x="817" y="450"/>
                  </a:cubicBezTo>
                  <a:cubicBezTo>
                    <a:pt x="855" y="440"/>
                    <a:pt x="878" y="400"/>
                    <a:pt x="867" y="363"/>
                  </a:cubicBezTo>
                  <a:cubicBezTo>
                    <a:pt x="820" y="194"/>
                    <a:pt x="680" y="56"/>
                    <a:pt x="508" y="14"/>
                  </a:cubicBezTo>
                  <a:cubicBezTo>
                    <a:pt x="470" y="5"/>
                    <a:pt x="432" y="1"/>
                    <a:pt x="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0"/>
            <p:cNvSpPr/>
            <p:nvPr/>
          </p:nvSpPr>
          <p:spPr>
            <a:xfrm>
              <a:off x="7570226" y="1905410"/>
              <a:ext cx="35413" cy="14516"/>
            </a:xfrm>
            <a:custGeom>
              <a:avLst/>
              <a:gdLst/>
              <a:ahLst/>
              <a:cxnLst/>
              <a:rect l="l" t="t" r="r" b="b"/>
              <a:pathLst>
                <a:path w="583" h="239" extrusionOk="0">
                  <a:moveTo>
                    <a:pt x="78" y="1"/>
                  </a:moveTo>
                  <a:cubicBezTo>
                    <a:pt x="46" y="1"/>
                    <a:pt x="17" y="23"/>
                    <a:pt x="10" y="55"/>
                  </a:cubicBezTo>
                  <a:cubicBezTo>
                    <a:pt x="1" y="93"/>
                    <a:pt x="25" y="130"/>
                    <a:pt x="63" y="140"/>
                  </a:cubicBezTo>
                  <a:lnTo>
                    <a:pt x="488" y="237"/>
                  </a:lnTo>
                  <a:cubicBezTo>
                    <a:pt x="494" y="238"/>
                    <a:pt x="499" y="238"/>
                    <a:pt x="504" y="238"/>
                  </a:cubicBezTo>
                  <a:cubicBezTo>
                    <a:pt x="537" y="238"/>
                    <a:pt x="566" y="216"/>
                    <a:pt x="573" y="185"/>
                  </a:cubicBezTo>
                  <a:cubicBezTo>
                    <a:pt x="583" y="147"/>
                    <a:pt x="558" y="110"/>
                    <a:pt x="521" y="100"/>
                  </a:cubicBezTo>
                  <a:lnTo>
                    <a:pt x="95" y="3"/>
                  </a:lnTo>
                  <a:cubicBezTo>
                    <a:pt x="89" y="1"/>
                    <a:pt x="84"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0"/>
            <p:cNvSpPr/>
            <p:nvPr/>
          </p:nvSpPr>
          <p:spPr>
            <a:xfrm>
              <a:off x="7512459" y="2106752"/>
              <a:ext cx="12938" cy="26299"/>
            </a:xfrm>
            <a:custGeom>
              <a:avLst/>
              <a:gdLst/>
              <a:ahLst/>
              <a:cxnLst/>
              <a:rect l="l" t="t" r="r" b="b"/>
              <a:pathLst>
                <a:path w="213" h="433" extrusionOk="0">
                  <a:moveTo>
                    <a:pt x="79" y="1"/>
                  </a:moveTo>
                  <a:cubicBezTo>
                    <a:pt x="74" y="1"/>
                    <a:pt x="69" y="1"/>
                    <a:pt x="64" y="2"/>
                  </a:cubicBezTo>
                  <a:cubicBezTo>
                    <a:pt x="27" y="10"/>
                    <a:pt x="1" y="47"/>
                    <a:pt x="9" y="85"/>
                  </a:cubicBezTo>
                  <a:lnTo>
                    <a:pt x="67" y="377"/>
                  </a:lnTo>
                  <a:cubicBezTo>
                    <a:pt x="73" y="410"/>
                    <a:pt x="101" y="432"/>
                    <a:pt x="135" y="432"/>
                  </a:cubicBezTo>
                  <a:cubicBezTo>
                    <a:pt x="139" y="432"/>
                    <a:pt x="144" y="431"/>
                    <a:pt x="150" y="431"/>
                  </a:cubicBezTo>
                  <a:cubicBezTo>
                    <a:pt x="187" y="424"/>
                    <a:pt x="213" y="386"/>
                    <a:pt x="204" y="349"/>
                  </a:cubicBezTo>
                  <a:lnTo>
                    <a:pt x="147" y="57"/>
                  </a:lnTo>
                  <a:cubicBezTo>
                    <a:pt x="140" y="24"/>
                    <a:pt x="111" y="1"/>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0"/>
            <p:cNvSpPr/>
            <p:nvPr/>
          </p:nvSpPr>
          <p:spPr>
            <a:xfrm>
              <a:off x="6796173" y="2120600"/>
              <a:ext cx="573533" cy="1312263"/>
            </a:xfrm>
            <a:custGeom>
              <a:avLst/>
              <a:gdLst/>
              <a:ahLst/>
              <a:cxnLst/>
              <a:rect l="l" t="t" r="r" b="b"/>
              <a:pathLst>
                <a:path w="9442" h="21606" extrusionOk="0">
                  <a:moveTo>
                    <a:pt x="8830" y="0"/>
                  </a:moveTo>
                  <a:lnTo>
                    <a:pt x="3469" y="736"/>
                  </a:lnTo>
                  <a:lnTo>
                    <a:pt x="1491" y="16657"/>
                  </a:lnTo>
                  <a:lnTo>
                    <a:pt x="1" y="21606"/>
                  </a:lnTo>
                  <a:lnTo>
                    <a:pt x="6752" y="21578"/>
                  </a:lnTo>
                  <a:lnTo>
                    <a:pt x="9442" y="4155"/>
                  </a:lnTo>
                  <a:lnTo>
                    <a:pt x="88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0"/>
            <p:cNvSpPr/>
            <p:nvPr/>
          </p:nvSpPr>
          <p:spPr>
            <a:xfrm>
              <a:off x="7376333" y="2394340"/>
              <a:ext cx="396225" cy="650058"/>
            </a:xfrm>
            <a:custGeom>
              <a:avLst/>
              <a:gdLst/>
              <a:ahLst/>
              <a:cxnLst/>
              <a:rect l="l" t="t" r="r" b="b"/>
              <a:pathLst>
                <a:path w="6523" h="10703" extrusionOk="0">
                  <a:moveTo>
                    <a:pt x="0" y="0"/>
                  </a:moveTo>
                  <a:lnTo>
                    <a:pt x="3331" y="10702"/>
                  </a:lnTo>
                  <a:lnTo>
                    <a:pt x="6522" y="462"/>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0"/>
            <p:cNvSpPr/>
            <p:nvPr/>
          </p:nvSpPr>
          <p:spPr>
            <a:xfrm>
              <a:off x="7388542" y="2171436"/>
              <a:ext cx="717311" cy="1300662"/>
            </a:xfrm>
            <a:custGeom>
              <a:avLst/>
              <a:gdLst/>
              <a:ahLst/>
              <a:cxnLst/>
              <a:rect l="l" t="t" r="r" b="b"/>
              <a:pathLst>
                <a:path w="11809" h="21415" extrusionOk="0">
                  <a:moveTo>
                    <a:pt x="7202" y="1"/>
                  </a:moveTo>
                  <a:lnTo>
                    <a:pt x="0" y="20873"/>
                  </a:lnTo>
                  <a:lnTo>
                    <a:pt x="7603" y="21230"/>
                  </a:lnTo>
                  <a:lnTo>
                    <a:pt x="8750" y="18106"/>
                  </a:lnTo>
                  <a:lnTo>
                    <a:pt x="9601" y="21324"/>
                  </a:lnTo>
                  <a:lnTo>
                    <a:pt x="11531" y="21415"/>
                  </a:lnTo>
                  <a:lnTo>
                    <a:pt x="10237" y="8719"/>
                  </a:lnTo>
                  <a:lnTo>
                    <a:pt x="11808" y="4093"/>
                  </a:lnTo>
                  <a:cubicBezTo>
                    <a:pt x="11153" y="2023"/>
                    <a:pt x="9629" y="1182"/>
                    <a:pt x="7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0"/>
            <p:cNvSpPr/>
            <p:nvPr/>
          </p:nvSpPr>
          <p:spPr>
            <a:xfrm>
              <a:off x="7916281" y="3043312"/>
              <a:ext cx="22718" cy="236020"/>
            </a:xfrm>
            <a:custGeom>
              <a:avLst/>
              <a:gdLst/>
              <a:ahLst/>
              <a:cxnLst/>
              <a:rect l="l" t="t" r="r" b="b"/>
              <a:pathLst>
                <a:path w="374" h="3886" extrusionOk="0">
                  <a:moveTo>
                    <a:pt x="299" y="0"/>
                  </a:moveTo>
                  <a:cubicBezTo>
                    <a:pt x="263" y="0"/>
                    <a:pt x="233" y="29"/>
                    <a:pt x="230" y="66"/>
                  </a:cubicBezTo>
                  <a:lnTo>
                    <a:pt x="3" y="3810"/>
                  </a:lnTo>
                  <a:cubicBezTo>
                    <a:pt x="0" y="3850"/>
                    <a:pt x="30" y="3883"/>
                    <a:pt x="69" y="3885"/>
                  </a:cubicBezTo>
                  <a:lnTo>
                    <a:pt x="73" y="3885"/>
                  </a:lnTo>
                  <a:cubicBezTo>
                    <a:pt x="110" y="3885"/>
                    <a:pt x="141" y="3856"/>
                    <a:pt x="144" y="3820"/>
                  </a:cubicBezTo>
                  <a:lnTo>
                    <a:pt x="371" y="75"/>
                  </a:lnTo>
                  <a:cubicBezTo>
                    <a:pt x="374" y="37"/>
                    <a:pt x="345" y="3"/>
                    <a:pt x="305" y="0"/>
                  </a:cubicBezTo>
                  <a:cubicBezTo>
                    <a:pt x="303" y="0"/>
                    <a:pt x="301" y="0"/>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0"/>
            <p:cNvSpPr/>
            <p:nvPr/>
          </p:nvSpPr>
          <p:spPr>
            <a:xfrm>
              <a:off x="7640020" y="2224763"/>
              <a:ext cx="264777" cy="677328"/>
            </a:xfrm>
            <a:custGeom>
              <a:avLst/>
              <a:gdLst/>
              <a:ahLst/>
              <a:cxnLst/>
              <a:rect l="l" t="t" r="r" b="b"/>
              <a:pathLst>
                <a:path w="4359" h="11152" extrusionOk="0">
                  <a:moveTo>
                    <a:pt x="4278" y="1"/>
                  </a:moveTo>
                  <a:cubicBezTo>
                    <a:pt x="4250" y="1"/>
                    <a:pt x="4223" y="19"/>
                    <a:pt x="4213" y="46"/>
                  </a:cubicBezTo>
                  <a:lnTo>
                    <a:pt x="15" y="11056"/>
                  </a:lnTo>
                  <a:cubicBezTo>
                    <a:pt x="0" y="11092"/>
                    <a:pt x="19" y="11134"/>
                    <a:pt x="55" y="11147"/>
                  </a:cubicBezTo>
                  <a:cubicBezTo>
                    <a:pt x="64" y="11150"/>
                    <a:pt x="72" y="11151"/>
                    <a:pt x="81" y="11151"/>
                  </a:cubicBezTo>
                  <a:cubicBezTo>
                    <a:pt x="108" y="11151"/>
                    <a:pt x="135" y="11134"/>
                    <a:pt x="146" y="11107"/>
                  </a:cubicBezTo>
                  <a:lnTo>
                    <a:pt x="4344" y="97"/>
                  </a:lnTo>
                  <a:cubicBezTo>
                    <a:pt x="4359" y="61"/>
                    <a:pt x="4340" y="19"/>
                    <a:pt x="4304" y="6"/>
                  </a:cubicBezTo>
                  <a:cubicBezTo>
                    <a:pt x="4296" y="3"/>
                    <a:pt x="4287" y="1"/>
                    <a:pt x="4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0"/>
            <p:cNvSpPr/>
            <p:nvPr/>
          </p:nvSpPr>
          <p:spPr>
            <a:xfrm>
              <a:off x="6537467" y="2553531"/>
              <a:ext cx="167711" cy="426731"/>
            </a:xfrm>
            <a:custGeom>
              <a:avLst/>
              <a:gdLst/>
              <a:ahLst/>
              <a:cxnLst/>
              <a:rect l="l" t="t" r="r" b="b"/>
              <a:pathLst>
                <a:path w="2761" h="7026" extrusionOk="0">
                  <a:moveTo>
                    <a:pt x="1791" y="0"/>
                  </a:moveTo>
                  <a:cubicBezTo>
                    <a:pt x="1783" y="0"/>
                    <a:pt x="1774" y="1"/>
                    <a:pt x="1765" y="1"/>
                  </a:cubicBezTo>
                  <a:cubicBezTo>
                    <a:pt x="1233" y="1109"/>
                    <a:pt x="1" y="2285"/>
                    <a:pt x="1" y="2285"/>
                  </a:cubicBezTo>
                  <a:lnTo>
                    <a:pt x="129" y="3003"/>
                  </a:lnTo>
                  <a:lnTo>
                    <a:pt x="1396" y="7026"/>
                  </a:lnTo>
                  <a:lnTo>
                    <a:pt x="2760" y="7026"/>
                  </a:lnTo>
                  <a:cubicBezTo>
                    <a:pt x="2760" y="7026"/>
                    <a:pt x="2586" y="1613"/>
                    <a:pt x="2483" y="1055"/>
                  </a:cubicBezTo>
                  <a:cubicBezTo>
                    <a:pt x="2383" y="507"/>
                    <a:pt x="2326" y="0"/>
                    <a:pt x="1791" y="0"/>
                  </a:cubicBezTo>
                  <a:close/>
                </a:path>
              </a:pathLst>
            </a:custGeom>
            <a:solidFill>
              <a:srgbClr val="A77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0"/>
            <p:cNvSpPr/>
            <p:nvPr/>
          </p:nvSpPr>
          <p:spPr>
            <a:xfrm>
              <a:off x="6540443" y="2744305"/>
              <a:ext cx="1086687" cy="188768"/>
            </a:xfrm>
            <a:custGeom>
              <a:avLst/>
              <a:gdLst/>
              <a:ahLst/>
              <a:cxnLst/>
              <a:rect l="l" t="t" r="r" b="b"/>
              <a:pathLst>
                <a:path w="17890" h="3108" extrusionOk="0">
                  <a:moveTo>
                    <a:pt x="664" y="0"/>
                  </a:moveTo>
                  <a:cubicBezTo>
                    <a:pt x="298" y="0"/>
                    <a:pt x="1" y="297"/>
                    <a:pt x="1" y="663"/>
                  </a:cubicBezTo>
                  <a:lnTo>
                    <a:pt x="1" y="2444"/>
                  </a:lnTo>
                  <a:cubicBezTo>
                    <a:pt x="1" y="2811"/>
                    <a:pt x="298" y="3107"/>
                    <a:pt x="664" y="3107"/>
                  </a:cubicBezTo>
                  <a:lnTo>
                    <a:pt x="17890" y="3107"/>
                  </a:lnTo>
                  <a:lnTo>
                    <a:pt x="17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0"/>
            <p:cNvSpPr/>
            <p:nvPr/>
          </p:nvSpPr>
          <p:spPr>
            <a:xfrm>
              <a:off x="7094909" y="2744305"/>
              <a:ext cx="532228" cy="188768"/>
            </a:xfrm>
            <a:custGeom>
              <a:avLst/>
              <a:gdLst/>
              <a:ahLst/>
              <a:cxnLst/>
              <a:rect l="l" t="t" r="r" b="b"/>
              <a:pathLst>
                <a:path w="8762" h="3108" extrusionOk="0">
                  <a:moveTo>
                    <a:pt x="664" y="0"/>
                  </a:moveTo>
                  <a:cubicBezTo>
                    <a:pt x="297" y="0"/>
                    <a:pt x="1" y="297"/>
                    <a:pt x="1" y="663"/>
                  </a:cubicBezTo>
                  <a:lnTo>
                    <a:pt x="1" y="2444"/>
                  </a:lnTo>
                  <a:cubicBezTo>
                    <a:pt x="1" y="2811"/>
                    <a:pt x="297" y="3107"/>
                    <a:pt x="664" y="3107"/>
                  </a:cubicBezTo>
                  <a:lnTo>
                    <a:pt x="8762" y="3107"/>
                  </a:lnTo>
                  <a:lnTo>
                    <a:pt x="87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0"/>
            <p:cNvSpPr/>
            <p:nvPr/>
          </p:nvSpPr>
          <p:spPr>
            <a:xfrm>
              <a:off x="7137733" y="2782205"/>
              <a:ext cx="445244" cy="8685"/>
            </a:xfrm>
            <a:custGeom>
              <a:avLst/>
              <a:gdLst/>
              <a:ahLst/>
              <a:cxnLst/>
              <a:rect l="l" t="t" r="r" b="b"/>
              <a:pathLst>
                <a:path w="7330" h="143" extrusionOk="0">
                  <a:moveTo>
                    <a:pt x="71" y="1"/>
                  </a:moveTo>
                  <a:cubicBezTo>
                    <a:pt x="33" y="1"/>
                    <a:pt x="1" y="33"/>
                    <a:pt x="1" y="71"/>
                  </a:cubicBezTo>
                  <a:cubicBezTo>
                    <a:pt x="1" y="111"/>
                    <a:pt x="33" y="143"/>
                    <a:pt x="71" y="143"/>
                  </a:cubicBezTo>
                  <a:lnTo>
                    <a:pt x="7259" y="143"/>
                  </a:lnTo>
                  <a:cubicBezTo>
                    <a:pt x="7297" y="143"/>
                    <a:pt x="7329" y="111"/>
                    <a:pt x="7329" y="71"/>
                  </a:cubicBezTo>
                  <a:cubicBezTo>
                    <a:pt x="7329" y="33"/>
                    <a:pt x="7297" y="1"/>
                    <a:pt x="7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0"/>
            <p:cNvSpPr/>
            <p:nvPr/>
          </p:nvSpPr>
          <p:spPr>
            <a:xfrm>
              <a:off x="7137733" y="2822716"/>
              <a:ext cx="445244" cy="8625"/>
            </a:xfrm>
            <a:custGeom>
              <a:avLst/>
              <a:gdLst/>
              <a:ahLst/>
              <a:cxnLst/>
              <a:rect l="l" t="t" r="r" b="b"/>
              <a:pathLst>
                <a:path w="7330" h="142" extrusionOk="0">
                  <a:moveTo>
                    <a:pt x="71" y="0"/>
                  </a:moveTo>
                  <a:cubicBezTo>
                    <a:pt x="33" y="0"/>
                    <a:pt x="1" y="32"/>
                    <a:pt x="1" y="71"/>
                  </a:cubicBezTo>
                  <a:cubicBezTo>
                    <a:pt x="1" y="109"/>
                    <a:pt x="33" y="141"/>
                    <a:pt x="71" y="141"/>
                  </a:cubicBezTo>
                  <a:lnTo>
                    <a:pt x="7259" y="141"/>
                  </a:lnTo>
                  <a:cubicBezTo>
                    <a:pt x="7297" y="141"/>
                    <a:pt x="7328" y="110"/>
                    <a:pt x="7329" y="71"/>
                  </a:cubicBezTo>
                  <a:cubicBezTo>
                    <a:pt x="7329" y="32"/>
                    <a:pt x="7297" y="0"/>
                    <a:pt x="7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0"/>
            <p:cNvSpPr/>
            <p:nvPr/>
          </p:nvSpPr>
          <p:spPr>
            <a:xfrm>
              <a:off x="7137733" y="2863167"/>
              <a:ext cx="445244" cy="8685"/>
            </a:xfrm>
            <a:custGeom>
              <a:avLst/>
              <a:gdLst/>
              <a:ahLst/>
              <a:cxnLst/>
              <a:rect l="l" t="t" r="r" b="b"/>
              <a:pathLst>
                <a:path w="7330" h="143" extrusionOk="0">
                  <a:moveTo>
                    <a:pt x="71" y="0"/>
                  </a:moveTo>
                  <a:cubicBezTo>
                    <a:pt x="33" y="0"/>
                    <a:pt x="1" y="33"/>
                    <a:pt x="1" y="71"/>
                  </a:cubicBezTo>
                  <a:cubicBezTo>
                    <a:pt x="1" y="111"/>
                    <a:pt x="33" y="143"/>
                    <a:pt x="71" y="143"/>
                  </a:cubicBezTo>
                  <a:lnTo>
                    <a:pt x="7259" y="143"/>
                  </a:lnTo>
                  <a:cubicBezTo>
                    <a:pt x="7297" y="143"/>
                    <a:pt x="7329" y="111"/>
                    <a:pt x="7329" y="71"/>
                  </a:cubicBezTo>
                  <a:cubicBezTo>
                    <a:pt x="7329" y="33"/>
                    <a:pt x="7297" y="0"/>
                    <a:pt x="7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0"/>
            <p:cNvSpPr/>
            <p:nvPr/>
          </p:nvSpPr>
          <p:spPr>
            <a:xfrm>
              <a:off x="6935093" y="2793259"/>
              <a:ext cx="86923" cy="86974"/>
            </a:xfrm>
            <a:custGeom>
              <a:avLst/>
              <a:gdLst/>
              <a:ahLst/>
              <a:cxnLst/>
              <a:rect l="l" t="t" r="r" b="b"/>
              <a:pathLst>
                <a:path w="1431" h="1432" extrusionOk="0">
                  <a:moveTo>
                    <a:pt x="1290" y="143"/>
                  </a:moveTo>
                  <a:lnTo>
                    <a:pt x="1290" y="1290"/>
                  </a:lnTo>
                  <a:lnTo>
                    <a:pt x="142" y="1290"/>
                  </a:lnTo>
                  <a:lnTo>
                    <a:pt x="142" y="143"/>
                  </a:lnTo>
                  <a:close/>
                  <a:moveTo>
                    <a:pt x="71" y="1"/>
                  </a:moveTo>
                  <a:cubicBezTo>
                    <a:pt x="33" y="1"/>
                    <a:pt x="1" y="33"/>
                    <a:pt x="1" y="71"/>
                  </a:cubicBezTo>
                  <a:lnTo>
                    <a:pt x="1" y="1360"/>
                  </a:lnTo>
                  <a:cubicBezTo>
                    <a:pt x="1" y="1400"/>
                    <a:pt x="33" y="1432"/>
                    <a:pt x="71" y="1432"/>
                  </a:cubicBezTo>
                  <a:lnTo>
                    <a:pt x="1360" y="1432"/>
                  </a:lnTo>
                  <a:cubicBezTo>
                    <a:pt x="1399" y="1432"/>
                    <a:pt x="1431" y="1401"/>
                    <a:pt x="1431" y="1360"/>
                  </a:cubicBezTo>
                  <a:lnTo>
                    <a:pt x="1431" y="71"/>
                  </a:lnTo>
                  <a:cubicBezTo>
                    <a:pt x="1431" y="33"/>
                    <a:pt x="1399" y="1"/>
                    <a:pt x="1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0"/>
            <p:cNvSpPr/>
            <p:nvPr/>
          </p:nvSpPr>
          <p:spPr>
            <a:xfrm>
              <a:off x="6598878" y="2637894"/>
              <a:ext cx="992111" cy="106410"/>
            </a:xfrm>
            <a:custGeom>
              <a:avLst/>
              <a:gdLst/>
              <a:ahLst/>
              <a:cxnLst/>
              <a:rect l="l" t="t" r="r" b="b"/>
              <a:pathLst>
                <a:path w="16333" h="1752" extrusionOk="0">
                  <a:moveTo>
                    <a:pt x="664" y="0"/>
                  </a:moveTo>
                  <a:cubicBezTo>
                    <a:pt x="297" y="1"/>
                    <a:pt x="1" y="297"/>
                    <a:pt x="1" y="664"/>
                  </a:cubicBezTo>
                  <a:lnTo>
                    <a:pt x="1" y="1088"/>
                  </a:lnTo>
                  <a:cubicBezTo>
                    <a:pt x="1" y="1455"/>
                    <a:pt x="297" y="1751"/>
                    <a:pt x="664" y="1751"/>
                  </a:cubicBezTo>
                  <a:lnTo>
                    <a:pt x="16333" y="1751"/>
                  </a:lnTo>
                  <a:lnTo>
                    <a:pt x="163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0"/>
            <p:cNvSpPr/>
            <p:nvPr/>
          </p:nvSpPr>
          <p:spPr>
            <a:xfrm>
              <a:off x="7105053" y="2637894"/>
              <a:ext cx="485942" cy="106410"/>
            </a:xfrm>
            <a:custGeom>
              <a:avLst/>
              <a:gdLst/>
              <a:ahLst/>
              <a:cxnLst/>
              <a:rect l="l" t="t" r="r" b="b"/>
              <a:pathLst>
                <a:path w="8000" h="1752" extrusionOk="0">
                  <a:moveTo>
                    <a:pt x="664" y="0"/>
                  </a:moveTo>
                  <a:cubicBezTo>
                    <a:pt x="298" y="1"/>
                    <a:pt x="1" y="297"/>
                    <a:pt x="1" y="664"/>
                  </a:cubicBezTo>
                  <a:lnTo>
                    <a:pt x="1" y="1088"/>
                  </a:lnTo>
                  <a:cubicBezTo>
                    <a:pt x="1" y="1455"/>
                    <a:pt x="298" y="1751"/>
                    <a:pt x="664" y="1751"/>
                  </a:cubicBezTo>
                  <a:lnTo>
                    <a:pt x="8000" y="1751"/>
                  </a:lnTo>
                  <a:lnTo>
                    <a:pt x="80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0"/>
            <p:cNvSpPr/>
            <p:nvPr/>
          </p:nvSpPr>
          <p:spPr>
            <a:xfrm>
              <a:off x="6532304" y="3014341"/>
              <a:ext cx="1052914" cy="184516"/>
            </a:xfrm>
            <a:custGeom>
              <a:avLst/>
              <a:gdLst/>
              <a:ahLst/>
              <a:cxnLst/>
              <a:rect l="l" t="t" r="r" b="b"/>
              <a:pathLst>
                <a:path w="17334" h="3038" extrusionOk="0">
                  <a:moveTo>
                    <a:pt x="663" y="0"/>
                  </a:moveTo>
                  <a:cubicBezTo>
                    <a:pt x="297" y="0"/>
                    <a:pt x="0" y="297"/>
                    <a:pt x="0" y="663"/>
                  </a:cubicBezTo>
                  <a:lnTo>
                    <a:pt x="0" y="2375"/>
                  </a:lnTo>
                  <a:cubicBezTo>
                    <a:pt x="0" y="2741"/>
                    <a:pt x="297" y="3038"/>
                    <a:pt x="663" y="3038"/>
                  </a:cubicBezTo>
                  <a:lnTo>
                    <a:pt x="17334" y="3038"/>
                  </a:lnTo>
                  <a:lnTo>
                    <a:pt x="17334" y="0"/>
                  </a:lnTo>
                  <a:close/>
                </a:path>
              </a:pathLst>
            </a:custGeom>
            <a:solidFill>
              <a:srgbClr val="D7A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0"/>
            <p:cNvSpPr/>
            <p:nvPr/>
          </p:nvSpPr>
          <p:spPr>
            <a:xfrm>
              <a:off x="7095030" y="3014341"/>
              <a:ext cx="490194" cy="184516"/>
            </a:xfrm>
            <a:custGeom>
              <a:avLst/>
              <a:gdLst/>
              <a:ahLst/>
              <a:cxnLst/>
              <a:rect l="l" t="t" r="r" b="b"/>
              <a:pathLst>
                <a:path w="8070" h="3038" extrusionOk="0">
                  <a:moveTo>
                    <a:pt x="664" y="0"/>
                  </a:moveTo>
                  <a:cubicBezTo>
                    <a:pt x="298" y="0"/>
                    <a:pt x="1" y="297"/>
                    <a:pt x="1" y="663"/>
                  </a:cubicBezTo>
                  <a:lnTo>
                    <a:pt x="1" y="2375"/>
                  </a:lnTo>
                  <a:cubicBezTo>
                    <a:pt x="1" y="2741"/>
                    <a:pt x="298" y="3038"/>
                    <a:pt x="664" y="3038"/>
                  </a:cubicBezTo>
                  <a:lnTo>
                    <a:pt x="8070" y="3038"/>
                  </a:lnTo>
                  <a:lnTo>
                    <a:pt x="80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0"/>
            <p:cNvSpPr/>
            <p:nvPr/>
          </p:nvSpPr>
          <p:spPr>
            <a:xfrm>
              <a:off x="6622265" y="2933014"/>
              <a:ext cx="1045989" cy="81386"/>
            </a:xfrm>
            <a:custGeom>
              <a:avLst/>
              <a:gdLst/>
              <a:ahLst/>
              <a:cxnLst/>
              <a:rect l="l" t="t" r="r" b="b"/>
              <a:pathLst>
                <a:path w="17220" h="1340" extrusionOk="0">
                  <a:moveTo>
                    <a:pt x="664" y="0"/>
                  </a:moveTo>
                  <a:cubicBezTo>
                    <a:pt x="297" y="0"/>
                    <a:pt x="1" y="298"/>
                    <a:pt x="1" y="663"/>
                  </a:cubicBezTo>
                  <a:lnTo>
                    <a:pt x="1" y="676"/>
                  </a:lnTo>
                  <a:cubicBezTo>
                    <a:pt x="1" y="1042"/>
                    <a:pt x="297" y="1339"/>
                    <a:pt x="664" y="1339"/>
                  </a:cubicBezTo>
                  <a:lnTo>
                    <a:pt x="17220" y="1339"/>
                  </a:lnTo>
                  <a:lnTo>
                    <a:pt x="172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0"/>
            <p:cNvSpPr/>
            <p:nvPr/>
          </p:nvSpPr>
          <p:spPr>
            <a:xfrm>
              <a:off x="7155956" y="2933014"/>
              <a:ext cx="512182" cy="81386"/>
            </a:xfrm>
            <a:custGeom>
              <a:avLst/>
              <a:gdLst/>
              <a:ahLst/>
              <a:cxnLst/>
              <a:rect l="l" t="t" r="r" b="b"/>
              <a:pathLst>
                <a:path w="8432" h="1340" extrusionOk="0">
                  <a:moveTo>
                    <a:pt x="663" y="0"/>
                  </a:moveTo>
                  <a:cubicBezTo>
                    <a:pt x="296" y="0"/>
                    <a:pt x="0" y="298"/>
                    <a:pt x="0" y="663"/>
                  </a:cubicBezTo>
                  <a:lnTo>
                    <a:pt x="0" y="676"/>
                  </a:lnTo>
                  <a:cubicBezTo>
                    <a:pt x="0" y="1042"/>
                    <a:pt x="296" y="1339"/>
                    <a:pt x="663" y="1339"/>
                  </a:cubicBezTo>
                  <a:lnTo>
                    <a:pt x="8431" y="1339"/>
                  </a:lnTo>
                  <a:lnTo>
                    <a:pt x="84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0"/>
            <p:cNvSpPr/>
            <p:nvPr/>
          </p:nvSpPr>
          <p:spPr>
            <a:xfrm>
              <a:off x="6666425" y="2466921"/>
              <a:ext cx="992171" cy="171093"/>
            </a:xfrm>
            <a:custGeom>
              <a:avLst/>
              <a:gdLst/>
              <a:ahLst/>
              <a:cxnLst/>
              <a:rect l="l" t="t" r="r" b="b"/>
              <a:pathLst>
                <a:path w="16334" h="2817" extrusionOk="0">
                  <a:moveTo>
                    <a:pt x="1" y="0"/>
                  </a:moveTo>
                  <a:lnTo>
                    <a:pt x="1" y="2816"/>
                  </a:lnTo>
                  <a:lnTo>
                    <a:pt x="15670" y="2816"/>
                  </a:lnTo>
                  <a:cubicBezTo>
                    <a:pt x="16036" y="2816"/>
                    <a:pt x="16333" y="2519"/>
                    <a:pt x="16333" y="2153"/>
                  </a:cubicBezTo>
                  <a:lnTo>
                    <a:pt x="16333" y="663"/>
                  </a:lnTo>
                  <a:cubicBezTo>
                    <a:pt x="16333" y="297"/>
                    <a:pt x="16036" y="0"/>
                    <a:pt x="15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0"/>
            <p:cNvSpPr/>
            <p:nvPr/>
          </p:nvSpPr>
          <p:spPr>
            <a:xfrm>
              <a:off x="6666425" y="2466921"/>
              <a:ext cx="486002" cy="171093"/>
            </a:xfrm>
            <a:custGeom>
              <a:avLst/>
              <a:gdLst/>
              <a:ahLst/>
              <a:cxnLst/>
              <a:rect l="l" t="t" r="r" b="b"/>
              <a:pathLst>
                <a:path w="8001" h="2817" extrusionOk="0">
                  <a:moveTo>
                    <a:pt x="1" y="0"/>
                  </a:moveTo>
                  <a:lnTo>
                    <a:pt x="1" y="2816"/>
                  </a:lnTo>
                  <a:lnTo>
                    <a:pt x="7337" y="2816"/>
                  </a:lnTo>
                  <a:cubicBezTo>
                    <a:pt x="7703" y="2816"/>
                    <a:pt x="8000" y="2519"/>
                    <a:pt x="8000" y="2153"/>
                  </a:cubicBezTo>
                  <a:lnTo>
                    <a:pt x="8000" y="663"/>
                  </a:lnTo>
                  <a:cubicBezTo>
                    <a:pt x="8000" y="297"/>
                    <a:pt x="7703" y="0"/>
                    <a:pt x="7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0"/>
            <p:cNvSpPr/>
            <p:nvPr/>
          </p:nvSpPr>
          <p:spPr>
            <a:xfrm>
              <a:off x="6705179" y="2502634"/>
              <a:ext cx="409649" cy="8685"/>
            </a:xfrm>
            <a:custGeom>
              <a:avLst/>
              <a:gdLst/>
              <a:ahLst/>
              <a:cxnLst/>
              <a:rect l="l" t="t" r="r" b="b"/>
              <a:pathLst>
                <a:path w="6744" h="143" extrusionOk="0">
                  <a:moveTo>
                    <a:pt x="71" y="0"/>
                  </a:moveTo>
                  <a:cubicBezTo>
                    <a:pt x="32" y="0"/>
                    <a:pt x="0" y="32"/>
                    <a:pt x="0" y="71"/>
                  </a:cubicBezTo>
                  <a:cubicBezTo>
                    <a:pt x="0" y="110"/>
                    <a:pt x="32" y="143"/>
                    <a:pt x="71" y="143"/>
                  </a:cubicBezTo>
                  <a:lnTo>
                    <a:pt x="6673" y="143"/>
                  </a:lnTo>
                  <a:cubicBezTo>
                    <a:pt x="6712" y="143"/>
                    <a:pt x="6744" y="112"/>
                    <a:pt x="6744" y="71"/>
                  </a:cubicBezTo>
                  <a:cubicBezTo>
                    <a:pt x="6744" y="32"/>
                    <a:pt x="6712" y="0"/>
                    <a:pt x="66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0"/>
            <p:cNvSpPr/>
            <p:nvPr/>
          </p:nvSpPr>
          <p:spPr>
            <a:xfrm>
              <a:off x="6705179" y="2543145"/>
              <a:ext cx="409649" cy="8685"/>
            </a:xfrm>
            <a:custGeom>
              <a:avLst/>
              <a:gdLst/>
              <a:ahLst/>
              <a:cxnLst/>
              <a:rect l="l" t="t" r="r" b="b"/>
              <a:pathLst>
                <a:path w="6744" h="143" extrusionOk="0">
                  <a:moveTo>
                    <a:pt x="71" y="1"/>
                  </a:moveTo>
                  <a:cubicBezTo>
                    <a:pt x="32" y="1"/>
                    <a:pt x="0" y="33"/>
                    <a:pt x="0" y="71"/>
                  </a:cubicBezTo>
                  <a:cubicBezTo>
                    <a:pt x="0" y="111"/>
                    <a:pt x="32" y="143"/>
                    <a:pt x="71" y="143"/>
                  </a:cubicBezTo>
                  <a:lnTo>
                    <a:pt x="6673" y="143"/>
                  </a:lnTo>
                  <a:cubicBezTo>
                    <a:pt x="6712" y="143"/>
                    <a:pt x="6744" y="111"/>
                    <a:pt x="6744" y="71"/>
                  </a:cubicBezTo>
                  <a:cubicBezTo>
                    <a:pt x="6744" y="33"/>
                    <a:pt x="6712" y="1"/>
                    <a:pt x="6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0"/>
            <p:cNvSpPr/>
            <p:nvPr/>
          </p:nvSpPr>
          <p:spPr>
            <a:xfrm>
              <a:off x="7516043" y="2514235"/>
              <a:ext cx="79269" cy="79261"/>
            </a:xfrm>
            <a:custGeom>
              <a:avLst/>
              <a:gdLst/>
              <a:ahLst/>
              <a:cxnLst/>
              <a:rect l="l" t="t" r="r" b="b"/>
              <a:pathLst>
                <a:path w="1305" h="1305" extrusionOk="0">
                  <a:moveTo>
                    <a:pt x="1163" y="143"/>
                  </a:moveTo>
                  <a:lnTo>
                    <a:pt x="1163" y="1164"/>
                  </a:lnTo>
                  <a:lnTo>
                    <a:pt x="142" y="1164"/>
                  </a:lnTo>
                  <a:lnTo>
                    <a:pt x="142" y="143"/>
                  </a:lnTo>
                  <a:close/>
                  <a:moveTo>
                    <a:pt x="72" y="1"/>
                  </a:moveTo>
                  <a:cubicBezTo>
                    <a:pt x="33" y="1"/>
                    <a:pt x="1" y="33"/>
                    <a:pt x="1" y="71"/>
                  </a:cubicBezTo>
                  <a:lnTo>
                    <a:pt x="1" y="1234"/>
                  </a:lnTo>
                  <a:cubicBezTo>
                    <a:pt x="1" y="1272"/>
                    <a:pt x="33" y="1305"/>
                    <a:pt x="72" y="1305"/>
                  </a:cubicBezTo>
                  <a:lnTo>
                    <a:pt x="1234" y="1305"/>
                  </a:lnTo>
                  <a:cubicBezTo>
                    <a:pt x="1272" y="1305"/>
                    <a:pt x="1304" y="1274"/>
                    <a:pt x="1304" y="1234"/>
                  </a:cubicBezTo>
                  <a:lnTo>
                    <a:pt x="1304" y="71"/>
                  </a:lnTo>
                  <a:cubicBezTo>
                    <a:pt x="1304" y="33"/>
                    <a:pt x="1272"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0"/>
            <p:cNvSpPr/>
            <p:nvPr/>
          </p:nvSpPr>
          <p:spPr>
            <a:xfrm>
              <a:off x="6586122" y="2386323"/>
              <a:ext cx="1045929" cy="80657"/>
            </a:xfrm>
            <a:custGeom>
              <a:avLst/>
              <a:gdLst/>
              <a:ahLst/>
              <a:cxnLst/>
              <a:rect l="l" t="t" r="r" b="b"/>
              <a:pathLst>
                <a:path w="17219" h="1328" extrusionOk="0">
                  <a:moveTo>
                    <a:pt x="1" y="1"/>
                  </a:moveTo>
                  <a:lnTo>
                    <a:pt x="1" y="1327"/>
                  </a:lnTo>
                  <a:lnTo>
                    <a:pt x="16556" y="1327"/>
                  </a:lnTo>
                  <a:cubicBezTo>
                    <a:pt x="16923" y="1327"/>
                    <a:pt x="17219" y="1031"/>
                    <a:pt x="17219" y="664"/>
                  </a:cubicBezTo>
                  <a:cubicBezTo>
                    <a:pt x="17219" y="298"/>
                    <a:pt x="16923" y="1"/>
                    <a:pt x="165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0"/>
            <p:cNvSpPr/>
            <p:nvPr/>
          </p:nvSpPr>
          <p:spPr>
            <a:xfrm>
              <a:off x="6586183" y="2386323"/>
              <a:ext cx="512304" cy="80657"/>
            </a:xfrm>
            <a:custGeom>
              <a:avLst/>
              <a:gdLst/>
              <a:ahLst/>
              <a:cxnLst/>
              <a:rect l="l" t="t" r="r" b="b"/>
              <a:pathLst>
                <a:path w="8434" h="1328" extrusionOk="0">
                  <a:moveTo>
                    <a:pt x="1" y="1"/>
                  </a:moveTo>
                  <a:lnTo>
                    <a:pt x="1" y="1327"/>
                  </a:lnTo>
                  <a:lnTo>
                    <a:pt x="7770" y="1327"/>
                  </a:lnTo>
                  <a:cubicBezTo>
                    <a:pt x="8136" y="1327"/>
                    <a:pt x="8433" y="1031"/>
                    <a:pt x="8433" y="664"/>
                  </a:cubicBezTo>
                  <a:cubicBezTo>
                    <a:pt x="8433" y="298"/>
                    <a:pt x="8136" y="1"/>
                    <a:pt x="77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0"/>
            <p:cNvSpPr/>
            <p:nvPr/>
          </p:nvSpPr>
          <p:spPr>
            <a:xfrm>
              <a:off x="6622265" y="2151940"/>
              <a:ext cx="1045989" cy="234441"/>
            </a:xfrm>
            <a:custGeom>
              <a:avLst/>
              <a:gdLst/>
              <a:ahLst/>
              <a:cxnLst/>
              <a:rect l="l" t="t" r="r" b="b"/>
              <a:pathLst>
                <a:path w="17220" h="3860" extrusionOk="0">
                  <a:moveTo>
                    <a:pt x="16558" y="1"/>
                  </a:moveTo>
                  <a:cubicBezTo>
                    <a:pt x="16558" y="1"/>
                    <a:pt x="16557" y="1"/>
                    <a:pt x="16556" y="1"/>
                  </a:cubicBezTo>
                  <a:lnTo>
                    <a:pt x="1" y="1"/>
                  </a:lnTo>
                  <a:lnTo>
                    <a:pt x="1" y="3860"/>
                  </a:lnTo>
                  <a:lnTo>
                    <a:pt x="16556" y="3860"/>
                  </a:lnTo>
                  <a:cubicBezTo>
                    <a:pt x="16922" y="3860"/>
                    <a:pt x="17220" y="3563"/>
                    <a:pt x="17220" y="3197"/>
                  </a:cubicBezTo>
                  <a:lnTo>
                    <a:pt x="17220" y="664"/>
                  </a:lnTo>
                  <a:cubicBezTo>
                    <a:pt x="17220" y="298"/>
                    <a:pt x="16922" y="1"/>
                    <a:pt x="16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0"/>
            <p:cNvSpPr/>
            <p:nvPr/>
          </p:nvSpPr>
          <p:spPr>
            <a:xfrm>
              <a:off x="6622265" y="2151940"/>
              <a:ext cx="512304" cy="234441"/>
            </a:xfrm>
            <a:custGeom>
              <a:avLst/>
              <a:gdLst/>
              <a:ahLst/>
              <a:cxnLst/>
              <a:rect l="l" t="t" r="r" b="b"/>
              <a:pathLst>
                <a:path w="8434" h="3860" extrusionOk="0">
                  <a:moveTo>
                    <a:pt x="7772" y="1"/>
                  </a:moveTo>
                  <a:cubicBezTo>
                    <a:pt x="7771" y="1"/>
                    <a:pt x="7771" y="1"/>
                    <a:pt x="7770" y="1"/>
                  </a:cubicBezTo>
                  <a:lnTo>
                    <a:pt x="1" y="1"/>
                  </a:lnTo>
                  <a:lnTo>
                    <a:pt x="1" y="3860"/>
                  </a:lnTo>
                  <a:lnTo>
                    <a:pt x="7770" y="3860"/>
                  </a:lnTo>
                  <a:cubicBezTo>
                    <a:pt x="8136" y="3860"/>
                    <a:pt x="8433" y="3563"/>
                    <a:pt x="8433" y="3197"/>
                  </a:cubicBezTo>
                  <a:lnTo>
                    <a:pt x="8433" y="664"/>
                  </a:lnTo>
                  <a:cubicBezTo>
                    <a:pt x="8433" y="298"/>
                    <a:pt x="8137" y="1"/>
                    <a:pt x="77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0"/>
            <p:cNvSpPr/>
            <p:nvPr/>
          </p:nvSpPr>
          <p:spPr>
            <a:xfrm>
              <a:off x="6659865" y="2199436"/>
              <a:ext cx="428540" cy="8625"/>
            </a:xfrm>
            <a:custGeom>
              <a:avLst/>
              <a:gdLst/>
              <a:ahLst/>
              <a:cxnLst/>
              <a:rect l="l" t="t" r="r" b="b"/>
              <a:pathLst>
                <a:path w="7055" h="142" extrusionOk="0">
                  <a:moveTo>
                    <a:pt x="70" y="1"/>
                  </a:moveTo>
                  <a:cubicBezTo>
                    <a:pt x="32" y="1"/>
                    <a:pt x="1" y="33"/>
                    <a:pt x="1" y="71"/>
                  </a:cubicBezTo>
                  <a:cubicBezTo>
                    <a:pt x="1" y="110"/>
                    <a:pt x="31" y="142"/>
                    <a:pt x="70" y="142"/>
                  </a:cubicBezTo>
                  <a:lnTo>
                    <a:pt x="6983" y="142"/>
                  </a:lnTo>
                  <a:cubicBezTo>
                    <a:pt x="7023" y="142"/>
                    <a:pt x="7055" y="110"/>
                    <a:pt x="7055" y="71"/>
                  </a:cubicBezTo>
                  <a:cubicBezTo>
                    <a:pt x="7055" y="33"/>
                    <a:pt x="7023" y="1"/>
                    <a:pt x="69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0"/>
            <p:cNvSpPr/>
            <p:nvPr/>
          </p:nvSpPr>
          <p:spPr>
            <a:xfrm>
              <a:off x="6659865" y="2239887"/>
              <a:ext cx="428540" cy="8746"/>
            </a:xfrm>
            <a:custGeom>
              <a:avLst/>
              <a:gdLst/>
              <a:ahLst/>
              <a:cxnLst/>
              <a:rect l="l" t="t" r="r" b="b"/>
              <a:pathLst>
                <a:path w="7055" h="144" extrusionOk="0">
                  <a:moveTo>
                    <a:pt x="70" y="1"/>
                  </a:moveTo>
                  <a:cubicBezTo>
                    <a:pt x="32" y="1"/>
                    <a:pt x="1" y="33"/>
                    <a:pt x="1" y="73"/>
                  </a:cubicBezTo>
                  <a:cubicBezTo>
                    <a:pt x="1" y="111"/>
                    <a:pt x="31" y="143"/>
                    <a:pt x="70" y="143"/>
                  </a:cubicBezTo>
                  <a:lnTo>
                    <a:pt x="6983" y="143"/>
                  </a:lnTo>
                  <a:cubicBezTo>
                    <a:pt x="7023" y="143"/>
                    <a:pt x="7053" y="111"/>
                    <a:pt x="7055" y="73"/>
                  </a:cubicBezTo>
                  <a:cubicBezTo>
                    <a:pt x="7055" y="33"/>
                    <a:pt x="7023" y="1"/>
                    <a:pt x="69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0"/>
            <p:cNvSpPr/>
            <p:nvPr/>
          </p:nvSpPr>
          <p:spPr>
            <a:xfrm>
              <a:off x="6659865" y="2280398"/>
              <a:ext cx="428540" cy="8685"/>
            </a:xfrm>
            <a:custGeom>
              <a:avLst/>
              <a:gdLst/>
              <a:ahLst/>
              <a:cxnLst/>
              <a:rect l="l" t="t" r="r" b="b"/>
              <a:pathLst>
                <a:path w="7055" h="143" extrusionOk="0">
                  <a:moveTo>
                    <a:pt x="70" y="0"/>
                  </a:moveTo>
                  <a:cubicBezTo>
                    <a:pt x="32" y="0"/>
                    <a:pt x="1" y="32"/>
                    <a:pt x="1" y="71"/>
                  </a:cubicBezTo>
                  <a:cubicBezTo>
                    <a:pt x="1" y="110"/>
                    <a:pt x="31" y="143"/>
                    <a:pt x="70" y="143"/>
                  </a:cubicBezTo>
                  <a:lnTo>
                    <a:pt x="6983" y="143"/>
                  </a:lnTo>
                  <a:cubicBezTo>
                    <a:pt x="7023" y="143"/>
                    <a:pt x="7055" y="110"/>
                    <a:pt x="7055" y="71"/>
                  </a:cubicBezTo>
                  <a:cubicBezTo>
                    <a:pt x="7055" y="32"/>
                    <a:pt x="7023" y="0"/>
                    <a:pt x="6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0"/>
            <p:cNvSpPr/>
            <p:nvPr/>
          </p:nvSpPr>
          <p:spPr>
            <a:xfrm>
              <a:off x="7218339" y="2184495"/>
              <a:ext cx="8565" cy="175223"/>
            </a:xfrm>
            <a:custGeom>
              <a:avLst/>
              <a:gdLst/>
              <a:ahLst/>
              <a:cxnLst/>
              <a:rect l="l" t="t" r="r" b="b"/>
              <a:pathLst>
                <a:path w="141" h="2885" extrusionOk="0">
                  <a:moveTo>
                    <a:pt x="70" y="1"/>
                  </a:moveTo>
                  <a:cubicBezTo>
                    <a:pt x="33" y="1"/>
                    <a:pt x="1" y="33"/>
                    <a:pt x="1" y="71"/>
                  </a:cubicBezTo>
                  <a:lnTo>
                    <a:pt x="1" y="2814"/>
                  </a:lnTo>
                  <a:cubicBezTo>
                    <a:pt x="1" y="2852"/>
                    <a:pt x="32" y="2884"/>
                    <a:pt x="70" y="2884"/>
                  </a:cubicBezTo>
                  <a:cubicBezTo>
                    <a:pt x="109" y="2884"/>
                    <a:pt x="140" y="2853"/>
                    <a:pt x="141" y="2814"/>
                  </a:cubicBezTo>
                  <a:lnTo>
                    <a:pt x="141" y="71"/>
                  </a:lnTo>
                  <a:cubicBezTo>
                    <a:pt x="141" y="33"/>
                    <a:pt x="109"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0"/>
            <p:cNvSpPr/>
            <p:nvPr/>
          </p:nvSpPr>
          <p:spPr>
            <a:xfrm>
              <a:off x="7271429" y="2184495"/>
              <a:ext cx="8686" cy="175223"/>
            </a:xfrm>
            <a:custGeom>
              <a:avLst/>
              <a:gdLst/>
              <a:ahLst/>
              <a:cxnLst/>
              <a:rect l="l" t="t" r="r" b="b"/>
              <a:pathLst>
                <a:path w="143" h="2885" extrusionOk="0">
                  <a:moveTo>
                    <a:pt x="72" y="1"/>
                  </a:moveTo>
                  <a:cubicBezTo>
                    <a:pt x="33" y="1"/>
                    <a:pt x="1" y="33"/>
                    <a:pt x="1" y="71"/>
                  </a:cubicBezTo>
                  <a:lnTo>
                    <a:pt x="1" y="2814"/>
                  </a:lnTo>
                  <a:cubicBezTo>
                    <a:pt x="1" y="2852"/>
                    <a:pt x="33" y="2884"/>
                    <a:pt x="72" y="2884"/>
                  </a:cubicBezTo>
                  <a:cubicBezTo>
                    <a:pt x="111" y="2884"/>
                    <a:pt x="143" y="2853"/>
                    <a:pt x="142" y="2814"/>
                  </a:cubicBezTo>
                  <a:lnTo>
                    <a:pt x="142" y="71"/>
                  </a:lnTo>
                  <a:cubicBezTo>
                    <a:pt x="142" y="33"/>
                    <a:pt x="111"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0"/>
            <p:cNvSpPr/>
            <p:nvPr/>
          </p:nvSpPr>
          <p:spPr>
            <a:xfrm>
              <a:off x="6834259" y="1936446"/>
              <a:ext cx="559197" cy="1266529"/>
            </a:xfrm>
            <a:custGeom>
              <a:avLst/>
              <a:gdLst/>
              <a:ahLst/>
              <a:cxnLst/>
              <a:rect l="l" t="t" r="r" b="b"/>
              <a:pathLst>
                <a:path w="9206" h="20853" extrusionOk="0">
                  <a:moveTo>
                    <a:pt x="7952" y="373"/>
                  </a:moveTo>
                  <a:cubicBezTo>
                    <a:pt x="8039" y="373"/>
                    <a:pt x="8126" y="399"/>
                    <a:pt x="8200" y="439"/>
                  </a:cubicBezTo>
                  <a:cubicBezTo>
                    <a:pt x="8394" y="550"/>
                    <a:pt x="8525" y="782"/>
                    <a:pt x="8384" y="1052"/>
                  </a:cubicBezTo>
                  <a:cubicBezTo>
                    <a:pt x="7952" y="1882"/>
                    <a:pt x="7342" y="2667"/>
                    <a:pt x="6569" y="3387"/>
                  </a:cubicBezTo>
                  <a:cubicBezTo>
                    <a:pt x="6695" y="2413"/>
                    <a:pt x="7042" y="1450"/>
                    <a:pt x="7574" y="593"/>
                  </a:cubicBezTo>
                  <a:cubicBezTo>
                    <a:pt x="7673" y="435"/>
                    <a:pt x="7813" y="373"/>
                    <a:pt x="7952" y="373"/>
                  </a:cubicBezTo>
                  <a:close/>
                  <a:moveTo>
                    <a:pt x="5139" y="142"/>
                  </a:moveTo>
                  <a:cubicBezTo>
                    <a:pt x="5333" y="142"/>
                    <a:pt x="5530" y="235"/>
                    <a:pt x="5654" y="472"/>
                  </a:cubicBezTo>
                  <a:cubicBezTo>
                    <a:pt x="6150" y="1415"/>
                    <a:pt x="6400" y="2475"/>
                    <a:pt x="6362" y="3475"/>
                  </a:cubicBezTo>
                  <a:cubicBezTo>
                    <a:pt x="5560" y="2844"/>
                    <a:pt x="4922" y="1956"/>
                    <a:pt x="4559" y="958"/>
                  </a:cubicBezTo>
                  <a:cubicBezTo>
                    <a:pt x="4425" y="589"/>
                    <a:pt x="4623" y="311"/>
                    <a:pt x="4879" y="198"/>
                  </a:cubicBezTo>
                  <a:cubicBezTo>
                    <a:pt x="4960" y="161"/>
                    <a:pt x="5049" y="142"/>
                    <a:pt x="5139" y="142"/>
                  </a:cubicBezTo>
                  <a:close/>
                  <a:moveTo>
                    <a:pt x="5138" y="1"/>
                  </a:moveTo>
                  <a:cubicBezTo>
                    <a:pt x="5027" y="1"/>
                    <a:pt x="4918" y="25"/>
                    <a:pt x="4821" y="68"/>
                  </a:cubicBezTo>
                  <a:cubicBezTo>
                    <a:pt x="4515" y="203"/>
                    <a:pt x="4262" y="555"/>
                    <a:pt x="4426" y="1005"/>
                  </a:cubicBezTo>
                  <a:cubicBezTo>
                    <a:pt x="4783" y="1981"/>
                    <a:pt x="5396" y="2856"/>
                    <a:pt x="6169" y="3496"/>
                  </a:cubicBezTo>
                  <a:lnTo>
                    <a:pt x="1090" y="3496"/>
                  </a:lnTo>
                  <a:cubicBezTo>
                    <a:pt x="1055" y="3496"/>
                    <a:pt x="1025" y="3523"/>
                    <a:pt x="1021" y="3557"/>
                  </a:cubicBezTo>
                  <a:lnTo>
                    <a:pt x="211" y="10199"/>
                  </a:lnTo>
                  <a:cubicBezTo>
                    <a:pt x="72" y="11345"/>
                    <a:pt x="1" y="12512"/>
                    <a:pt x="1" y="13665"/>
                  </a:cubicBezTo>
                  <a:lnTo>
                    <a:pt x="1" y="20782"/>
                  </a:lnTo>
                  <a:cubicBezTo>
                    <a:pt x="1" y="20820"/>
                    <a:pt x="33" y="20852"/>
                    <a:pt x="72" y="20852"/>
                  </a:cubicBezTo>
                  <a:cubicBezTo>
                    <a:pt x="111" y="20852"/>
                    <a:pt x="143" y="20820"/>
                    <a:pt x="143" y="20782"/>
                  </a:cubicBezTo>
                  <a:lnTo>
                    <a:pt x="143" y="13667"/>
                  </a:lnTo>
                  <a:cubicBezTo>
                    <a:pt x="143" y="12518"/>
                    <a:pt x="213" y="11358"/>
                    <a:pt x="352" y="10218"/>
                  </a:cubicBezTo>
                  <a:lnTo>
                    <a:pt x="1155" y="3636"/>
                  </a:lnTo>
                  <a:lnTo>
                    <a:pt x="6347" y="3636"/>
                  </a:lnTo>
                  <a:cubicBezTo>
                    <a:pt x="6361" y="3646"/>
                    <a:pt x="6373" y="3657"/>
                    <a:pt x="6386" y="3666"/>
                  </a:cubicBezTo>
                  <a:cubicBezTo>
                    <a:pt x="6399" y="3675"/>
                    <a:pt x="6413" y="3679"/>
                    <a:pt x="6428" y="3679"/>
                  </a:cubicBezTo>
                  <a:cubicBezTo>
                    <a:pt x="6438" y="3679"/>
                    <a:pt x="6448" y="3677"/>
                    <a:pt x="6458" y="3673"/>
                  </a:cubicBezTo>
                  <a:cubicBezTo>
                    <a:pt x="6475" y="3664"/>
                    <a:pt x="6486" y="3650"/>
                    <a:pt x="6493" y="3634"/>
                  </a:cubicBezTo>
                  <a:lnTo>
                    <a:pt x="6495" y="3634"/>
                  </a:lnTo>
                  <a:cubicBezTo>
                    <a:pt x="6497" y="3632"/>
                    <a:pt x="6500" y="3632"/>
                    <a:pt x="6503" y="3631"/>
                  </a:cubicBezTo>
                  <a:cubicBezTo>
                    <a:pt x="6503" y="3631"/>
                    <a:pt x="6505" y="3631"/>
                    <a:pt x="6505" y="3630"/>
                  </a:cubicBezTo>
                  <a:cubicBezTo>
                    <a:pt x="6507" y="3629"/>
                    <a:pt x="6508" y="3629"/>
                    <a:pt x="6511" y="3627"/>
                  </a:cubicBezTo>
                  <a:lnTo>
                    <a:pt x="6512" y="3627"/>
                  </a:lnTo>
                  <a:lnTo>
                    <a:pt x="9160" y="2092"/>
                  </a:lnTo>
                  <a:cubicBezTo>
                    <a:pt x="9192" y="2074"/>
                    <a:pt x="9205" y="2031"/>
                    <a:pt x="9185" y="1997"/>
                  </a:cubicBezTo>
                  <a:cubicBezTo>
                    <a:pt x="9171" y="1975"/>
                    <a:pt x="9148" y="1962"/>
                    <a:pt x="9124" y="1962"/>
                  </a:cubicBezTo>
                  <a:cubicBezTo>
                    <a:pt x="9112" y="1962"/>
                    <a:pt x="9100" y="1965"/>
                    <a:pt x="9089" y="1972"/>
                  </a:cubicBezTo>
                  <a:lnTo>
                    <a:pt x="6955" y="3209"/>
                  </a:lnTo>
                  <a:cubicBezTo>
                    <a:pt x="7603" y="2556"/>
                    <a:pt x="8124" y="1855"/>
                    <a:pt x="8508" y="1118"/>
                  </a:cubicBezTo>
                  <a:cubicBezTo>
                    <a:pt x="8692" y="766"/>
                    <a:pt x="8512" y="457"/>
                    <a:pt x="8267" y="318"/>
                  </a:cubicBezTo>
                  <a:cubicBezTo>
                    <a:pt x="8173" y="264"/>
                    <a:pt x="8061" y="231"/>
                    <a:pt x="7948" y="231"/>
                  </a:cubicBezTo>
                  <a:cubicBezTo>
                    <a:pt x="7768" y="231"/>
                    <a:pt x="7582" y="313"/>
                    <a:pt x="7454" y="520"/>
                  </a:cubicBezTo>
                  <a:cubicBezTo>
                    <a:pt x="6989" y="1268"/>
                    <a:pt x="6663" y="2097"/>
                    <a:pt x="6497" y="2947"/>
                  </a:cubicBezTo>
                  <a:cubicBezTo>
                    <a:pt x="6447" y="2086"/>
                    <a:pt x="6200" y="1203"/>
                    <a:pt x="5778" y="405"/>
                  </a:cubicBezTo>
                  <a:cubicBezTo>
                    <a:pt x="5626" y="115"/>
                    <a:pt x="5377" y="1"/>
                    <a:pt x="5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0"/>
            <p:cNvSpPr/>
            <p:nvPr/>
          </p:nvSpPr>
          <p:spPr>
            <a:xfrm>
              <a:off x="6514749" y="2679924"/>
              <a:ext cx="291504" cy="329614"/>
            </a:xfrm>
            <a:custGeom>
              <a:avLst/>
              <a:gdLst/>
              <a:ahLst/>
              <a:cxnLst/>
              <a:rect l="l" t="t" r="r" b="b"/>
              <a:pathLst>
                <a:path w="4799" h="5427" extrusionOk="0">
                  <a:moveTo>
                    <a:pt x="968" y="0"/>
                  </a:moveTo>
                  <a:lnTo>
                    <a:pt x="375" y="203"/>
                  </a:lnTo>
                  <a:cubicBezTo>
                    <a:pt x="0" y="2028"/>
                    <a:pt x="469" y="3989"/>
                    <a:pt x="1654" y="5426"/>
                  </a:cubicBezTo>
                  <a:cubicBezTo>
                    <a:pt x="2551" y="4816"/>
                    <a:pt x="3451" y="4230"/>
                    <a:pt x="4348" y="3621"/>
                  </a:cubicBezTo>
                  <a:cubicBezTo>
                    <a:pt x="4322" y="3520"/>
                    <a:pt x="4217" y="3455"/>
                    <a:pt x="4114" y="3440"/>
                  </a:cubicBezTo>
                  <a:cubicBezTo>
                    <a:pt x="4095" y="3437"/>
                    <a:pt x="4075" y="3436"/>
                    <a:pt x="4056" y="3436"/>
                  </a:cubicBezTo>
                  <a:cubicBezTo>
                    <a:pt x="3972" y="3436"/>
                    <a:pt x="3887" y="3458"/>
                    <a:pt x="3805" y="3479"/>
                  </a:cubicBezTo>
                  <a:cubicBezTo>
                    <a:pt x="3204" y="3637"/>
                    <a:pt x="2612" y="3790"/>
                    <a:pt x="2011" y="3947"/>
                  </a:cubicBezTo>
                  <a:cubicBezTo>
                    <a:pt x="2943" y="3411"/>
                    <a:pt x="3867" y="2892"/>
                    <a:pt x="4799" y="2356"/>
                  </a:cubicBezTo>
                  <a:cubicBezTo>
                    <a:pt x="4775" y="2229"/>
                    <a:pt x="4649" y="2140"/>
                    <a:pt x="4520" y="2119"/>
                  </a:cubicBezTo>
                  <a:cubicBezTo>
                    <a:pt x="4491" y="2114"/>
                    <a:pt x="4462" y="2112"/>
                    <a:pt x="4433" y="2112"/>
                  </a:cubicBezTo>
                  <a:cubicBezTo>
                    <a:pt x="4334" y="2112"/>
                    <a:pt x="4234" y="2137"/>
                    <a:pt x="4136" y="2161"/>
                  </a:cubicBezTo>
                  <a:cubicBezTo>
                    <a:pt x="3304" y="2369"/>
                    <a:pt x="2460" y="2534"/>
                    <a:pt x="1627" y="2743"/>
                  </a:cubicBezTo>
                  <a:cubicBezTo>
                    <a:pt x="2647" y="2194"/>
                    <a:pt x="3603" y="1550"/>
                    <a:pt x="4622" y="1001"/>
                  </a:cubicBezTo>
                  <a:cubicBezTo>
                    <a:pt x="4611" y="868"/>
                    <a:pt x="4484" y="766"/>
                    <a:pt x="4351" y="741"/>
                  </a:cubicBezTo>
                  <a:cubicBezTo>
                    <a:pt x="4318" y="735"/>
                    <a:pt x="4284" y="732"/>
                    <a:pt x="4250" y="732"/>
                  </a:cubicBezTo>
                  <a:cubicBezTo>
                    <a:pt x="4151" y="732"/>
                    <a:pt x="4051" y="756"/>
                    <a:pt x="3955" y="779"/>
                  </a:cubicBezTo>
                  <a:cubicBezTo>
                    <a:pt x="3065" y="995"/>
                    <a:pt x="2161" y="1149"/>
                    <a:pt x="1269" y="1365"/>
                  </a:cubicBezTo>
                  <a:cubicBezTo>
                    <a:pt x="2186" y="1071"/>
                    <a:pt x="3121" y="732"/>
                    <a:pt x="4039" y="438"/>
                  </a:cubicBezTo>
                  <a:cubicBezTo>
                    <a:pt x="4078" y="308"/>
                    <a:pt x="3986" y="169"/>
                    <a:pt x="3865" y="106"/>
                  </a:cubicBezTo>
                  <a:cubicBezTo>
                    <a:pt x="3745" y="44"/>
                    <a:pt x="3605" y="41"/>
                    <a:pt x="3469" y="39"/>
                  </a:cubicBezTo>
                  <a:cubicBezTo>
                    <a:pt x="2635" y="26"/>
                    <a:pt x="1802" y="12"/>
                    <a:pt x="968" y="0"/>
                  </a:cubicBezTo>
                  <a:close/>
                </a:path>
              </a:pathLst>
            </a:custGeom>
            <a:solidFill>
              <a:srgbClr val="A77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0"/>
            <p:cNvSpPr/>
            <p:nvPr/>
          </p:nvSpPr>
          <p:spPr>
            <a:xfrm>
              <a:off x="6568021" y="2673911"/>
              <a:ext cx="36932" cy="9475"/>
            </a:xfrm>
            <a:custGeom>
              <a:avLst/>
              <a:gdLst/>
              <a:ahLst/>
              <a:cxnLst/>
              <a:rect l="l" t="t" r="r" b="b"/>
              <a:pathLst>
                <a:path w="608" h="156" extrusionOk="0">
                  <a:moveTo>
                    <a:pt x="542" y="0"/>
                  </a:moveTo>
                  <a:cubicBezTo>
                    <a:pt x="540" y="0"/>
                    <a:pt x="538" y="1"/>
                    <a:pt x="535" y="1"/>
                  </a:cubicBezTo>
                  <a:lnTo>
                    <a:pt x="70" y="15"/>
                  </a:lnTo>
                  <a:cubicBezTo>
                    <a:pt x="32" y="17"/>
                    <a:pt x="0" y="49"/>
                    <a:pt x="2" y="87"/>
                  </a:cubicBezTo>
                  <a:cubicBezTo>
                    <a:pt x="2" y="126"/>
                    <a:pt x="34" y="156"/>
                    <a:pt x="71" y="156"/>
                  </a:cubicBezTo>
                  <a:lnTo>
                    <a:pt x="73" y="156"/>
                  </a:lnTo>
                  <a:lnTo>
                    <a:pt x="538" y="141"/>
                  </a:lnTo>
                  <a:cubicBezTo>
                    <a:pt x="578" y="140"/>
                    <a:pt x="608" y="108"/>
                    <a:pt x="607" y="68"/>
                  </a:cubicBezTo>
                  <a:cubicBezTo>
                    <a:pt x="606" y="32"/>
                    <a:pt x="577" y="0"/>
                    <a:pt x="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0"/>
            <p:cNvSpPr/>
            <p:nvPr/>
          </p:nvSpPr>
          <p:spPr>
            <a:xfrm>
              <a:off x="6582903" y="2737199"/>
              <a:ext cx="81577" cy="30975"/>
            </a:xfrm>
            <a:custGeom>
              <a:avLst/>
              <a:gdLst/>
              <a:ahLst/>
              <a:cxnLst/>
              <a:rect l="l" t="t" r="r" b="b"/>
              <a:pathLst>
                <a:path w="1343" h="510" extrusionOk="0">
                  <a:moveTo>
                    <a:pt x="1262" y="1"/>
                  </a:moveTo>
                  <a:cubicBezTo>
                    <a:pt x="1256" y="1"/>
                    <a:pt x="1249" y="2"/>
                    <a:pt x="1242" y="4"/>
                  </a:cubicBezTo>
                  <a:lnTo>
                    <a:pt x="59" y="372"/>
                  </a:lnTo>
                  <a:cubicBezTo>
                    <a:pt x="22" y="383"/>
                    <a:pt x="0" y="422"/>
                    <a:pt x="12" y="459"/>
                  </a:cubicBezTo>
                  <a:cubicBezTo>
                    <a:pt x="22" y="490"/>
                    <a:pt x="50" y="510"/>
                    <a:pt x="79" y="510"/>
                  </a:cubicBezTo>
                  <a:cubicBezTo>
                    <a:pt x="87" y="510"/>
                    <a:pt x="93" y="510"/>
                    <a:pt x="100" y="506"/>
                  </a:cubicBezTo>
                  <a:lnTo>
                    <a:pt x="1284" y="139"/>
                  </a:lnTo>
                  <a:cubicBezTo>
                    <a:pt x="1321" y="127"/>
                    <a:pt x="1343" y="88"/>
                    <a:pt x="1330" y="51"/>
                  </a:cubicBezTo>
                  <a:cubicBezTo>
                    <a:pt x="1320" y="20"/>
                    <a:pt x="1293" y="1"/>
                    <a:pt x="1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0"/>
            <p:cNvSpPr/>
            <p:nvPr/>
          </p:nvSpPr>
          <p:spPr>
            <a:xfrm>
              <a:off x="6607808" y="2824356"/>
              <a:ext cx="50720" cy="28971"/>
            </a:xfrm>
            <a:custGeom>
              <a:avLst/>
              <a:gdLst/>
              <a:ahLst/>
              <a:cxnLst/>
              <a:rect l="l" t="t" r="r" b="b"/>
              <a:pathLst>
                <a:path w="835" h="477" extrusionOk="0">
                  <a:moveTo>
                    <a:pt x="754" y="0"/>
                  </a:moveTo>
                  <a:cubicBezTo>
                    <a:pt x="744" y="0"/>
                    <a:pt x="734" y="2"/>
                    <a:pt x="724" y="7"/>
                  </a:cubicBezTo>
                  <a:lnTo>
                    <a:pt x="48" y="344"/>
                  </a:lnTo>
                  <a:cubicBezTo>
                    <a:pt x="15" y="361"/>
                    <a:pt x="0" y="403"/>
                    <a:pt x="18" y="438"/>
                  </a:cubicBezTo>
                  <a:cubicBezTo>
                    <a:pt x="30" y="462"/>
                    <a:pt x="56" y="477"/>
                    <a:pt x="80" y="477"/>
                  </a:cubicBezTo>
                  <a:cubicBezTo>
                    <a:pt x="90" y="477"/>
                    <a:pt x="101" y="474"/>
                    <a:pt x="111" y="470"/>
                  </a:cubicBezTo>
                  <a:lnTo>
                    <a:pt x="786" y="134"/>
                  </a:lnTo>
                  <a:cubicBezTo>
                    <a:pt x="820" y="115"/>
                    <a:pt x="834" y="75"/>
                    <a:pt x="817" y="39"/>
                  </a:cubicBezTo>
                  <a:cubicBezTo>
                    <a:pt x="806" y="15"/>
                    <a:pt x="780" y="0"/>
                    <a:pt x="7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0"/>
            <p:cNvSpPr/>
            <p:nvPr/>
          </p:nvSpPr>
          <p:spPr>
            <a:xfrm>
              <a:off x="6624937" y="2900520"/>
              <a:ext cx="41852" cy="29639"/>
            </a:xfrm>
            <a:custGeom>
              <a:avLst/>
              <a:gdLst/>
              <a:ahLst/>
              <a:cxnLst/>
              <a:rect l="l" t="t" r="r" b="b"/>
              <a:pathLst>
                <a:path w="689" h="488" extrusionOk="0">
                  <a:moveTo>
                    <a:pt x="607" y="1"/>
                  </a:moveTo>
                  <a:cubicBezTo>
                    <a:pt x="593" y="1"/>
                    <a:pt x="580" y="4"/>
                    <a:pt x="568" y="12"/>
                  </a:cubicBezTo>
                  <a:lnTo>
                    <a:pt x="42" y="358"/>
                  </a:lnTo>
                  <a:cubicBezTo>
                    <a:pt x="10" y="379"/>
                    <a:pt x="0" y="423"/>
                    <a:pt x="22" y="455"/>
                  </a:cubicBezTo>
                  <a:cubicBezTo>
                    <a:pt x="36" y="476"/>
                    <a:pt x="58" y="487"/>
                    <a:pt x="81" y="487"/>
                  </a:cubicBezTo>
                  <a:cubicBezTo>
                    <a:pt x="95" y="487"/>
                    <a:pt x="106" y="484"/>
                    <a:pt x="119" y="475"/>
                  </a:cubicBezTo>
                  <a:lnTo>
                    <a:pt x="646" y="131"/>
                  </a:lnTo>
                  <a:cubicBezTo>
                    <a:pt x="679" y="108"/>
                    <a:pt x="688" y="65"/>
                    <a:pt x="667" y="33"/>
                  </a:cubicBezTo>
                  <a:cubicBezTo>
                    <a:pt x="653" y="12"/>
                    <a:pt x="630" y="1"/>
                    <a:pt x="607" y="1"/>
                  </a:cubicBezTo>
                  <a:close/>
                </a:path>
              </a:pathLst>
            </a:custGeom>
            <a:solidFill>
              <a:srgbClr val="1D1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0"/>
            <p:cNvSpPr/>
            <p:nvPr/>
          </p:nvSpPr>
          <p:spPr>
            <a:xfrm>
              <a:off x="7176973" y="2818404"/>
              <a:ext cx="594124" cy="437664"/>
            </a:xfrm>
            <a:custGeom>
              <a:avLst/>
              <a:gdLst/>
              <a:ahLst/>
              <a:cxnLst/>
              <a:rect l="l" t="t" r="r" b="b"/>
              <a:pathLst>
                <a:path w="9781" h="7206" extrusionOk="0">
                  <a:moveTo>
                    <a:pt x="8423" y="0"/>
                  </a:moveTo>
                  <a:lnTo>
                    <a:pt x="5705" y="781"/>
                  </a:lnTo>
                  <a:cubicBezTo>
                    <a:pt x="5602" y="769"/>
                    <a:pt x="5498" y="763"/>
                    <a:pt x="5393" y="763"/>
                  </a:cubicBezTo>
                  <a:cubicBezTo>
                    <a:pt x="4701" y="763"/>
                    <a:pt x="3995" y="1024"/>
                    <a:pt x="3421" y="1406"/>
                  </a:cubicBezTo>
                  <a:cubicBezTo>
                    <a:pt x="2326" y="2136"/>
                    <a:pt x="1230" y="2867"/>
                    <a:pt x="134" y="3597"/>
                  </a:cubicBezTo>
                  <a:cubicBezTo>
                    <a:pt x="1" y="3687"/>
                    <a:pt x="170" y="3930"/>
                    <a:pt x="313" y="4004"/>
                  </a:cubicBezTo>
                  <a:cubicBezTo>
                    <a:pt x="412" y="4055"/>
                    <a:pt x="525" y="4067"/>
                    <a:pt x="638" y="4067"/>
                  </a:cubicBezTo>
                  <a:cubicBezTo>
                    <a:pt x="687" y="4067"/>
                    <a:pt x="737" y="4065"/>
                    <a:pt x="786" y="4063"/>
                  </a:cubicBezTo>
                  <a:cubicBezTo>
                    <a:pt x="1287" y="4036"/>
                    <a:pt x="1787" y="4009"/>
                    <a:pt x="2288" y="3983"/>
                  </a:cubicBezTo>
                  <a:cubicBezTo>
                    <a:pt x="2296" y="3982"/>
                    <a:pt x="2303" y="3982"/>
                    <a:pt x="2310" y="3982"/>
                  </a:cubicBezTo>
                  <a:cubicBezTo>
                    <a:pt x="2501" y="3982"/>
                    <a:pt x="2698" y="4116"/>
                    <a:pt x="2812" y="4267"/>
                  </a:cubicBezTo>
                  <a:cubicBezTo>
                    <a:pt x="2931" y="4425"/>
                    <a:pt x="2973" y="4639"/>
                    <a:pt x="2921" y="4830"/>
                  </a:cubicBezTo>
                  <a:cubicBezTo>
                    <a:pt x="2790" y="5309"/>
                    <a:pt x="2546" y="5739"/>
                    <a:pt x="2363" y="6201"/>
                  </a:cubicBezTo>
                  <a:cubicBezTo>
                    <a:pt x="2271" y="6433"/>
                    <a:pt x="2350" y="6744"/>
                    <a:pt x="2564" y="6873"/>
                  </a:cubicBezTo>
                  <a:cubicBezTo>
                    <a:pt x="2663" y="6931"/>
                    <a:pt x="2776" y="6958"/>
                    <a:pt x="2890" y="6958"/>
                  </a:cubicBezTo>
                  <a:cubicBezTo>
                    <a:pt x="3025" y="6958"/>
                    <a:pt x="3161" y="6921"/>
                    <a:pt x="3277" y="6853"/>
                  </a:cubicBezTo>
                  <a:cubicBezTo>
                    <a:pt x="3379" y="7030"/>
                    <a:pt x="3603" y="7113"/>
                    <a:pt x="3806" y="7132"/>
                  </a:cubicBezTo>
                  <a:cubicBezTo>
                    <a:pt x="3825" y="7134"/>
                    <a:pt x="3845" y="7135"/>
                    <a:pt x="3864" y="7135"/>
                  </a:cubicBezTo>
                  <a:cubicBezTo>
                    <a:pt x="4049" y="7135"/>
                    <a:pt x="4232" y="7054"/>
                    <a:pt x="4354" y="6916"/>
                  </a:cubicBezTo>
                  <a:cubicBezTo>
                    <a:pt x="4418" y="7047"/>
                    <a:pt x="4533" y="7137"/>
                    <a:pt x="4671" y="7181"/>
                  </a:cubicBezTo>
                  <a:cubicBezTo>
                    <a:pt x="4724" y="7197"/>
                    <a:pt x="4779" y="7206"/>
                    <a:pt x="4835" y="7206"/>
                  </a:cubicBezTo>
                  <a:cubicBezTo>
                    <a:pt x="4924" y="7206"/>
                    <a:pt x="5014" y="7184"/>
                    <a:pt x="5092" y="7142"/>
                  </a:cubicBezTo>
                  <a:cubicBezTo>
                    <a:pt x="5262" y="7050"/>
                    <a:pt x="5464" y="7002"/>
                    <a:pt x="5603" y="6868"/>
                  </a:cubicBezTo>
                  <a:cubicBezTo>
                    <a:pt x="5683" y="6939"/>
                    <a:pt x="5787" y="6968"/>
                    <a:pt x="5896" y="6968"/>
                  </a:cubicBezTo>
                  <a:cubicBezTo>
                    <a:pt x="6014" y="6968"/>
                    <a:pt x="6137" y="6934"/>
                    <a:pt x="6240" y="6879"/>
                  </a:cubicBezTo>
                  <a:cubicBezTo>
                    <a:pt x="7122" y="6415"/>
                    <a:pt x="7836" y="5623"/>
                    <a:pt x="8523" y="4901"/>
                  </a:cubicBezTo>
                  <a:lnTo>
                    <a:pt x="9781" y="4461"/>
                  </a:lnTo>
                  <a:lnTo>
                    <a:pt x="8423" y="0"/>
                  </a:lnTo>
                  <a:close/>
                </a:path>
              </a:pathLst>
            </a:custGeom>
            <a:solidFill>
              <a:srgbClr val="A77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0"/>
            <p:cNvSpPr/>
            <p:nvPr/>
          </p:nvSpPr>
          <p:spPr>
            <a:xfrm>
              <a:off x="7366736" y="3219145"/>
              <a:ext cx="23690" cy="20468"/>
            </a:xfrm>
            <a:custGeom>
              <a:avLst/>
              <a:gdLst/>
              <a:ahLst/>
              <a:cxnLst/>
              <a:rect l="l" t="t" r="r" b="b"/>
              <a:pathLst>
                <a:path w="390" h="337" extrusionOk="0">
                  <a:moveTo>
                    <a:pt x="311" y="0"/>
                  </a:moveTo>
                  <a:cubicBezTo>
                    <a:pt x="294" y="0"/>
                    <a:pt x="278" y="6"/>
                    <a:pt x="265" y="17"/>
                  </a:cubicBezTo>
                  <a:lnTo>
                    <a:pt x="34" y="212"/>
                  </a:lnTo>
                  <a:cubicBezTo>
                    <a:pt x="4" y="238"/>
                    <a:pt x="1" y="282"/>
                    <a:pt x="25" y="311"/>
                  </a:cubicBezTo>
                  <a:cubicBezTo>
                    <a:pt x="39" y="329"/>
                    <a:pt x="60" y="337"/>
                    <a:pt x="79" y="337"/>
                  </a:cubicBezTo>
                  <a:cubicBezTo>
                    <a:pt x="95" y="337"/>
                    <a:pt x="111" y="331"/>
                    <a:pt x="125" y="319"/>
                  </a:cubicBezTo>
                  <a:lnTo>
                    <a:pt x="356" y="124"/>
                  </a:lnTo>
                  <a:cubicBezTo>
                    <a:pt x="386" y="99"/>
                    <a:pt x="389" y="54"/>
                    <a:pt x="364" y="25"/>
                  </a:cubicBezTo>
                  <a:cubicBezTo>
                    <a:pt x="350" y="9"/>
                    <a:pt x="330" y="0"/>
                    <a:pt x="3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0"/>
            <p:cNvSpPr/>
            <p:nvPr/>
          </p:nvSpPr>
          <p:spPr>
            <a:xfrm>
              <a:off x="7431913" y="3223336"/>
              <a:ext cx="27516" cy="23687"/>
            </a:xfrm>
            <a:custGeom>
              <a:avLst/>
              <a:gdLst/>
              <a:ahLst/>
              <a:cxnLst/>
              <a:rect l="l" t="t" r="r" b="b"/>
              <a:pathLst>
                <a:path w="453" h="390" extrusionOk="0">
                  <a:moveTo>
                    <a:pt x="373" y="0"/>
                  </a:moveTo>
                  <a:cubicBezTo>
                    <a:pt x="357" y="0"/>
                    <a:pt x="342" y="6"/>
                    <a:pt x="329" y="17"/>
                  </a:cubicBezTo>
                  <a:lnTo>
                    <a:pt x="35" y="264"/>
                  </a:lnTo>
                  <a:cubicBezTo>
                    <a:pt x="5" y="290"/>
                    <a:pt x="1" y="335"/>
                    <a:pt x="26" y="364"/>
                  </a:cubicBezTo>
                  <a:cubicBezTo>
                    <a:pt x="40" y="381"/>
                    <a:pt x="59" y="389"/>
                    <a:pt x="80" y="389"/>
                  </a:cubicBezTo>
                  <a:cubicBezTo>
                    <a:pt x="96" y="389"/>
                    <a:pt x="112" y="384"/>
                    <a:pt x="126" y="371"/>
                  </a:cubicBezTo>
                  <a:lnTo>
                    <a:pt x="420" y="124"/>
                  </a:lnTo>
                  <a:cubicBezTo>
                    <a:pt x="449" y="99"/>
                    <a:pt x="453" y="55"/>
                    <a:pt x="427" y="26"/>
                  </a:cubicBezTo>
                  <a:cubicBezTo>
                    <a:pt x="413" y="9"/>
                    <a:pt x="39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0"/>
            <p:cNvSpPr/>
            <p:nvPr/>
          </p:nvSpPr>
          <p:spPr>
            <a:xfrm>
              <a:off x="7501890" y="3225704"/>
              <a:ext cx="25937" cy="21744"/>
            </a:xfrm>
            <a:custGeom>
              <a:avLst/>
              <a:gdLst/>
              <a:ahLst/>
              <a:cxnLst/>
              <a:rect l="l" t="t" r="r" b="b"/>
              <a:pathLst>
                <a:path w="427" h="358" extrusionOk="0">
                  <a:moveTo>
                    <a:pt x="348" y="1"/>
                  </a:moveTo>
                  <a:cubicBezTo>
                    <a:pt x="332" y="1"/>
                    <a:pt x="317" y="6"/>
                    <a:pt x="303" y="16"/>
                  </a:cubicBezTo>
                  <a:lnTo>
                    <a:pt x="35" y="234"/>
                  </a:lnTo>
                  <a:cubicBezTo>
                    <a:pt x="4" y="259"/>
                    <a:pt x="1" y="302"/>
                    <a:pt x="24" y="333"/>
                  </a:cubicBezTo>
                  <a:cubicBezTo>
                    <a:pt x="39" y="349"/>
                    <a:pt x="59" y="358"/>
                    <a:pt x="79" y="358"/>
                  </a:cubicBezTo>
                  <a:cubicBezTo>
                    <a:pt x="95" y="358"/>
                    <a:pt x="110" y="353"/>
                    <a:pt x="124" y="344"/>
                  </a:cubicBezTo>
                  <a:lnTo>
                    <a:pt x="392" y="126"/>
                  </a:lnTo>
                  <a:cubicBezTo>
                    <a:pt x="422" y="101"/>
                    <a:pt x="426" y="57"/>
                    <a:pt x="403" y="26"/>
                  </a:cubicBezTo>
                  <a:cubicBezTo>
                    <a:pt x="389" y="9"/>
                    <a:pt x="368"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0"/>
            <p:cNvSpPr/>
            <p:nvPr/>
          </p:nvSpPr>
          <p:spPr>
            <a:xfrm>
              <a:off x="7646520" y="2419971"/>
              <a:ext cx="564057" cy="706299"/>
            </a:xfrm>
            <a:custGeom>
              <a:avLst/>
              <a:gdLst/>
              <a:ahLst/>
              <a:cxnLst/>
              <a:rect l="l" t="t" r="r" b="b"/>
              <a:pathLst>
                <a:path w="9286" h="11629" extrusionOk="0">
                  <a:moveTo>
                    <a:pt x="7561" y="1"/>
                  </a:moveTo>
                  <a:lnTo>
                    <a:pt x="5375" y="2515"/>
                  </a:lnTo>
                  <a:lnTo>
                    <a:pt x="4500" y="4928"/>
                  </a:lnTo>
                  <a:lnTo>
                    <a:pt x="0" y="6543"/>
                  </a:lnTo>
                  <a:lnTo>
                    <a:pt x="1423" y="11628"/>
                  </a:lnTo>
                  <a:cubicBezTo>
                    <a:pt x="1423" y="11628"/>
                    <a:pt x="5028" y="10402"/>
                    <a:pt x="6975" y="9707"/>
                  </a:cubicBezTo>
                  <a:cubicBezTo>
                    <a:pt x="8922" y="9012"/>
                    <a:pt x="9285" y="7730"/>
                    <a:pt x="8880" y="5778"/>
                  </a:cubicBezTo>
                  <a:cubicBezTo>
                    <a:pt x="8476" y="3826"/>
                    <a:pt x="7561" y="1"/>
                    <a:pt x="7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0"/>
            <p:cNvSpPr/>
            <p:nvPr/>
          </p:nvSpPr>
          <p:spPr>
            <a:xfrm>
              <a:off x="7911907" y="2687516"/>
              <a:ext cx="93240" cy="39296"/>
            </a:xfrm>
            <a:custGeom>
              <a:avLst/>
              <a:gdLst/>
              <a:ahLst/>
              <a:cxnLst/>
              <a:rect l="l" t="t" r="r" b="b"/>
              <a:pathLst>
                <a:path w="1535" h="647" extrusionOk="0">
                  <a:moveTo>
                    <a:pt x="1454" y="0"/>
                  </a:moveTo>
                  <a:cubicBezTo>
                    <a:pt x="1447" y="0"/>
                    <a:pt x="1438" y="2"/>
                    <a:pt x="1431" y="5"/>
                  </a:cubicBezTo>
                  <a:lnTo>
                    <a:pt x="55" y="512"/>
                  </a:lnTo>
                  <a:cubicBezTo>
                    <a:pt x="19" y="525"/>
                    <a:pt x="1" y="565"/>
                    <a:pt x="13" y="601"/>
                  </a:cubicBezTo>
                  <a:cubicBezTo>
                    <a:pt x="24" y="629"/>
                    <a:pt x="51" y="646"/>
                    <a:pt x="80" y="646"/>
                  </a:cubicBezTo>
                  <a:cubicBezTo>
                    <a:pt x="87" y="646"/>
                    <a:pt x="96" y="645"/>
                    <a:pt x="103" y="643"/>
                  </a:cubicBezTo>
                  <a:lnTo>
                    <a:pt x="1479" y="136"/>
                  </a:lnTo>
                  <a:cubicBezTo>
                    <a:pt x="1515" y="122"/>
                    <a:pt x="1534" y="83"/>
                    <a:pt x="1520" y="46"/>
                  </a:cubicBezTo>
                  <a:cubicBezTo>
                    <a:pt x="1510" y="18"/>
                    <a:pt x="1483"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0"/>
            <p:cNvSpPr/>
            <p:nvPr/>
          </p:nvSpPr>
          <p:spPr>
            <a:xfrm>
              <a:off x="7731621" y="2788522"/>
              <a:ext cx="100894" cy="302223"/>
            </a:xfrm>
            <a:custGeom>
              <a:avLst/>
              <a:gdLst/>
              <a:ahLst/>
              <a:cxnLst/>
              <a:rect l="l" t="t" r="r" b="b"/>
              <a:pathLst>
                <a:path w="1661" h="4976" extrusionOk="0">
                  <a:moveTo>
                    <a:pt x="80" y="0"/>
                  </a:moveTo>
                  <a:cubicBezTo>
                    <a:pt x="73" y="0"/>
                    <a:pt x="66" y="2"/>
                    <a:pt x="59" y="4"/>
                  </a:cubicBezTo>
                  <a:cubicBezTo>
                    <a:pt x="22" y="15"/>
                    <a:pt x="1" y="55"/>
                    <a:pt x="12" y="92"/>
                  </a:cubicBezTo>
                  <a:lnTo>
                    <a:pt x="1514" y="4925"/>
                  </a:lnTo>
                  <a:cubicBezTo>
                    <a:pt x="1524" y="4956"/>
                    <a:pt x="1551" y="4975"/>
                    <a:pt x="1580" y="4975"/>
                  </a:cubicBezTo>
                  <a:cubicBezTo>
                    <a:pt x="1588" y="4975"/>
                    <a:pt x="1594" y="4973"/>
                    <a:pt x="1602" y="4972"/>
                  </a:cubicBezTo>
                  <a:cubicBezTo>
                    <a:pt x="1639" y="4960"/>
                    <a:pt x="1660" y="4922"/>
                    <a:pt x="1649" y="4884"/>
                  </a:cubicBezTo>
                  <a:lnTo>
                    <a:pt x="147" y="51"/>
                  </a:lnTo>
                  <a:cubicBezTo>
                    <a:pt x="137" y="20"/>
                    <a:pt x="11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0"/>
            <p:cNvSpPr/>
            <p:nvPr/>
          </p:nvSpPr>
          <p:spPr>
            <a:xfrm>
              <a:off x="4919749" y="2809840"/>
              <a:ext cx="1144939" cy="122748"/>
            </a:xfrm>
            <a:custGeom>
              <a:avLst/>
              <a:gdLst/>
              <a:ahLst/>
              <a:cxnLst/>
              <a:rect l="l" t="t" r="r" b="b"/>
              <a:pathLst>
                <a:path w="18849" h="2021" extrusionOk="0">
                  <a:moveTo>
                    <a:pt x="766" y="0"/>
                  </a:moveTo>
                  <a:cubicBezTo>
                    <a:pt x="343" y="0"/>
                    <a:pt x="0" y="343"/>
                    <a:pt x="0" y="765"/>
                  </a:cubicBezTo>
                  <a:lnTo>
                    <a:pt x="0" y="1255"/>
                  </a:lnTo>
                  <a:cubicBezTo>
                    <a:pt x="0" y="1677"/>
                    <a:pt x="343" y="2021"/>
                    <a:pt x="766" y="2021"/>
                  </a:cubicBezTo>
                  <a:lnTo>
                    <a:pt x="18848" y="2021"/>
                  </a:lnTo>
                  <a:lnTo>
                    <a:pt x="1884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0"/>
            <p:cNvSpPr/>
            <p:nvPr/>
          </p:nvSpPr>
          <p:spPr>
            <a:xfrm>
              <a:off x="5503857" y="2809840"/>
              <a:ext cx="560837" cy="122748"/>
            </a:xfrm>
            <a:custGeom>
              <a:avLst/>
              <a:gdLst/>
              <a:ahLst/>
              <a:cxnLst/>
              <a:rect l="l" t="t" r="r" b="b"/>
              <a:pathLst>
                <a:path w="9233" h="2021" extrusionOk="0">
                  <a:moveTo>
                    <a:pt x="766" y="0"/>
                  </a:moveTo>
                  <a:cubicBezTo>
                    <a:pt x="343" y="0"/>
                    <a:pt x="1" y="343"/>
                    <a:pt x="1" y="765"/>
                  </a:cubicBezTo>
                  <a:lnTo>
                    <a:pt x="1" y="1255"/>
                  </a:lnTo>
                  <a:cubicBezTo>
                    <a:pt x="1" y="1677"/>
                    <a:pt x="343" y="2021"/>
                    <a:pt x="767" y="2021"/>
                  </a:cubicBezTo>
                  <a:lnTo>
                    <a:pt x="9232" y="2021"/>
                  </a:lnTo>
                  <a:lnTo>
                    <a:pt x="92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0"/>
            <p:cNvSpPr/>
            <p:nvPr/>
          </p:nvSpPr>
          <p:spPr>
            <a:xfrm>
              <a:off x="4896484" y="3244108"/>
              <a:ext cx="1272924" cy="213001"/>
            </a:xfrm>
            <a:custGeom>
              <a:avLst/>
              <a:gdLst/>
              <a:ahLst/>
              <a:cxnLst/>
              <a:rect l="l" t="t" r="r" b="b"/>
              <a:pathLst>
                <a:path w="20956" h="3507" extrusionOk="0">
                  <a:moveTo>
                    <a:pt x="766" y="0"/>
                  </a:moveTo>
                  <a:cubicBezTo>
                    <a:pt x="343" y="0"/>
                    <a:pt x="1" y="343"/>
                    <a:pt x="1" y="765"/>
                  </a:cubicBezTo>
                  <a:lnTo>
                    <a:pt x="1" y="2740"/>
                  </a:lnTo>
                  <a:cubicBezTo>
                    <a:pt x="1" y="3162"/>
                    <a:pt x="343" y="3506"/>
                    <a:pt x="766" y="3506"/>
                  </a:cubicBezTo>
                  <a:lnTo>
                    <a:pt x="20956" y="3506"/>
                  </a:lnTo>
                  <a:lnTo>
                    <a:pt x="209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0"/>
            <p:cNvSpPr/>
            <p:nvPr/>
          </p:nvSpPr>
          <p:spPr>
            <a:xfrm>
              <a:off x="5546013" y="3244108"/>
              <a:ext cx="623402" cy="213001"/>
            </a:xfrm>
            <a:custGeom>
              <a:avLst/>
              <a:gdLst/>
              <a:ahLst/>
              <a:cxnLst/>
              <a:rect l="l" t="t" r="r" b="b"/>
              <a:pathLst>
                <a:path w="10263" h="3507" extrusionOk="0">
                  <a:moveTo>
                    <a:pt x="766" y="0"/>
                  </a:moveTo>
                  <a:cubicBezTo>
                    <a:pt x="342" y="0"/>
                    <a:pt x="0" y="343"/>
                    <a:pt x="0" y="765"/>
                  </a:cubicBezTo>
                  <a:lnTo>
                    <a:pt x="0" y="2740"/>
                  </a:lnTo>
                  <a:cubicBezTo>
                    <a:pt x="0" y="3162"/>
                    <a:pt x="342" y="3506"/>
                    <a:pt x="766" y="3506"/>
                  </a:cubicBezTo>
                  <a:lnTo>
                    <a:pt x="10263" y="3506"/>
                  </a:lnTo>
                  <a:lnTo>
                    <a:pt x="10263" y="0"/>
                  </a:lnTo>
                  <a:close/>
                </a:path>
              </a:pathLst>
            </a:custGeom>
            <a:solidFill>
              <a:srgbClr val="F0D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0"/>
            <p:cNvSpPr/>
            <p:nvPr/>
          </p:nvSpPr>
          <p:spPr>
            <a:xfrm>
              <a:off x="4993917" y="3301929"/>
              <a:ext cx="86801" cy="86792"/>
            </a:xfrm>
            <a:custGeom>
              <a:avLst/>
              <a:gdLst/>
              <a:ahLst/>
              <a:cxnLst/>
              <a:rect l="l" t="t" r="r" b="b"/>
              <a:pathLst>
                <a:path w="1429" h="1429" extrusionOk="0">
                  <a:moveTo>
                    <a:pt x="1266" y="164"/>
                  </a:moveTo>
                  <a:lnTo>
                    <a:pt x="1266" y="1264"/>
                  </a:lnTo>
                  <a:lnTo>
                    <a:pt x="166" y="1264"/>
                  </a:lnTo>
                  <a:lnTo>
                    <a:pt x="166" y="164"/>
                  </a:lnTo>
                  <a:close/>
                  <a:moveTo>
                    <a:pt x="83" y="0"/>
                  </a:moveTo>
                  <a:cubicBezTo>
                    <a:pt x="37" y="0"/>
                    <a:pt x="1" y="37"/>
                    <a:pt x="1" y="82"/>
                  </a:cubicBezTo>
                  <a:lnTo>
                    <a:pt x="1" y="1347"/>
                  </a:lnTo>
                  <a:cubicBezTo>
                    <a:pt x="1" y="1392"/>
                    <a:pt x="37" y="1428"/>
                    <a:pt x="83" y="1428"/>
                  </a:cubicBezTo>
                  <a:lnTo>
                    <a:pt x="1348" y="1428"/>
                  </a:lnTo>
                  <a:cubicBezTo>
                    <a:pt x="1394" y="1428"/>
                    <a:pt x="1429" y="1392"/>
                    <a:pt x="1429" y="1347"/>
                  </a:cubicBezTo>
                  <a:lnTo>
                    <a:pt x="1429" y="82"/>
                  </a:lnTo>
                  <a:cubicBezTo>
                    <a:pt x="1429" y="37"/>
                    <a:pt x="1394" y="0"/>
                    <a:pt x="13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0"/>
            <p:cNvSpPr/>
            <p:nvPr/>
          </p:nvSpPr>
          <p:spPr>
            <a:xfrm>
              <a:off x="4835012" y="2932589"/>
              <a:ext cx="1254033" cy="217921"/>
            </a:xfrm>
            <a:custGeom>
              <a:avLst/>
              <a:gdLst/>
              <a:ahLst/>
              <a:cxnLst/>
              <a:rect l="l" t="t" r="r" b="b"/>
              <a:pathLst>
                <a:path w="20645" h="3588" extrusionOk="0">
                  <a:moveTo>
                    <a:pt x="19881" y="1"/>
                  </a:moveTo>
                  <a:cubicBezTo>
                    <a:pt x="19880" y="1"/>
                    <a:pt x="19879" y="1"/>
                    <a:pt x="19879" y="1"/>
                  </a:cubicBezTo>
                  <a:lnTo>
                    <a:pt x="1" y="1"/>
                  </a:lnTo>
                  <a:lnTo>
                    <a:pt x="1" y="3587"/>
                  </a:lnTo>
                  <a:lnTo>
                    <a:pt x="19879" y="3587"/>
                  </a:lnTo>
                  <a:cubicBezTo>
                    <a:pt x="20302" y="3587"/>
                    <a:pt x="20645" y="3243"/>
                    <a:pt x="20645" y="2820"/>
                  </a:cubicBezTo>
                  <a:lnTo>
                    <a:pt x="20645" y="766"/>
                  </a:lnTo>
                  <a:cubicBezTo>
                    <a:pt x="20645" y="343"/>
                    <a:pt x="20303" y="1"/>
                    <a:pt x="19881" y="1"/>
                  </a:cubicBezTo>
                  <a:close/>
                </a:path>
              </a:pathLst>
            </a:custGeom>
            <a:solidFill>
              <a:srgbClr val="546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0"/>
            <p:cNvSpPr/>
            <p:nvPr/>
          </p:nvSpPr>
          <p:spPr>
            <a:xfrm>
              <a:off x="4835073" y="2932589"/>
              <a:ext cx="614230" cy="217921"/>
            </a:xfrm>
            <a:custGeom>
              <a:avLst/>
              <a:gdLst/>
              <a:ahLst/>
              <a:cxnLst/>
              <a:rect l="l" t="t" r="r" b="b"/>
              <a:pathLst>
                <a:path w="10112" h="3588" extrusionOk="0">
                  <a:moveTo>
                    <a:pt x="9348" y="1"/>
                  </a:moveTo>
                  <a:cubicBezTo>
                    <a:pt x="9347" y="1"/>
                    <a:pt x="9346" y="1"/>
                    <a:pt x="9346" y="1"/>
                  </a:cubicBezTo>
                  <a:lnTo>
                    <a:pt x="1" y="1"/>
                  </a:lnTo>
                  <a:lnTo>
                    <a:pt x="1" y="3587"/>
                  </a:lnTo>
                  <a:lnTo>
                    <a:pt x="9346" y="3587"/>
                  </a:lnTo>
                  <a:cubicBezTo>
                    <a:pt x="9769" y="3587"/>
                    <a:pt x="10111" y="3243"/>
                    <a:pt x="10111" y="2820"/>
                  </a:cubicBezTo>
                  <a:lnTo>
                    <a:pt x="10111" y="766"/>
                  </a:lnTo>
                  <a:cubicBezTo>
                    <a:pt x="10111" y="343"/>
                    <a:pt x="9770" y="1"/>
                    <a:pt x="9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0"/>
            <p:cNvSpPr/>
            <p:nvPr/>
          </p:nvSpPr>
          <p:spPr>
            <a:xfrm>
              <a:off x="4891564" y="2974194"/>
              <a:ext cx="509935" cy="9961"/>
            </a:xfrm>
            <a:custGeom>
              <a:avLst/>
              <a:gdLst/>
              <a:ahLst/>
              <a:cxnLst/>
              <a:rect l="l" t="t" r="r" b="b"/>
              <a:pathLst>
                <a:path w="8395" h="164" extrusionOk="0">
                  <a:moveTo>
                    <a:pt x="82" y="0"/>
                  </a:moveTo>
                  <a:cubicBezTo>
                    <a:pt x="37" y="0"/>
                    <a:pt x="0" y="37"/>
                    <a:pt x="0" y="82"/>
                  </a:cubicBezTo>
                  <a:cubicBezTo>
                    <a:pt x="0" y="128"/>
                    <a:pt x="37" y="164"/>
                    <a:pt x="82" y="164"/>
                  </a:cubicBezTo>
                  <a:lnTo>
                    <a:pt x="8312" y="164"/>
                  </a:lnTo>
                  <a:cubicBezTo>
                    <a:pt x="8358" y="164"/>
                    <a:pt x="8394" y="128"/>
                    <a:pt x="8394" y="82"/>
                  </a:cubicBezTo>
                  <a:cubicBezTo>
                    <a:pt x="8394" y="37"/>
                    <a:pt x="8358" y="0"/>
                    <a:pt x="83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0"/>
            <p:cNvSpPr/>
            <p:nvPr/>
          </p:nvSpPr>
          <p:spPr>
            <a:xfrm>
              <a:off x="4891564" y="3014462"/>
              <a:ext cx="509996" cy="10021"/>
            </a:xfrm>
            <a:custGeom>
              <a:avLst/>
              <a:gdLst/>
              <a:ahLst/>
              <a:cxnLst/>
              <a:rect l="l" t="t" r="r" b="b"/>
              <a:pathLst>
                <a:path w="8396" h="165" extrusionOk="0">
                  <a:moveTo>
                    <a:pt x="82" y="0"/>
                  </a:moveTo>
                  <a:cubicBezTo>
                    <a:pt x="37" y="0"/>
                    <a:pt x="0" y="37"/>
                    <a:pt x="0" y="82"/>
                  </a:cubicBezTo>
                  <a:cubicBezTo>
                    <a:pt x="0" y="128"/>
                    <a:pt x="37" y="164"/>
                    <a:pt x="82" y="164"/>
                  </a:cubicBezTo>
                  <a:lnTo>
                    <a:pt x="8312" y="164"/>
                  </a:lnTo>
                  <a:cubicBezTo>
                    <a:pt x="8358" y="164"/>
                    <a:pt x="8395" y="128"/>
                    <a:pt x="8394" y="82"/>
                  </a:cubicBezTo>
                  <a:cubicBezTo>
                    <a:pt x="8394" y="37"/>
                    <a:pt x="8358" y="0"/>
                    <a:pt x="83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0"/>
            <p:cNvSpPr/>
            <p:nvPr/>
          </p:nvSpPr>
          <p:spPr>
            <a:xfrm>
              <a:off x="4891564" y="3054791"/>
              <a:ext cx="509935" cy="10021"/>
            </a:xfrm>
            <a:custGeom>
              <a:avLst/>
              <a:gdLst/>
              <a:ahLst/>
              <a:cxnLst/>
              <a:rect l="l" t="t" r="r" b="b"/>
              <a:pathLst>
                <a:path w="8395" h="165" extrusionOk="0">
                  <a:moveTo>
                    <a:pt x="82" y="1"/>
                  </a:moveTo>
                  <a:cubicBezTo>
                    <a:pt x="37" y="1"/>
                    <a:pt x="0" y="37"/>
                    <a:pt x="0" y="83"/>
                  </a:cubicBezTo>
                  <a:cubicBezTo>
                    <a:pt x="0" y="128"/>
                    <a:pt x="37" y="164"/>
                    <a:pt x="82" y="164"/>
                  </a:cubicBezTo>
                  <a:lnTo>
                    <a:pt x="8312" y="164"/>
                  </a:lnTo>
                  <a:cubicBezTo>
                    <a:pt x="8358" y="164"/>
                    <a:pt x="8394" y="128"/>
                    <a:pt x="8394" y="83"/>
                  </a:cubicBezTo>
                  <a:cubicBezTo>
                    <a:pt x="8394" y="37"/>
                    <a:pt x="8358" y="1"/>
                    <a:pt x="8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0"/>
            <p:cNvSpPr/>
            <p:nvPr/>
          </p:nvSpPr>
          <p:spPr>
            <a:xfrm>
              <a:off x="5553242" y="3014523"/>
              <a:ext cx="183990" cy="60007"/>
            </a:xfrm>
            <a:custGeom>
              <a:avLst/>
              <a:gdLst/>
              <a:ahLst/>
              <a:cxnLst/>
              <a:rect l="l" t="t" r="r" b="b"/>
              <a:pathLst>
                <a:path w="3029" h="988" extrusionOk="0">
                  <a:moveTo>
                    <a:pt x="2865" y="164"/>
                  </a:moveTo>
                  <a:lnTo>
                    <a:pt x="2865" y="823"/>
                  </a:lnTo>
                  <a:lnTo>
                    <a:pt x="165" y="823"/>
                  </a:lnTo>
                  <a:lnTo>
                    <a:pt x="165" y="164"/>
                  </a:lnTo>
                  <a:close/>
                  <a:moveTo>
                    <a:pt x="82" y="1"/>
                  </a:moveTo>
                  <a:cubicBezTo>
                    <a:pt x="37" y="1"/>
                    <a:pt x="1" y="37"/>
                    <a:pt x="1" y="83"/>
                  </a:cubicBezTo>
                  <a:lnTo>
                    <a:pt x="1" y="906"/>
                  </a:lnTo>
                  <a:cubicBezTo>
                    <a:pt x="1" y="951"/>
                    <a:pt x="37" y="988"/>
                    <a:pt x="82" y="988"/>
                  </a:cubicBezTo>
                  <a:lnTo>
                    <a:pt x="2948" y="988"/>
                  </a:lnTo>
                  <a:cubicBezTo>
                    <a:pt x="2994" y="988"/>
                    <a:pt x="3029" y="950"/>
                    <a:pt x="3029" y="906"/>
                  </a:cubicBezTo>
                  <a:lnTo>
                    <a:pt x="3029" y="83"/>
                  </a:lnTo>
                  <a:cubicBezTo>
                    <a:pt x="3029" y="37"/>
                    <a:pt x="2994" y="1"/>
                    <a:pt x="2948" y="1"/>
                  </a:cubicBezTo>
                  <a:close/>
                </a:path>
              </a:pathLst>
            </a:custGeom>
            <a:solidFill>
              <a:srgbClr val="1D1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0"/>
            <p:cNvSpPr/>
            <p:nvPr/>
          </p:nvSpPr>
          <p:spPr>
            <a:xfrm>
              <a:off x="4787814" y="3150452"/>
              <a:ext cx="1206897" cy="93776"/>
            </a:xfrm>
            <a:custGeom>
              <a:avLst/>
              <a:gdLst/>
              <a:ahLst/>
              <a:cxnLst/>
              <a:rect l="l" t="t" r="r" b="b"/>
              <a:pathLst>
                <a:path w="19869" h="1544" extrusionOk="0">
                  <a:moveTo>
                    <a:pt x="19108" y="0"/>
                  </a:moveTo>
                  <a:cubicBezTo>
                    <a:pt x="19106" y="0"/>
                    <a:pt x="19105" y="0"/>
                    <a:pt x="19104" y="0"/>
                  </a:cubicBezTo>
                  <a:lnTo>
                    <a:pt x="0" y="0"/>
                  </a:lnTo>
                  <a:lnTo>
                    <a:pt x="0" y="1543"/>
                  </a:lnTo>
                  <a:lnTo>
                    <a:pt x="19103" y="1543"/>
                  </a:lnTo>
                  <a:cubicBezTo>
                    <a:pt x="19526" y="1543"/>
                    <a:pt x="19869" y="1200"/>
                    <a:pt x="19869" y="778"/>
                  </a:cubicBezTo>
                  <a:lnTo>
                    <a:pt x="19869" y="765"/>
                  </a:lnTo>
                  <a:cubicBezTo>
                    <a:pt x="19869" y="342"/>
                    <a:pt x="19528" y="0"/>
                    <a:pt x="19108" y="0"/>
                  </a:cubicBezTo>
                  <a:close/>
                </a:path>
              </a:pathLst>
            </a:custGeom>
            <a:solidFill>
              <a:srgbClr val="1D1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0"/>
            <p:cNvSpPr/>
            <p:nvPr/>
          </p:nvSpPr>
          <p:spPr>
            <a:xfrm>
              <a:off x="4787814" y="3150452"/>
              <a:ext cx="591087" cy="93776"/>
            </a:xfrm>
            <a:custGeom>
              <a:avLst/>
              <a:gdLst/>
              <a:ahLst/>
              <a:cxnLst/>
              <a:rect l="l" t="t" r="r" b="b"/>
              <a:pathLst>
                <a:path w="9731" h="1544" extrusionOk="0">
                  <a:moveTo>
                    <a:pt x="8969" y="0"/>
                  </a:moveTo>
                  <a:cubicBezTo>
                    <a:pt x="8968" y="0"/>
                    <a:pt x="8967" y="0"/>
                    <a:pt x="8965" y="0"/>
                  </a:cubicBezTo>
                  <a:lnTo>
                    <a:pt x="0" y="0"/>
                  </a:lnTo>
                  <a:lnTo>
                    <a:pt x="0" y="1543"/>
                  </a:lnTo>
                  <a:lnTo>
                    <a:pt x="8964" y="1543"/>
                  </a:lnTo>
                  <a:cubicBezTo>
                    <a:pt x="9388" y="1543"/>
                    <a:pt x="9730" y="1200"/>
                    <a:pt x="9730" y="778"/>
                  </a:cubicBezTo>
                  <a:lnTo>
                    <a:pt x="9730" y="765"/>
                  </a:lnTo>
                  <a:cubicBezTo>
                    <a:pt x="9730" y="342"/>
                    <a:pt x="9390" y="0"/>
                    <a:pt x="8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0"/>
            <p:cNvSpPr/>
            <p:nvPr/>
          </p:nvSpPr>
          <p:spPr>
            <a:xfrm>
              <a:off x="6822171" y="3668354"/>
              <a:ext cx="1377401" cy="266935"/>
            </a:xfrm>
            <a:custGeom>
              <a:avLst/>
              <a:gdLst/>
              <a:ahLst/>
              <a:cxnLst/>
              <a:rect l="l" t="t" r="r" b="b"/>
              <a:pathLst>
                <a:path w="22676" h="4395" extrusionOk="0">
                  <a:moveTo>
                    <a:pt x="939" y="1"/>
                  </a:moveTo>
                  <a:cubicBezTo>
                    <a:pt x="421" y="1"/>
                    <a:pt x="1" y="421"/>
                    <a:pt x="1" y="940"/>
                  </a:cubicBezTo>
                  <a:lnTo>
                    <a:pt x="1" y="3458"/>
                  </a:lnTo>
                  <a:cubicBezTo>
                    <a:pt x="1" y="3974"/>
                    <a:pt x="421" y="4395"/>
                    <a:pt x="939" y="4395"/>
                  </a:cubicBezTo>
                  <a:lnTo>
                    <a:pt x="22676" y="4395"/>
                  </a:lnTo>
                  <a:lnTo>
                    <a:pt x="226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0"/>
            <p:cNvSpPr/>
            <p:nvPr/>
          </p:nvSpPr>
          <p:spPr>
            <a:xfrm>
              <a:off x="7606186" y="3668354"/>
              <a:ext cx="593395" cy="266935"/>
            </a:xfrm>
            <a:custGeom>
              <a:avLst/>
              <a:gdLst/>
              <a:ahLst/>
              <a:cxnLst/>
              <a:rect l="l" t="t" r="r" b="b"/>
              <a:pathLst>
                <a:path w="9769" h="4395" extrusionOk="0">
                  <a:moveTo>
                    <a:pt x="937" y="1"/>
                  </a:moveTo>
                  <a:cubicBezTo>
                    <a:pt x="419" y="1"/>
                    <a:pt x="0" y="421"/>
                    <a:pt x="0" y="940"/>
                  </a:cubicBezTo>
                  <a:lnTo>
                    <a:pt x="0" y="3458"/>
                  </a:lnTo>
                  <a:cubicBezTo>
                    <a:pt x="0" y="3974"/>
                    <a:pt x="419" y="4395"/>
                    <a:pt x="937" y="4395"/>
                  </a:cubicBezTo>
                  <a:lnTo>
                    <a:pt x="9769" y="4395"/>
                  </a:lnTo>
                  <a:lnTo>
                    <a:pt x="97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0"/>
            <p:cNvSpPr/>
            <p:nvPr/>
          </p:nvSpPr>
          <p:spPr>
            <a:xfrm>
              <a:off x="7653262" y="3709715"/>
              <a:ext cx="505501" cy="9961"/>
            </a:xfrm>
            <a:custGeom>
              <a:avLst/>
              <a:gdLst/>
              <a:ahLst/>
              <a:cxnLst/>
              <a:rect l="l" t="t" r="r" b="b"/>
              <a:pathLst>
                <a:path w="8322" h="164" extrusionOk="0">
                  <a:moveTo>
                    <a:pt x="82" y="0"/>
                  </a:moveTo>
                  <a:cubicBezTo>
                    <a:pt x="36" y="0"/>
                    <a:pt x="1" y="36"/>
                    <a:pt x="1" y="82"/>
                  </a:cubicBezTo>
                  <a:cubicBezTo>
                    <a:pt x="1" y="127"/>
                    <a:pt x="36" y="164"/>
                    <a:pt x="82" y="164"/>
                  </a:cubicBezTo>
                  <a:lnTo>
                    <a:pt x="8240" y="164"/>
                  </a:lnTo>
                  <a:cubicBezTo>
                    <a:pt x="8286" y="164"/>
                    <a:pt x="8322" y="127"/>
                    <a:pt x="8322" y="82"/>
                  </a:cubicBezTo>
                  <a:cubicBezTo>
                    <a:pt x="8322" y="36"/>
                    <a:pt x="8286" y="0"/>
                    <a:pt x="8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0"/>
            <p:cNvSpPr/>
            <p:nvPr/>
          </p:nvSpPr>
          <p:spPr>
            <a:xfrm>
              <a:off x="7653262" y="3749984"/>
              <a:ext cx="505501" cy="9961"/>
            </a:xfrm>
            <a:custGeom>
              <a:avLst/>
              <a:gdLst/>
              <a:ahLst/>
              <a:cxnLst/>
              <a:rect l="l" t="t" r="r" b="b"/>
              <a:pathLst>
                <a:path w="8322" h="164" extrusionOk="0">
                  <a:moveTo>
                    <a:pt x="82" y="0"/>
                  </a:moveTo>
                  <a:cubicBezTo>
                    <a:pt x="36" y="0"/>
                    <a:pt x="1" y="37"/>
                    <a:pt x="1" y="83"/>
                  </a:cubicBezTo>
                  <a:cubicBezTo>
                    <a:pt x="1" y="127"/>
                    <a:pt x="36" y="164"/>
                    <a:pt x="82" y="164"/>
                  </a:cubicBezTo>
                  <a:lnTo>
                    <a:pt x="8240" y="164"/>
                  </a:lnTo>
                  <a:cubicBezTo>
                    <a:pt x="8286" y="164"/>
                    <a:pt x="8322" y="127"/>
                    <a:pt x="8322" y="83"/>
                  </a:cubicBezTo>
                  <a:cubicBezTo>
                    <a:pt x="8322" y="37"/>
                    <a:pt x="8286" y="0"/>
                    <a:pt x="8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0"/>
            <p:cNvSpPr/>
            <p:nvPr/>
          </p:nvSpPr>
          <p:spPr>
            <a:xfrm>
              <a:off x="7653262" y="3790374"/>
              <a:ext cx="505501" cy="9961"/>
            </a:xfrm>
            <a:custGeom>
              <a:avLst/>
              <a:gdLst/>
              <a:ahLst/>
              <a:cxnLst/>
              <a:rect l="l" t="t" r="r" b="b"/>
              <a:pathLst>
                <a:path w="8322" h="164" extrusionOk="0">
                  <a:moveTo>
                    <a:pt x="82" y="0"/>
                  </a:moveTo>
                  <a:cubicBezTo>
                    <a:pt x="36" y="0"/>
                    <a:pt x="1" y="36"/>
                    <a:pt x="1" y="82"/>
                  </a:cubicBezTo>
                  <a:cubicBezTo>
                    <a:pt x="1" y="128"/>
                    <a:pt x="36" y="163"/>
                    <a:pt x="82" y="163"/>
                  </a:cubicBezTo>
                  <a:lnTo>
                    <a:pt x="8240" y="163"/>
                  </a:lnTo>
                  <a:cubicBezTo>
                    <a:pt x="8286" y="163"/>
                    <a:pt x="8322" y="128"/>
                    <a:pt x="8322" y="82"/>
                  </a:cubicBezTo>
                  <a:cubicBezTo>
                    <a:pt x="8322" y="36"/>
                    <a:pt x="8286" y="0"/>
                    <a:pt x="8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0"/>
            <p:cNvSpPr/>
            <p:nvPr/>
          </p:nvSpPr>
          <p:spPr>
            <a:xfrm>
              <a:off x="7279022" y="3768266"/>
              <a:ext cx="236957" cy="68328"/>
            </a:xfrm>
            <a:custGeom>
              <a:avLst/>
              <a:gdLst/>
              <a:ahLst/>
              <a:cxnLst/>
              <a:rect l="l" t="t" r="r" b="b"/>
              <a:pathLst>
                <a:path w="3901" h="1125" extrusionOk="0">
                  <a:moveTo>
                    <a:pt x="3736" y="162"/>
                  </a:moveTo>
                  <a:lnTo>
                    <a:pt x="3736" y="960"/>
                  </a:lnTo>
                  <a:lnTo>
                    <a:pt x="165" y="960"/>
                  </a:lnTo>
                  <a:lnTo>
                    <a:pt x="165" y="162"/>
                  </a:lnTo>
                  <a:close/>
                  <a:moveTo>
                    <a:pt x="82" y="1"/>
                  </a:moveTo>
                  <a:cubicBezTo>
                    <a:pt x="36" y="1"/>
                    <a:pt x="1" y="37"/>
                    <a:pt x="1" y="82"/>
                  </a:cubicBezTo>
                  <a:lnTo>
                    <a:pt x="1" y="1044"/>
                  </a:lnTo>
                  <a:cubicBezTo>
                    <a:pt x="1" y="1089"/>
                    <a:pt x="36" y="1125"/>
                    <a:pt x="82" y="1125"/>
                  </a:cubicBezTo>
                  <a:lnTo>
                    <a:pt x="3817" y="1125"/>
                  </a:lnTo>
                  <a:cubicBezTo>
                    <a:pt x="3863" y="1125"/>
                    <a:pt x="3901" y="1088"/>
                    <a:pt x="3899" y="1044"/>
                  </a:cubicBezTo>
                  <a:lnTo>
                    <a:pt x="3899" y="82"/>
                  </a:lnTo>
                  <a:cubicBezTo>
                    <a:pt x="3899" y="36"/>
                    <a:pt x="3863" y="1"/>
                    <a:pt x="3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0"/>
            <p:cNvSpPr/>
            <p:nvPr/>
          </p:nvSpPr>
          <p:spPr>
            <a:xfrm>
              <a:off x="6998691" y="3517970"/>
              <a:ext cx="1243768" cy="150443"/>
            </a:xfrm>
            <a:custGeom>
              <a:avLst/>
              <a:gdLst/>
              <a:ahLst/>
              <a:cxnLst/>
              <a:rect l="l" t="t" r="r" b="b"/>
              <a:pathLst>
                <a:path w="20476" h="2477" extrusionOk="0">
                  <a:moveTo>
                    <a:pt x="938" y="1"/>
                  </a:moveTo>
                  <a:cubicBezTo>
                    <a:pt x="420" y="1"/>
                    <a:pt x="1" y="422"/>
                    <a:pt x="1" y="940"/>
                  </a:cubicBezTo>
                  <a:lnTo>
                    <a:pt x="1" y="1540"/>
                  </a:lnTo>
                  <a:cubicBezTo>
                    <a:pt x="1" y="2058"/>
                    <a:pt x="420" y="2477"/>
                    <a:pt x="938" y="2477"/>
                  </a:cubicBezTo>
                  <a:lnTo>
                    <a:pt x="20475" y="2477"/>
                  </a:lnTo>
                  <a:lnTo>
                    <a:pt x="2047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0"/>
            <p:cNvSpPr/>
            <p:nvPr/>
          </p:nvSpPr>
          <p:spPr>
            <a:xfrm>
              <a:off x="7714431" y="3517970"/>
              <a:ext cx="527976" cy="150443"/>
            </a:xfrm>
            <a:custGeom>
              <a:avLst/>
              <a:gdLst/>
              <a:ahLst/>
              <a:cxnLst/>
              <a:rect l="l" t="t" r="r" b="b"/>
              <a:pathLst>
                <a:path w="8692" h="2477" extrusionOk="0">
                  <a:moveTo>
                    <a:pt x="937" y="1"/>
                  </a:moveTo>
                  <a:cubicBezTo>
                    <a:pt x="419" y="1"/>
                    <a:pt x="0" y="422"/>
                    <a:pt x="0" y="940"/>
                  </a:cubicBezTo>
                  <a:lnTo>
                    <a:pt x="0" y="1540"/>
                  </a:lnTo>
                  <a:cubicBezTo>
                    <a:pt x="0" y="2058"/>
                    <a:pt x="419" y="2477"/>
                    <a:pt x="937" y="2477"/>
                  </a:cubicBezTo>
                  <a:lnTo>
                    <a:pt x="8691" y="2477"/>
                  </a:lnTo>
                  <a:lnTo>
                    <a:pt x="86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0"/>
            <p:cNvSpPr/>
            <p:nvPr/>
          </p:nvSpPr>
          <p:spPr>
            <a:xfrm>
              <a:off x="6937827" y="3935231"/>
              <a:ext cx="1319817" cy="114973"/>
            </a:xfrm>
            <a:custGeom>
              <a:avLst/>
              <a:gdLst/>
              <a:ahLst/>
              <a:cxnLst/>
              <a:rect l="l" t="t" r="r" b="b"/>
              <a:pathLst>
                <a:path w="21728" h="1893" extrusionOk="0">
                  <a:moveTo>
                    <a:pt x="939" y="1"/>
                  </a:moveTo>
                  <a:cubicBezTo>
                    <a:pt x="421" y="1"/>
                    <a:pt x="0" y="420"/>
                    <a:pt x="0" y="939"/>
                  </a:cubicBezTo>
                  <a:lnTo>
                    <a:pt x="0" y="955"/>
                  </a:lnTo>
                  <a:cubicBezTo>
                    <a:pt x="0" y="1472"/>
                    <a:pt x="421" y="1893"/>
                    <a:pt x="939" y="1893"/>
                  </a:cubicBezTo>
                  <a:lnTo>
                    <a:pt x="21728" y="1893"/>
                  </a:lnTo>
                  <a:lnTo>
                    <a:pt x="217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0"/>
            <p:cNvSpPr/>
            <p:nvPr/>
          </p:nvSpPr>
          <p:spPr>
            <a:xfrm>
              <a:off x="7692381" y="3935231"/>
              <a:ext cx="565272" cy="114973"/>
            </a:xfrm>
            <a:custGeom>
              <a:avLst/>
              <a:gdLst/>
              <a:ahLst/>
              <a:cxnLst/>
              <a:rect l="l" t="t" r="r" b="b"/>
              <a:pathLst>
                <a:path w="9306" h="1893" extrusionOk="0">
                  <a:moveTo>
                    <a:pt x="937" y="1"/>
                  </a:moveTo>
                  <a:cubicBezTo>
                    <a:pt x="421" y="1"/>
                    <a:pt x="0" y="420"/>
                    <a:pt x="0" y="939"/>
                  </a:cubicBezTo>
                  <a:lnTo>
                    <a:pt x="0" y="955"/>
                  </a:lnTo>
                  <a:cubicBezTo>
                    <a:pt x="0" y="1472"/>
                    <a:pt x="421" y="1893"/>
                    <a:pt x="937" y="1893"/>
                  </a:cubicBezTo>
                  <a:lnTo>
                    <a:pt x="9306" y="1893"/>
                  </a:lnTo>
                  <a:lnTo>
                    <a:pt x="93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0"/>
            <p:cNvSpPr/>
            <p:nvPr/>
          </p:nvSpPr>
          <p:spPr>
            <a:xfrm>
              <a:off x="5727150" y="3133445"/>
              <a:ext cx="1433042" cy="964488"/>
            </a:xfrm>
            <a:custGeom>
              <a:avLst/>
              <a:gdLst/>
              <a:ahLst/>
              <a:cxnLst/>
              <a:rect l="l" t="t" r="r" b="b"/>
              <a:pathLst>
                <a:path w="23592" h="15880" extrusionOk="0">
                  <a:moveTo>
                    <a:pt x="7" y="0"/>
                  </a:moveTo>
                  <a:lnTo>
                    <a:pt x="7" y="0"/>
                  </a:lnTo>
                  <a:cubicBezTo>
                    <a:pt x="1" y="0"/>
                    <a:pt x="663" y="2499"/>
                    <a:pt x="663" y="2499"/>
                  </a:cubicBezTo>
                  <a:lnTo>
                    <a:pt x="683" y="2497"/>
                  </a:lnTo>
                  <a:lnTo>
                    <a:pt x="683" y="2497"/>
                  </a:lnTo>
                  <a:cubicBezTo>
                    <a:pt x="706" y="2583"/>
                    <a:pt x="730" y="2672"/>
                    <a:pt x="754" y="2763"/>
                  </a:cubicBezTo>
                  <a:cubicBezTo>
                    <a:pt x="2382" y="8821"/>
                    <a:pt x="4828" y="11882"/>
                    <a:pt x="9534" y="15880"/>
                  </a:cubicBezTo>
                  <a:lnTo>
                    <a:pt x="23592" y="14830"/>
                  </a:lnTo>
                  <a:cubicBezTo>
                    <a:pt x="22600" y="6656"/>
                    <a:pt x="20701" y="3367"/>
                    <a:pt x="17129" y="811"/>
                  </a:cubicBezTo>
                  <a:lnTo>
                    <a:pt x="683" y="2497"/>
                  </a:lnTo>
                  <a:lnTo>
                    <a:pt x="683" y="2497"/>
                  </a:lnTo>
                  <a:cubicBezTo>
                    <a:pt x="180" y="62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0"/>
            <p:cNvSpPr/>
            <p:nvPr/>
          </p:nvSpPr>
          <p:spPr>
            <a:xfrm>
              <a:off x="6608111" y="3621100"/>
              <a:ext cx="237990" cy="394784"/>
            </a:xfrm>
            <a:custGeom>
              <a:avLst/>
              <a:gdLst/>
              <a:ahLst/>
              <a:cxnLst/>
              <a:rect l="l" t="t" r="r" b="b"/>
              <a:pathLst>
                <a:path w="3918" h="6500" extrusionOk="0">
                  <a:moveTo>
                    <a:pt x="95" y="1"/>
                  </a:moveTo>
                  <a:cubicBezTo>
                    <a:pt x="80" y="1"/>
                    <a:pt x="66" y="4"/>
                    <a:pt x="53" y="12"/>
                  </a:cubicBezTo>
                  <a:cubicBezTo>
                    <a:pt x="14" y="34"/>
                    <a:pt x="0" y="86"/>
                    <a:pt x="24" y="124"/>
                  </a:cubicBezTo>
                  <a:lnTo>
                    <a:pt x="3752" y="6460"/>
                  </a:lnTo>
                  <a:cubicBezTo>
                    <a:pt x="3767" y="6485"/>
                    <a:pt x="3795" y="6500"/>
                    <a:pt x="3823" y="6500"/>
                  </a:cubicBezTo>
                  <a:cubicBezTo>
                    <a:pt x="3838" y="6500"/>
                    <a:pt x="3851" y="6497"/>
                    <a:pt x="3865" y="6489"/>
                  </a:cubicBezTo>
                  <a:cubicBezTo>
                    <a:pt x="3903" y="6467"/>
                    <a:pt x="3917" y="6415"/>
                    <a:pt x="3894" y="6377"/>
                  </a:cubicBezTo>
                  <a:lnTo>
                    <a:pt x="165" y="41"/>
                  </a:lnTo>
                  <a:cubicBezTo>
                    <a:pt x="150" y="15"/>
                    <a:pt x="123"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0"/>
            <p:cNvSpPr/>
            <p:nvPr/>
          </p:nvSpPr>
          <p:spPr>
            <a:xfrm>
              <a:off x="6128421" y="3779016"/>
              <a:ext cx="249288" cy="285581"/>
            </a:xfrm>
            <a:custGeom>
              <a:avLst/>
              <a:gdLst/>
              <a:ahLst/>
              <a:cxnLst/>
              <a:rect l="l" t="t" r="r" b="b"/>
              <a:pathLst>
                <a:path w="4104" h="4702" extrusionOk="0">
                  <a:moveTo>
                    <a:pt x="92" y="1"/>
                  </a:moveTo>
                  <a:cubicBezTo>
                    <a:pt x="81" y="1"/>
                    <a:pt x="69" y="3"/>
                    <a:pt x="57" y="8"/>
                  </a:cubicBezTo>
                  <a:cubicBezTo>
                    <a:pt x="18" y="28"/>
                    <a:pt x="1" y="76"/>
                    <a:pt x="19" y="118"/>
                  </a:cubicBezTo>
                  <a:cubicBezTo>
                    <a:pt x="892" y="1974"/>
                    <a:pt x="2255" y="3553"/>
                    <a:pt x="3965" y="4687"/>
                  </a:cubicBezTo>
                  <a:cubicBezTo>
                    <a:pt x="3980" y="4697"/>
                    <a:pt x="3993" y="4701"/>
                    <a:pt x="4010" y="4701"/>
                  </a:cubicBezTo>
                  <a:cubicBezTo>
                    <a:pt x="4036" y="4701"/>
                    <a:pt x="4063" y="4689"/>
                    <a:pt x="4078" y="4664"/>
                  </a:cubicBezTo>
                  <a:cubicBezTo>
                    <a:pt x="4104" y="4626"/>
                    <a:pt x="4093" y="4575"/>
                    <a:pt x="4056" y="4550"/>
                  </a:cubicBezTo>
                  <a:cubicBezTo>
                    <a:pt x="2372" y="3431"/>
                    <a:pt x="1029" y="1874"/>
                    <a:pt x="168" y="46"/>
                  </a:cubicBezTo>
                  <a:cubicBezTo>
                    <a:pt x="153" y="17"/>
                    <a:pt x="123"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0"/>
            <p:cNvSpPr/>
            <p:nvPr/>
          </p:nvSpPr>
          <p:spPr>
            <a:xfrm>
              <a:off x="6175011" y="3805133"/>
              <a:ext cx="241574" cy="241851"/>
            </a:xfrm>
            <a:custGeom>
              <a:avLst/>
              <a:gdLst/>
              <a:ahLst/>
              <a:cxnLst/>
              <a:rect l="l" t="t" r="r" b="b"/>
              <a:pathLst>
                <a:path w="3977" h="3982" extrusionOk="0">
                  <a:moveTo>
                    <a:pt x="95" y="1"/>
                  </a:moveTo>
                  <a:cubicBezTo>
                    <a:pt x="82" y="1"/>
                    <a:pt x="68" y="4"/>
                    <a:pt x="55" y="11"/>
                  </a:cubicBezTo>
                  <a:cubicBezTo>
                    <a:pt x="16" y="34"/>
                    <a:pt x="1" y="84"/>
                    <a:pt x="23" y="123"/>
                  </a:cubicBezTo>
                  <a:cubicBezTo>
                    <a:pt x="922" y="1731"/>
                    <a:pt x="2241" y="3061"/>
                    <a:pt x="3841" y="3971"/>
                  </a:cubicBezTo>
                  <a:cubicBezTo>
                    <a:pt x="3854" y="3977"/>
                    <a:pt x="3868" y="3981"/>
                    <a:pt x="3882" y="3981"/>
                  </a:cubicBezTo>
                  <a:cubicBezTo>
                    <a:pt x="3910" y="3981"/>
                    <a:pt x="3938" y="3966"/>
                    <a:pt x="3954" y="3940"/>
                  </a:cubicBezTo>
                  <a:cubicBezTo>
                    <a:pt x="3976" y="3899"/>
                    <a:pt x="3962" y="3850"/>
                    <a:pt x="3923" y="3827"/>
                  </a:cubicBezTo>
                  <a:cubicBezTo>
                    <a:pt x="2348" y="2933"/>
                    <a:pt x="1050" y="1625"/>
                    <a:pt x="168" y="43"/>
                  </a:cubicBezTo>
                  <a:cubicBezTo>
                    <a:pt x="152" y="16"/>
                    <a:pt x="124"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0"/>
            <p:cNvSpPr/>
            <p:nvPr/>
          </p:nvSpPr>
          <p:spPr>
            <a:xfrm>
              <a:off x="6401037" y="3340740"/>
              <a:ext cx="132298" cy="135927"/>
            </a:xfrm>
            <a:custGeom>
              <a:avLst/>
              <a:gdLst/>
              <a:ahLst/>
              <a:cxnLst/>
              <a:rect l="l" t="t" r="r" b="b"/>
              <a:pathLst>
                <a:path w="2178" h="2238" extrusionOk="0">
                  <a:moveTo>
                    <a:pt x="1070" y="1"/>
                  </a:moveTo>
                  <a:cubicBezTo>
                    <a:pt x="1055" y="1"/>
                    <a:pt x="1041" y="5"/>
                    <a:pt x="1027" y="13"/>
                  </a:cubicBezTo>
                  <a:cubicBezTo>
                    <a:pt x="989" y="35"/>
                    <a:pt x="976" y="85"/>
                    <a:pt x="1000" y="125"/>
                  </a:cubicBezTo>
                  <a:cubicBezTo>
                    <a:pt x="1163" y="399"/>
                    <a:pt x="1339" y="645"/>
                    <a:pt x="1510" y="882"/>
                  </a:cubicBezTo>
                  <a:cubicBezTo>
                    <a:pt x="1665" y="1098"/>
                    <a:pt x="1823" y="1320"/>
                    <a:pt x="1973" y="1561"/>
                  </a:cubicBezTo>
                  <a:cubicBezTo>
                    <a:pt x="1839" y="1646"/>
                    <a:pt x="1717" y="1726"/>
                    <a:pt x="1600" y="1804"/>
                  </a:cubicBezTo>
                  <a:cubicBezTo>
                    <a:pt x="1483" y="1881"/>
                    <a:pt x="1363" y="1959"/>
                    <a:pt x="1233" y="2042"/>
                  </a:cubicBezTo>
                  <a:lnTo>
                    <a:pt x="165" y="233"/>
                  </a:lnTo>
                  <a:cubicBezTo>
                    <a:pt x="150" y="207"/>
                    <a:pt x="123" y="192"/>
                    <a:pt x="95" y="192"/>
                  </a:cubicBezTo>
                  <a:cubicBezTo>
                    <a:pt x="81" y="192"/>
                    <a:pt x="66" y="196"/>
                    <a:pt x="53" y="204"/>
                  </a:cubicBezTo>
                  <a:cubicBezTo>
                    <a:pt x="12" y="227"/>
                    <a:pt x="1" y="277"/>
                    <a:pt x="23" y="316"/>
                  </a:cubicBezTo>
                  <a:lnTo>
                    <a:pt x="1134" y="2197"/>
                  </a:lnTo>
                  <a:cubicBezTo>
                    <a:pt x="1145" y="2216"/>
                    <a:pt x="1163" y="2229"/>
                    <a:pt x="1185" y="2234"/>
                  </a:cubicBezTo>
                  <a:cubicBezTo>
                    <a:pt x="1192" y="2235"/>
                    <a:pt x="1199" y="2237"/>
                    <a:pt x="1205" y="2237"/>
                  </a:cubicBezTo>
                  <a:cubicBezTo>
                    <a:pt x="1220" y="2237"/>
                    <a:pt x="1235" y="2233"/>
                    <a:pt x="1249" y="2225"/>
                  </a:cubicBezTo>
                  <a:cubicBezTo>
                    <a:pt x="1408" y="2125"/>
                    <a:pt x="1552" y="2031"/>
                    <a:pt x="1690" y="1940"/>
                  </a:cubicBezTo>
                  <a:cubicBezTo>
                    <a:pt x="1826" y="1850"/>
                    <a:pt x="1970" y="1757"/>
                    <a:pt x="2128" y="1658"/>
                  </a:cubicBezTo>
                  <a:cubicBezTo>
                    <a:pt x="2166" y="1634"/>
                    <a:pt x="2177" y="1585"/>
                    <a:pt x="2155" y="1545"/>
                  </a:cubicBezTo>
                  <a:cubicBezTo>
                    <a:pt x="1990" y="1272"/>
                    <a:pt x="1815" y="1026"/>
                    <a:pt x="1644" y="788"/>
                  </a:cubicBezTo>
                  <a:cubicBezTo>
                    <a:pt x="1476" y="553"/>
                    <a:pt x="1300" y="309"/>
                    <a:pt x="1140" y="41"/>
                  </a:cubicBezTo>
                  <a:cubicBezTo>
                    <a:pt x="1125" y="15"/>
                    <a:pt x="1098" y="1"/>
                    <a:pt x="10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0"/>
            <p:cNvSpPr/>
            <p:nvPr/>
          </p:nvSpPr>
          <p:spPr>
            <a:xfrm>
              <a:off x="6696615" y="3054123"/>
              <a:ext cx="287252" cy="278596"/>
            </a:xfrm>
            <a:custGeom>
              <a:avLst/>
              <a:gdLst/>
              <a:ahLst/>
              <a:cxnLst/>
              <a:rect l="l" t="t" r="r" b="b"/>
              <a:pathLst>
                <a:path w="4729" h="4587" extrusionOk="0">
                  <a:moveTo>
                    <a:pt x="3688" y="1"/>
                  </a:moveTo>
                  <a:lnTo>
                    <a:pt x="1693" y="2798"/>
                  </a:lnTo>
                  <a:cubicBezTo>
                    <a:pt x="1693" y="2798"/>
                    <a:pt x="670" y="3774"/>
                    <a:pt x="335" y="4102"/>
                  </a:cubicBezTo>
                  <a:cubicBezTo>
                    <a:pt x="0" y="4429"/>
                    <a:pt x="178" y="4525"/>
                    <a:pt x="178" y="4525"/>
                  </a:cubicBezTo>
                  <a:lnTo>
                    <a:pt x="1477" y="4300"/>
                  </a:lnTo>
                  <a:lnTo>
                    <a:pt x="2494" y="4586"/>
                  </a:lnTo>
                  <a:cubicBezTo>
                    <a:pt x="2494" y="4586"/>
                    <a:pt x="2854" y="4288"/>
                    <a:pt x="3190" y="4003"/>
                  </a:cubicBezTo>
                  <a:lnTo>
                    <a:pt x="4473" y="3781"/>
                  </a:lnTo>
                  <a:lnTo>
                    <a:pt x="4729" y="1502"/>
                  </a:lnTo>
                  <a:lnTo>
                    <a:pt x="3688" y="1"/>
                  </a:ln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0"/>
            <p:cNvSpPr/>
            <p:nvPr/>
          </p:nvSpPr>
          <p:spPr>
            <a:xfrm>
              <a:off x="6781169" y="3293122"/>
              <a:ext cx="125677" cy="30186"/>
            </a:xfrm>
            <a:custGeom>
              <a:avLst/>
              <a:gdLst/>
              <a:ahLst/>
              <a:cxnLst/>
              <a:rect l="l" t="t" r="r" b="b"/>
              <a:pathLst>
                <a:path w="2069" h="497" extrusionOk="0">
                  <a:moveTo>
                    <a:pt x="1979" y="1"/>
                  </a:moveTo>
                  <a:cubicBezTo>
                    <a:pt x="1974" y="1"/>
                    <a:pt x="1969" y="1"/>
                    <a:pt x="1964" y="2"/>
                  </a:cubicBezTo>
                  <a:lnTo>
                    <a:pt x="76" y="333"/>
                  </a:lnTo>
                  <a:cubicBezTo>
                    <a:pt x="31" y="341"/>
                    <a:pt x="1" y="384"/>
                    <a:pt x="9" y="428"/>
                  </a:cubicBezTo>
                  <a:cubicBezTo>
                    <a:pt x="16" y="467"/>
                    <a:pt x="50" y="496"/>
                    <a:pt x="90" y="496"/>
                  </a:cubicBezTo>
                  <a:cubicBezTo>
                    <a:pt x="93" y="496"/>
                    <a:pt x="98" y="496"/>
                    <a:pt x="103" y="494"/>
                  </a:cubicBezTo>
                  <a:lnTo>
                    <a:pt x="1993" y="165"/>
                  </a:lnTo>
                  <a:cubicBezTo>
                    <a:pt x="2038" y="156"/>
                    <a:pt x="2068" y="113"/>
                    <a:pt x="2060" y="69"/>
                  </a:cubicBezTo>
                  <a:cubicBezTo>
                    <a:pt x="2053" y="28"/>
                    <a:pt x="2018" y="1"/>
                    <a:pt x="1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0"/>
            <p:cNvSpPr/>
            <p:nvPr/>
          </p:nvSpPr>
          <p:spPr>
            <a:xfrm>
              <a:off x="6737677" y="3182095"/>
              <a:ext cx="145175" cy="99486"/>
            </a:xfrm>
            <a:custGeom>
              <a:avLst/>
              <a:gdLst/>
              <a:ahLst/>
              <a:cxnLst/>
              <a:rect l="l" t="t" r="r" b="b"/>
              <a:pathLst>
                <a:path w="2390" h="1638" extrusionOk="0">
                  <a:moveTo>
                    <a:pt x="1681" y="1"/>
                  </a:moveTo>
                  <a:cubicBezTo>
                    <a:pt x="1659" y="1"/>
                    <a:pt x="1637" y="9"/>
                    <a:pt x="1621" y="26"/>
                  </a:cubicBezTo>
                  <a:cubicBezTo>
                    <a:pt x="1590" y="59"/>
                    <a:pt x="1591" y="110"/>
                    <a:pt x="1624" y="141"/>
                  </a:cubicBezTo>
                  <a:cubicBezTo>
                    <a:pt x="1723" y="237"/>
                    <a:pt x="1833" y="328"/>
                    <a:pt x="1939" y="417"/>
                  </a:cubicBezTo>
                  <a:cubicBezTo>
                    <a:pt x="2010" y="476"/>
                    <a:pt x="2084" y="537"/>
                    <a:pt x="2153" y="600"/>
                  </a:cubicBezTo>
                  <a:lnTo>
                    <a:pt x="1369" y="931"/>
                  </a:lnTo>
                  <a:lnTo>
                    <a:pt x="1369" y="931"/>
                  </a:lnTo>
                  <a:lnTo>
                    <a:pt x="1583" y="601"/>
                  </a:lnTo>
                  <a:cubicBezTo>
                    <a:pt x="1609" y="564"/>
                    <a:pt x="1597" y="513"/>
                    <a:pt x="1560" y="488"/>
                  </a:cubicBezTo>
                  <a:cubicBezTo>
                    <a:pt x="1546" y="479"/>
                    <a:pt x="1531" y="475"/>
                    <a:pt x="1516" y="475"/>
                  </a:cubicBezTo>
                  <a:cubicBezTo>
                    <a:pt x="1489" y="475"/>
                    <a:pt x="1462" y="488"/>
                    <a:pt x="1445" y="512"/>
                  </a:cubicBezTo>
                  <a:lnTo>
                    <a:pt x="1155" y="956"/>
                  </a:lnTo>
                  <a:cubicBezTo>
                    <a:pt x="1142" y="978"/>
                    <a:pt x="1139" y="1001"/>
                    <a:pt x="1145" y="1024"/>
                  </a:cubicBezTo>
                  <a:lnTo>
                    <a:pt x="62" y="1480"/>
                  </a:lnTo>
                  <a:cubicBezTo>
                    <a:pt x="20" y="1497"/>
                    <a:pt x="0" y="1546"/>
                    <a:pt x="17" y="1587"/>
                  </a:cubicBezTo>
                  <a:cubicBezTo>
                    <a:pt x="31" y="1617"/>
                    <a:pt x="62" y="1637"/>
                    <a:pt x="94" y="1637"/>
                  </a:cubicBezTo>
                  <a:cubicBezTo>
                    <a:pt x="105" y="1637"/>
                    <a:pt x="116" y="1635"/>
                    <a:pt x="126" y="1631"/>
                  </a:cubicBezTo>
                  <a:lnTo>
                    <a:pt x="2335" y="702"/>
                  </a:lnTo>
                  <a:cubicBezTo>
                    <a:pt x="2360" y="691"/>
                    <a:pt x="2379" y="668"/>
                    <a:pt x="2384" y="641"/>
                  </a:cubicBezTo>
                  <a:cubicBezTo>
                    <a:pt x="2390" y="612"/>
                    <a:pt x="2380" y="587"/>
                    <a:pt x="2360" y="567"/>
                  </a:cubicBezTo>
                  <a:cubicBezTo>
                    <a:pt x="2260" y="471"/>
                    <a:pt x="2150" y="380"/>
                    <a:pt x="2044" y="292"/>
                  </a:cubicBezTo>
                  <a:cubicBezTo>
                    <a:pt x="1941" y="204"/>
                    <a:pt x="1834" y="117"/>
                    <a:pt x="1737" y="22"/>
                  </a:cubicBezTo>
                  <a:cubicBezTo>
                    <a:pt x="1721" y="8"/>
                    <a:pt x="1701" y="1"/>
                    <a:pt x="1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0"/>
            <p:cNvSpPr/>
            <p:nvPr/>
          </p:nvSpPr>
          <p:spPr>
            <a:xfrm>
              <a:off x="6329178" y="2761311"/>
              <a:ext cx="472092" cy="363384"/>
            </a:xfrm>
            <a:custGeom>
              <a:avLst/>
              <a:gdLst/>
              <a:ahLst/>
              <a:cxnLst/>
              <a:rect l="l" t="t" r="r" b="b"/>
              <a:pathLst>
                <a:path w="7772" h="5983" extrusionOk="0">
                  <a:moveTo>
                    <a:pt x="4211" y="0"/>
                  </a:moveTo>
                  <a:lnTo>
                    <a:pt x="1" y="1557"/>
                  </a:lnTo>
                  <a:lnTo>
                    <a:pt x="2594" y="5982"/>
                  </a:lnTo>
                  <a:lnTo>
                    <a:pt x="7771" y="3426"/>
                  </a:lnTo>
                  <a:lnTo>
                    <a:pt x="4211" y="0"/>
                  </a:ln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0"/>
            <p:cNvSpPr/>
            <p:nvPr/>
          </p:nvSpPr>
          <p:spPr>
            <a:xfrm>
              <a:off x="6195664" y="2552863"/>
              <a:ext cx="419914" cy="390411"/>
            </a:xfrm>
            <a:custGeom>
              <a:avLst/>
              <a:gdLst/>
              <a:ahLst/>
              <a:cxnLst/>
              <a:rect l="l" t="t" r="r" b="b"/>
              <a:pathLst>
                <a:path w="6913" h="6428" extrusionOk="0">
                  <a:moveTo>
                    <a:pt x="1" y="0"/>
                  </a:moveTo>
                  <a:lnTo>
                    <a:pt x="2008" y="6427"/>
                  </a:lnTo>
                  <a:lnTo>
                    <a:pt x="6912" y="3617"/>
                  </a:lnTo>
                  <a:cubicBezTo>
                    <a:pt x="6912" y="3617"/>
                    <a:pt x="5732" y="2492"/>
                    <a:pt x="4405" y="1662"/>
                  </a:cubicBezTo>
                  <a:cubicBezTo>
                    <a:pt x="2753" y="626"/>
                    <a:pt x="2386" y="38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0"/>
            <p:cNvSpPr/>
            <p:nvPr/>
          </p:nvSpPr>
          <p:spPr>
            <a:xfrm>
              <a:off x="6357241" y="2745156"/>
              <a:ext cx="221164" cy="141454"/>
            </a:xfrm>
            <a:custGeom>
              <a:avLst/>
              <a:gdLst/>
              <a:ahLst/>
              <a:cxnLst/>
              <a:rect l="l" t="t" r="r" b="b"/>
              <a:pathLst>
                <a:path w="3641" h="2329" extrusionOk="0">
                  <a:moveTo>
                    <a:pt x="3546" y="1"/>
                  </a:moveTo>
                  <a:cubicBezTo>
                    <a:pt x="3531" y="1"/>
                    <a:pt x="3516" y="5"/>
                    <a:pt x="3503" y="13"/>
                  </a:cubicBezTo>
                  <a:lnTo>
                    <a:pt x="50" y="2177"/>
                  </a:lnTo>
                  <a:cubicBezTo>
                    <a:pt x="13" y="2200"/>
                    <a:pt x="1" y="2251"/>
                    <a:pt x="25" y="2290"/>
                  </a:cubicBezTo>
                  <a:cubicBezTo>
                    <a:pt x="41" y="2316"/>
                    <a:pt x="68" y="2328"/>
                    <a:pt x="95" y="2328"/>
                  </a:cubicBezTo>
                  <a:cubicBezTo>
                    <a:pt x="111" y="2328"/>
                    <a:pt x="125" y="2323"/>
                    <a:pt x="139" y="2316"/>
                  </a:cubicBezTo>
                  <a:lnTo>
                    <a:pt x="3590" y="152"/>
                  </a:lnTo>
                  <a:cubicBezTo>
                    <a:pt x="3628" y="128"/>
                    <a:pt x="3641" y="77"/>
                    <a:pt x="3616" y="39"/>
                  </a:cubicBezTo>
                  <a:cubicBezTo>
                    <a:pt x="3601" y="14"/>
                    <a:pt x="3574" y="1"/>
                    <a:pt x="3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0"/>
            <p:cNvSpPr/>
            <p:nvPr/>
          </p:nvSpPr>
          <p:spPr>
            <a:xfrm>
              <a:off x="5536355" y="2498686"/>
              <a:ext cx="1158789" cy="756650"/>
            </a:xfrm>
            <a:custGeom>
              <a:avLst/>
              <a:gdLst/>
              <a:ahLst/>
              <a:cxnLst/>
              <a:rect l="l" t="t" r="r" b="b"/>
              <a:pathLst>
                <a:path w="19077" h="12458" extrusionOk="0">
                  <a:moveTo>
                    <a:pt x="5210" y="0"/>
                  </a:moveTo>
                  <a:lnTo>
                    <a:pt x="1" y="1557"/>
                  </a:lnTo>
                  <a:lnTo>
                    <a:pt x="1894" y="8979"/>
                  </a:lnTo>
                  <a:lnTo>
                    <a:pt x="10397" y="12457"/>
                  </a:lnTo>
                  <a:cubicBezTo>
                    <a:pt x="10397" y="12457"/>
                    <a:pt x="18876" y="10123"/>
                    <a:pt x="19072" y="10078"/>
                  </a:cubicBezTo>
                  <a:lnTo>
                    <a:pt x="19072" y="10078"/>
                  </a:lnTo>
                  <a:cubicBezTo>
                    <a:pt x="19073" y="10078"/>
                    <a:pt x="19073" y="10078"/>
                    <a:pt x="19073" y="10078"/>
                  </a:cubicBezTo>
                  <a:cubicBezTo>
                    <a:pt x="19074" y="10078"/>
                    <a:pt x="19075" y="10078"/>
                    <a:pt x="19076" y="10078"/>
                  </a:cubicBezTo>
                  <a:cubicBezTo>
                    <a:pt x="19076" y="10077"/>
                    <a:pt x="19076" y="10077"/>
                    <a:pt x="19076" y="10077"/>
                  </a:cubicBezTo>
                  <a:lnTo>
                    <a:pt x="19076" y="10077"/>
                  </a:lnTo>
                  <a:cubicBezTo>
                    <a:pt x="19076" y="10077"/>
                    <a:pt x="19074" y="10078"/>
                    <a:pt x="19072" y="10078"/>
                  </a:cubicBezTo>
                  <a:lnTo>
                    <a:pt x="19072" y="10078"/>
                  </a:lnTo>
                  <a:cubicBezTo>
                    <a:pt x="18923" y="10075"/>
                    <a:pt x="14545" y="8259"/>
                    <a:pt x="14545" y="8259"/>
                  </a:cubicBezTo>
                  <a:lnTo>
                    <a:pt x="10855" y="892"/>
                  </a:lnTo>
                  <a:lnTo>
                    <a:pt x="52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0"/>
            <p:cNvSpPr/>
            <p:nvPr/>
          </p:nvSpPr>
          <p:spPr>
            <a:xfrm>
              <a:off x="5722594" y="2539501"/>
              <a:ext cx="210170" cy="66081"/>
            </a:xfrm>
            <a:custGeom>
              <a:avLst/>
              <a:gdLst/>
              <a:ahLst/>
              <a:cxnLst/>
              <a:rect l="l" t="t" r="r" b="b"/>
              <a:pathLst>
                <a:path w="3460" h="1088" extrusionOk="0">
                  <a:moveTo>
                    <a:pt x="93" y="0"/>
                  </a:moveTo>
                  <a:cubicBezTo>
                    <a:pt x="77" y="0"/>
                    <a:pt x="62" y="5"/>
                    <a:pt x="48" y="14"/>
                  </a:cubicBezTo>
                  <a:cubicBezTo>
                    <a:pt x="11" y="39"/>
                    <a:pt x="0" y="91"/>
                    <a:pt x="26" y="128"/>
                  </a:cubicBezTo>
                  <a:cubicBezTo>
                    <a:pt x="388" y="670"/>
                    <a:pt x="1018" y="1037"/>
                    <a:pt x="1669" y="1082"/>
                  </a:cubicBezTo>
                  <a:cubicBezTo>
                    <a:pt x="1716" y="1086"/>
                    <a:pt x="1763" y="1088"/>
                    <a:pt x="1810" y="1088"/>
                  </a:cubicBezTo>
                  <a:cubicBezTo>
                    <a:pt x="2416" y="1088"/>
                    <a:pt x="3026" y="819"/>
                    <a:pt x="3428" y="367"/>
                  </a:cubicBezTo>
                  <a:cubicBezTo>
                    <a:pt x="3459" y="332"/>
                    <a:pt x="3455" y="281"/>
                    <a:pt x="3422" y="251"/>
                  </a:cubicBezTo>
                  <a:cubicBezTo>
                    <a:pt x="3406" y="237"/>
                    <a:pt x="3387" y="230"/>
                    <a:pt x="3367" y="230"/>
                  </a:cubicBezTo>
                  <a:cubicBezTo>
                    <a:pt x="3345" y="230"/>
                    <a:pt x="3322" y="240"/>
                    <a:pt x="3305" y="258"/>
                  </a:cubicBezTo>
                  <a:cubicBezTo>
                    <a:pt x="2933" y="676"/>
                    <a:pt x="2369" y="924"/>
                    <a:pt x="1809" y="924"/>
                  </a:cubicBezTo>
                  <a:cubicBezTo>
                    <a:pt x="1766" y="924"/>
                    <a:pt x="1722" y="923"/>
                    <a:pt x="1679" y="920"/>
                  </a:cubicBezTo>
                  <a:cubicBezTo>
                    <a:pt x="1078" y="877"/>
                    <a:pt x="496" y="538"/>
                    <a:pt x="163" y="37"/>
                  </a:cubicBezTo>
                  <a:cubicBezTo>
                    <a:pt x="146" y="13"/>
                    <a:pt x="120" y="0"/>
                    <a:pt x="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0"/>
            <p:cNvSpPr/>
            <p:nvPr/>
          </p:nvSpPr>
          <p:spPr>
            <a:xfrm>
              <a:off x="5635124" y="2870820"/>
              <a:ext cx="940722" cy="432198"/>
            </a:xfrm>
            <a:custGeom>
              <a:avLst/>
              <a:gdLst/>
              <a:ahLst/>
              <a:cxnLst/>
              <a:rect l="l" t="t" r="r" b="b"/>
              <a:pathLst>
                <a:path w="15487" h="7116" extrusionOk="0">
                  <a:moveTo>
                    <a:pt x="4969" y="1"/>
                  </a:moveTo>
                  <a:cubicBezTo>
                    <a:pt x="4969" y="1"/>
                    <a:pt x="4969" y="1"/>
                    <a:pt x="4969" y="1"/>
                  </a:cubicBezTo>
                  <a:lnTo>
                    <a:pt x="1" y="6955"/>
                  </a:lnTo>
                  <a:lnTo>
                    <a:pt x="5159" y="7008"/>
                  </a:lnTo>
                  <a:lnTo>
                    <a:pt x="15487" y="7115"/>
                  </a:lnTo>
                  <a:cubicBezTo>
                    <a:pt x="10730" y="7"/>
                    <a:pt x="4989" y="1"/>
                    <a:pt x="49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0"/>
            <p:cNvSpPr/>
            <p:nvPr/>
          </p:nvSpPr>
          <p:spPr>
            <a:xfrm>
              <a:off x="6113235" y="2920928"/>
              <a:ext cx="901604" cy="405656"/>
            </a:xfrm>
            <a:custGeom>
              <a:avLst/>
              <a:gdLst/>
              <a:ahLst/>
              <a:cxnLst/>
              <a:rect l="l" t="t" r="r" b="b"/>
              <a:pathLst>
                <a:path w="14843" h="6679" extrusionOk="0">
                  <a:moveTo>
                    <a:pt x="8500" y="0"/>
                  </a:moveTo>
                  <a:lnTo>
                    <a:pt x="1" y="6262"/>
                  </a:lnTo>
                  <a:lnTo>
                    <a:pt x="7765" y="6679"/>
                  </a:lnTo>
                  <a:lnTo>
                    <a:pt x="148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0"/>
            <p:cNvSpPr/>
            <p:nvPr/>
          </p:nvSpPr>
          <p:spPr>
            <a:xfrm>
              <a:off x="5632269" y="2920928"/>
              <a:ext cx="1449017" cy="449022"/>
            </a:xfrm>
            <a:custGeom>
              <a:avLst/>
              <a:gdLst/>
              <a:ahLst/>
              <a:cxnLst/>
              <a:rect l="l" t="t" r="r" b="b"/>
              <a:pathLst>
                <a:path w="23855" h="7393" extrusionOk="0">
                  <a:moveTo>
                    <a:pt x="22761" y="0"/>
                  </a:moveTo>
                  <a:lnTo>
                    <a:pt x="18814" y="2675"/>
                  </a:lnTo>
                  <a:cubicBezTo>
                    <a:pt x="17448" y="3603"/>
                    <a:pt x="16322" y="4841"/>
                    <a:pt x="15534" y="6290"/>
                  </a:cubicBezTo>
                  <a:lnTo>
                    <a:pt x="15480" y="6278"/>
                  </a:lnTo>
                  <a:cubicBezTo>
                    <a:pt x="13434" y="5765"/>
                    <a:pt x="11334" y="5506"/>
                    <a:pt x="9226" y="5506"/>
                  </a:cubicBezTo>
                  <a:lnTo>
                    <a:pt x="689" y="5506"/>
                  </a:lnTo>
                  <a:lnTo>
                    <a:pt x="0" y="7314"/>
                  </a:lnTo>
                  <a:lnTo>
                    <a:pt x="14701" y="7392"/>
                  </a:lnTo>
                  <a:lnTo>
                    <a:pt x="16180" y="7130"/>
                  </a:lnTo>
                  <a:lnTo>
                    <a:pt x="23854" y="1482"/>
                  </a:lnTo>
                  <a:lnTo>
                    <a:pt x="227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0"/>
            <p:cNvSpPr/>
            <p:nvPr/>
          </p:nvSpPr>
          <p:spPr>
            <a:xfrm>
              <a:off x="5712450" y="2916008"/>
              <a:ext cx="1308155" cy="445438"/>
            </a:xfrm>
            <a:custGeom>
              <a:avLst/>
              <a:gdLst/>
              <a:ahLst/>
              <a:cxnLst/>
              <a:rect l="l" t="t" r="r" b="b"/>
              <a:pathLst>
                <a:path w="21536" h="7334" extrusionOk="0">
                  <a:moveTo>
                    <a:pt x="21442" y="1"/>
                  </a:moveTo>
                  <a:cubicBezTo>
                    <a:pt x="21426" y="1"/>
                    <a:pt x="21410" y="5"/>
                    <a:pt x="21396" y="15"/>
                  </a:cubicBezTo>
                  <a:cubicBezTo>
                    <a:pt x="21377" y="27"/>
                    <a:pt x="19548" y="1267"/>
                    <a:pt x="17172" y="2914"/>
                  </a:cubicBezTo>
                  <a:cubicBezTo>
                    <a:pt x="15155" y="4311"/>
                    <a:pt x="14401" y="5737"/>
                    <a:pt x="14198" y="6195"/>
                  </a:cubicBezTo>
                  <a:cubicBezTo>
                    <a:pt x="12951" y="4290"/>
                    <a:pt x="11314" y="2807"/>
                    <a:pt x="11298" y="2792"/>
                  </a:cubicBezTo>
                  <a:cubicBezTo>
                    <a:pt x="11282" y="2777"/>
                    <a:pt x="11263" y="2770"/>
                    <a:pt x="11243" y="2770"/>
                  </a:cubicBezTo>
                  <a:cubicBezTo>
                    <a:pt x="11220" y="2770"/>
                    <a:pt x="11198" y="2779"/>
                    <a:pt x="11182" y="2797"/>
                  </a:cubicBezTo>
                  <a:cubicBezTo>
                    <a:pt x="11151" y="2830"/>
                    <a:pt x="11154" y="2883"/>
                    <a:pt x="11187" y="2914"/>
                  </a:cubicBezTo>
                  <a:cubicBezTo>
                    <a:pt x="11203" y="2927"/>
                    <a:pt x="12790" y="4368"/>
                    <a:pt x="14021" y="6226"/>
                  </a:cubicBezTo>
                  <a:cubicBezTo>
                    <a:pt x="11652" y="5505"/>
                    <a:pt x="9836" y="5505"/>
                    <a:pt x="7128" y="5505"/>
                  </a:cubicBezTo>
                  <a:lnTo>
                    <a:pt x="82" y="5505"/>
                  </a:lnTo>
                  <a:cubicBezTo>
                    <a:pt x="37" y="5505"/>
                    <a:pt x="0" y="5541"/>
                    <a:pt x="0" y="5587"/>
                  </a:cubicBezTo>
                  <a:cubicBezTo>
                    <a:pt x="0" y="5632"/>
                    <a:pt x="37" y="5669"/>
                    <a:pt x="82" y="5669"/>
                  </a:cubicBezTo>
                  <a:lnTo>
                    <a:pt x="3550" y="5669"/>
                  </a:lnTo>
                  <a:lnTo>
                    <a:pt x="3550" y="7252"/>
                  </a:lnTo>
                  <a:cubicBezTo>
                    <a:pt x="3550" y="7297"/>
                    <a:pt x="3587" y="7333"/>
                    <a:pt x="3632" y="7333"/>
                  </a:cubicBezTo>
                  <a:cubicBezTo>
                    <a:pt x="3676" y="7333"/>
                    <a:pt x="3713" y="7297"/>
                    <a:pt x="3713" y="7252"/>
                  </a:cubicBezTo>
                  <a:lnTo>
                    <a:pt x="3713" y="5669"/>
                  </a:lnTo>
                  <a:lnTo>
                    <a:pt x="7128" y="5669"/>
                  </a:lnTo>
                  <a:cubicBezTo>
                    <a:pt x="9884" y="5669"/>
                    <a:pt x="11712" y="5669"/>
                    <a:pt x="14140" y="6435"/>
                  </a:cubicBezTo>
                  <a:cubicBezTo>
                    <a:pt x="13836" y="6569"/>
                    <a:pt x="13574" y="6794"/>
                    <a:pt x="13408" y="7086"/>
                  </a:cubicBezTo>
                  <a:cubicBezTo>
                    <a:pt x="13386" y="7126"/>
                    <a:pt x="13401" y="7176"/>
                    <a:pt x="13439" y="7198"/>
                  </a:cubicBezTo>
                  <a:cubicBezTo>
                    <a:pt x="13452" y="7205"/>
                    <a:pt x="13466" y="7209"/>
                    <a:pt x="13479" y="7209"/>
                  </a:cubicBezTo>
                  <a:cubicBezTo>
                    <a:pt x="13508" y="7209"/>
                    <a:pt x="13536" y="7194"/>
                    <a:pt x="13551" y="7167"/>
                  </a:cubicBezTo>
                  <a:cubicBezTo>
                    <a:pt x="13798" y="6729"/>
                    <a:pt x="14313" y="6457"/>
                    <a:pt x="14817" y="6457"/>
                  </a:cubicBezTo>
                  <a:cubicBezTo>
                    <a:pt x="14960" y="6457"/>
                    <a:pt x="15103" y="6479"/>
                    <a:pt x="15238" y="6525"/>
                  </a:cubicBezTo>
                  <a:cubicBezTo>
                    <a:pt x="15247" y="6529"/>
                    <a:pt x="15257" y="6530"/>
                    <a:pt x="15266" y="6530"/>
                  </a:cubicBezTo>
                  <a:cubicBezTo>
                    <a:pt x="15300" y="6530"/>
                    <a:pt x="15331" y="6509"/>
                    <a:pt x="15343" y="6475"/>
                  </a:cubicBezTo>
                  <a:cubicBezTo>
                    <a:pt x="15358" y="6432"/>
                    <a:pt x="15335" y="6385"/>
                    <a:pt x="15292" y="6370"/>
                  </a:cubicBezTo>
                  <a:cubicBezTo>
                    <a:pt x="15135" y="6317"/>
                    <a:pt x="14971" y="6292"/>
                    <a:pt x="14808" y="6292"/>
                  </a:cubicBezTo>
                  <a:cubicBezTo>
                    <a:pt x="14636" y="6292"/>
                    <a:pt x="14464" y="6320"/>
                    <a:pt x="14299" y="6374"/>
                  </a:cubicBezTo>
                  <a:cubicBezTo>
                    <a:pt x="14387" y="6151"/>
                    <a:pt x="15073" y="4566"/>
                    <a:pt x="17263" y="3048"/>
                  </a:cubicBezTo>
                  <a:cubicBezTo>
                    <a:pt x="19638" y="1402"/>
                    <a:pt x="21467" y="163"/>
                    <a:pt x="21485" y="150"/>
                  </a:cubicBezTo>
                  <a:cubicBezTo>
                    <a:pt x="21525" y="124"/>
                    <a:pt x="21535" y="74"/>
                    <a:pt x="21509" y="36"/>
                  </a:cubicBezTo>
                  <a:cubicBezTo>
                    <a:pt x="21493" y="13"/>
                    <a:pt x="21468" y="1"/>
                    <a:pt x="21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0"/>
            <p:cNvSpPr/>
            <p:nvPr/>
          </p:nvSpPr>
          <p:spPr>
            <a:xfrm>
              <a:off x="5596309" y="2998914"/>
              <a:ext cx="1493845" cy="385978"/>
            </a:xfrm>
            <a:custGeom>
              <a:avLst/>
              <a:gdLst/>
              <a:ahLst/>
              <a:cxnLst/>
              <a:rect l="l" t="t" r="r" b="b"/>
              <a:pathLst>
                <a:path w="24593" h="6355" extrusionOk="0">
                  <a:moveTo>
                    <a:pt x="24300" y="1"/>
                  </a:moveTo>
                  <a:lnTo>
                    <a:pt x="17127" y="5320"/>
                  </a:lnTo>
                  <a:cubicBezTo>
                    <a:pt x="16654" y="5670"/>
                    <a:pt x="16069" y="5862"/>
                    <a:pt x="15481" y="5862"/>
                  </a:cubicBezTo>
                  <a:lnTo>
                    <a:pt x="1" y="5862"/>
                  </a:lnTo>
                  <a:lnTo>
                    <a:pt x="1" y="6354"/>
                  </a:lnTo>
                  <a:lnTo>
                    <a:pt x="15481" y="6354"/>
                  </a:lnTo>
                  <a:cubicBezTo>
                    <a:pt x="16175" y="6354"/>
                    <a:pt x="16864" y="6127"/>
                    <a:pt x="17420" y="5716"/>
                  </a:cubicBezTo>
                  <a:lnTo>
                    <a:pt x="24593" y="397"/>
                  </a:lnTo>
                  <a:lnTo>
                    <a:pt x="243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0"/>
            <p:cNvSpPr/>
            <p:nvPr/>
          </p:nvSpPr>
          <p:spPr>
            <a:xfrm>
              <a:off x="5624797" y="2175202"/>
              <a:ext cx="374843" cy="329189"/>
            </a:xfrm>
            <a:custGeom>
              <a:avLst/>
              <a:gdLst/>
              <a:ahLst/>
              <a:cxnLst/>
              <a:rect l="l" t="t" r="r" b="b"/>
              <a:pathLst>
                <a:path w="6171" h="5420" extrusionOk="0">
                  <a:moveTo>
                    <a:pt x="3952" y="1"/>
                  </a:moveTo>
                  <a:cubicBezTo>
                    <a:pt x="3792" y="1"/>
                    <a:pt x="3632" y="34"/>
                    <a:pt x="3486" y="101"/>
                  </a:cubicBezTo>
                  <a:cubicBezTo>
                    <a:pt x="3158" y="254"/>
                    <a:pt x="2910" y="555"/>
                    <a:pt x="2853" y="913"/>
                  </a:cubicBezTo>
                  <a:cubicBezTo>
                    <a:pt x="2736" y="604"/>
                    <a:pt x="2457" y="362"/>
                    <a:pt x="2134" y="289"/>
                  </a:cubicBezTo>
                  <a:cubicBezTo>
                    <a:pt x="2065" y="274"/>
                    <a:pt x="1995" y="267"/>
                    <a:pt x="1925" y="267"/>
                  </a:cubicBezTo>
                  <a:cubicBezTo>
                    <a:pt x="1666" y="267"/>
                    <a:pt x="1406" y="367"/>
                    <a:pt x="1219" y="548"/>
                  </a:cubicBezTo>
                  <a:cubicBezTo>
                    <a:pt x="981" y="778"/>
                    <a:pt x="888" y="1163"/>
                    <a:pt x="950" y="1487"/>
                  </a:cubicBezTo>
                  <a:cubicBezTo>
                    <a:pt x="924" y="1484"/>
                    <a:pt x="897" y="1483"/>
                    <a:pt x="871" y="1483"/>
                  </a:cubicBezTo>
                  <a:cubicBezTo>
                    <a:pt x="534" y="1483"/>
                    <a:pt x="207" y="1716"/>
                    <a:pt x="107" y="2038"/>
                  </a:cubicBezTo>
                  <a:cubicBezTo>
                    <a:pt x="0" y="2386"/>
                    <a:pt x="204" y="2854"/>
                    <a:pt x="527" y="3022"/>
                  </a:cubicBezTo>
                  <a:cubicBezTo>
                    <a:pt x="238" y="3107"/>
                    <a:pt x="22" y="3395"/>
                    <a:pt x="22" y="3696"/>
                  </a:cubicBezTo>
                  <a:cubicBezTo>
                    <a:pt x="22" y="3998"/>
                    <a:pt x="311" y="4326"/>
                    <a:pt x="599" y="4410"/>
                  </a:cubicBezTo>
                  <a:cubicBezTo>
                    <a:pt x="436" y="4651"/>
                    <a:pt x="463" y="5004"/>
                    <a:pt x="661" y="5218"/>
                  </a:cubicBezTo>
                  <a:cubicBezTo>
                    <a:pt x="784" y="5350"/>
                    <a:pt x="964" y="5419"/>
                    <a:pt x="1143" y="5419"/>
                  </a:cubicBezTo>
                  <a:cubicBezTo>
                    <a:pt x="1254" y="5419"/>
                    <a:pt x="1366" y="5392"/>
                    <a:pt x="1463" y="5336"/>
                  </a:cubicBezTo>
                  <a:lnTo>
                    <a:pt x="4933" y="4206"/>
                  </a:lnTo>
                  <a:cubicBezTo>
                    <a:pt x="5380" y="3933"/>
                    <a:pt x="5757" y="3541"/>
                    <a:pt x="6009" y="3083"/>
                  </a:cubicBezTo>
                  <a:cubicBezTo>
                    <a:pt x="6096" y="2924"/>
                    <a:pt x="6171" y="2746"/>
                    <a:pt x="6137" y="2571"/>
                  </a:cubicBezTo>
                  <a:cubicBezTo>
                    <a:pt x="6107" y="2424"/>
                    <a:pt x="5997" y="2298"/>
                    <a:pt x="5864" y="2298"/>
                  </a:cubicBezTo>
                  <a:cubicBezTo>
                    <a:pt x="5839" y="2298"/>
                    <a:pt x="5812" y="2303"/>
                    <a:pt x="5785" y="2313"/>
                  </a:cubicBezTo>
                  <a:cubicBezTo>
                    <a:pt x="6059" y="2101"/>
                    <a:pt x="6143" y="1682"/>
                    <a:pt x="5971" y="1383"/>
                  </a:cubicBezTo>
                  <a:cubicBezTo>
                    <a:pt x="5840" y="1154"/>
                    <a:pt x="5572" y="1007"/>
                    <a:pt x="5309" y="1007"/>
                  </a:cubicBezTo>
                  <a:cubicBezTo>
                    <a:pt x="5227" y="1007"/>
                    <a:pt x="5146" y="1021"/>
                    <a:pt x="5069" y="1052"/>
                  </a:cubicBezTo>
                  <a:cubicBezTo>
                    <a:pt x="5049" y="689"/>
                    <a:pt x="4840" y="343"/>
                    <a:pt x="4529" y="158"/>
                  </a:cubicBezTo>
                  <a:cubicBezTo>
                    <a:pt x="4356" y="54"/>
                    <a:pt x="4154" y="1"/>
                    <a:pt x="3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0"/>
            <p:cNvSpPr/>
            <p:nvPr/>
          </p:nvSpPr>
          <p:spPr>
            <a:xfrm>
              <a:off x="5689671" y="2344901"/>
              <a:ext cx="289378" cy="228732"/>
            </a:xfrm>
            <a:custGeom>
              <a:avLst/>
              <a:gdLst/>
              <a:ahLst/>
              <a:cxnLst/>
              <a:rect l="l" t="t" r="r" b="b"/>
              <a:pathLst>
                <a:path w="4764" h="3766" extrusionOk="0">
                  <a:moveTo>
                    <a:pt x="3751" y="0"/>
                  </a:moveTo>
                  <a:cubicBezTo>
                    <a:pt x="3648" y="92"/>
                    <a:pt x="3507" y="141"/>
                    <a:pt x="3368" y="141"/>
                  </a:cubicBezTo>
                  <a:cubicBezTo>
                    <a:pt x="3239" y="141"/>
                    <a:pt x="3112" y="99"/>
                    <a:pt x="3021" y="9"/>
                  </a:cubicBezTo>
                  <a:cubicBezTo>
                    <a:pt x="2811" y="316"/>
                    <a:pt x="2451" y="511"/>
                    <a:pt x="2085" y="511"/>
                  </a:cubicBezTo>
                  <a:cubicBezTo>
                    <a:pt x="2013" y="511"/>
                    <a:pt x="1942" y="504"/>
                    <a:pt x="1871" y="488"/>
                  </a:cubicBezTo>
                  <a:lnTo>
                    <a:pt x="1871" y="488"/>
                  </a:lnTo>
                  <a:cubicBezTo>
                    <a:pt x="1938" y="763"/>
                    <a:pt x="1778" y="1056"/>
                    <a:pt x="1508" y="1143"/>
                  </a:cubicBezTo>
                  <a:cubicBezTo>
                    <a:pt x="1557" y="1372"/>
                    <a:pt x="1466" y="1640"/>
                    <a:pt x="1291" y="1794"/>
                  </a:cubicBezTo>
                  <a:cubicBezTo>
                    <a:pt x="1204" y="1659"/>
                    <a:pt x="1098" y="1549"/>
                    <a:pt x="1012" y="1414"/>
                  </a:cubicBezTo>
                  <a:cubicBezTo>
                    <a:pt x="994" y="1413"/>
                    <a:pt x="977" y="1413"/>
                    <a:pt x="959" y="1413"/>
                  </a:cubicBezTo>
                  <a:cubicBezTo>
                    <a:pt x="617" y="1413"/>
                    <a:pt x="280" y="1628"/>
                    <a:pt x="144" y="1944"/>
                  </a:cubicBezTo>
                  <a:cubicBezTo>
                    <a:pt x="1" y="2275"/>
                    <a:pt x="90" y="2692"/>
                    <a:pt x="354" y="2938"/>
                  </a:cubicBezTo>
                  <a:cubicBezTo>
                    <a:pt x="517" y="3089"/>
                    <a:pt x="739" y="3168"/>
                    <a:pt x="960" y="3168"/>
                  </a:cubicBezTo>
                  <a:cubicBezTo>
                    <a:pt x="1099" y="3168"/>
                    <a:pt x="1239" y="3136"/>
                    <a:pt x="1363" y="3071"/>
                  </a:cubicBezTo>
                  <a:cubicBezTo>
                    <a:pt x="1638" y="3508"/>
                    <a:pt x="2173" y="3766"/>
                    <a:pt x="2691" y="3766"/>
                  </a:cubicBezTo>
                  <a:cubicBezTo>
                    <a:pt x="2707" y="3766"/>
                    <a:pt x="2722" y="3766"/>
                    <a:pt x="2738" y="3765"/>
                  </a:cubicBezTo>
                  <a:cubicBezTo>
                    <a:pt x="3237" y="3749"/>
                    <a:pt x="3793" y="3624"/>
                    <a:pt x="4162" y="3286"/>
                  </a:cubicBezTo>
                  <a:cubicBezTo>
                    <a:pt x="4530" y="2947"/>
                    <a:pt x="4764" y="2380"/>
                    <a:pt x="4633" y="1896"/>
                  </a:cubicBezTo>
                  <a:cubicBezTo>
                    <a:pt x="4513" y="1445"/>
                    <a:pt x="4418" y="995"/>
                    <a:pt x="4242" y="564"/>
                  </a:cubicBezTo>
                  <a:cubicBezTo>
                    <a:pt x="4152" y="345"/>
                    <a:pt x="3949" y="130"/>
                    <a:pt x="3751" y="0"/>
                  </a:cubicBez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0"/>
            <p:cNvSpPr/>
            <p:nvPr/>
          </p:nvSpPr>
          <p:spPr>
            <a:xfrm>
              <a:off x="5834605" y="2461697"/>
              <a:ext cx="15975" cy="15974"/>
            </a:xfrm>
            <a:custGeom>
              <a:avLst/>
              <a:gdLst/>
              <a:ahLst/>
              <a:cxnLst/>
              <a:rect l="l" t="t" r="r" b="b"/>
              <a:pathLst>
                <a:path w="263" h="263" extrusionOk="0">
                  <a:moveTo>
                    <a:pt x="132" y="0"/>
                  </a:moveTo>
                  <a:cubicBezTo>
                    <a:pt x="59" y="0"/>
                    <a:pt x="0" y="59"/>
                    <a:pt x="0" y="132"/>
                  </a:cubicBezTo>
                  <a:cubicBezTo>
                    <a:pt x="0" y="204"/>
                    <a:pt x="59" y="263"/>
                    <a:pt x="132" y="263"/>
                  </a:cubicBezTo>
                  <a:cubicBezTo>
                    <a:pt x="203" y="263"/>
                    <a:pt x="262" y="204"/>
                    <a:pt x="262" y="132"/>
                  </a:cubicBezTo>
                  <a:cubicBezTo>
                    <a:pt x="262" y="59"/>
                    <a:pt x="203"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0"/>
            <p:cNvSpPr/>
            <p:nvPr/>
          </p:nvSpPr>
          <p:spPr>
            <a:xfrm>
              <a:off x="5933009" y="2432179"/>
              <a:ext cx="15975" cy="15974"/>
            </a:xfrm>
            <a:custGeom>
              <a:avLst/>
              <a:gdLst/>
              <a:ahLst/>
              <a:cxnLst/>
              <a:rect l="l" t="t" r="r" b="b"/>
              <a:pathLst>
                <a:path w="263" h="263" extrusionOk="0">
                  <a:moveTo>
                    <a:pt x="132" y="1"/>
                  </a:moveTo>
                  <a:cubicBezTo>
                    <a:pt x="59" y="1"/>
                    <a:pt x="1" y="60"/>
                    <a:pt x="1" y="132"/>
                  </a:cubicBezTo>
                  <a:cubicBezTo>
                    <a:pt x="1" y="205"/>
                    <a:pt x="59" y="263"/>
                    <a:pt x="132" y="263"/>
                  </a:cubicBezTo>
                  <a:cubicBezTo>
                    <a:pt x="204" y="263"/>
                    <a:pt x="263" y="205"/>
                    <a:pt x="263" y="132"/>
                  </a:cubicBezTo>
                  <a:cubicBezTo>
                    <a:pt x="263" y="60"/>
                    <a:pt x="204"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0"/>
            <p:cNvSpPr/>
            <p:nvPr/>
          </p:nvSpPr>
          <p:spPr>
            <a:xfrm>
              <a:off x="5720286" y="2470322"/>
              <a:ext cx="41487" cy="13362"/>
            </a:xfrm>
            <a:custGeom>
              <a:avLst/>
              <a:gdLst/>
              <a:ahLst/>
              <a:cxnLst/>
              <a:rect l="l" t="t" r="r" b="b"/>
              <a:pathLst>
                <a:path w="683" h="220" extrusionOk="0">
                  <a:moveTo>
                    <a:pt x="87" y="0"/>
                  </a:moveTo>
                  <a:cubicBezTo>
                    <a:pt x="46" y="0"/>
                    <a:pt x="11" y="31"/>
                    <a:pt x="6" y="72"/>
                  </a:cubicBezTo>
                  <a:cubicBezTo>
                    <a:pt x="1" y="118"/>
                    <a:pt x="33" y="158"/>
                    <a:pt x="79" y="163"/>
                  </a:cubicBezTo>
                  <a:lnTo>
                    <a:pt x="586" y="220"/>
                  </a:lnTo>
                  <a:lnTo>
                    <a:pt x="594" y="220"/>
                  </a:lnTo>
                  <a:cubicBezTo>
                    <a:pt x="636" y="220"/>
                    <a:pt x="672" y="189"/>
                    <a:pt x="677" y="147"/>
                  </a:cubicBezTo>
                  <a:cubicBezTo>
                    <a:pt x="682" y="102"/>
                    <a:pt x="650" y="62"/>
                    <a:pt x="604" y="56"/>
                  </a:cubicBezTo>
                  <a:lnTo>
                    <a:pt x="97" y="1"/>
                  </a:lnTo>
                  <a:cubicBezTo>
                    <a:pt x="94" y="0"/>
                    <a:pt x="90" y="0"/>
                    <a:pt x="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0"/>
            <p:cNvSpPr/>
            <p:nvPr/>
          </p:nvSpPr>
          <p:spPr>
            <a:xfrm>
              <a:off x="5808121" y="2405577"/>
              <a:ext cx="50538" cy="34012"/>
            </a:xfrm>
            <a:custGeom>
              <a:avLst/>
              <a:gdLst/>
              <a:ahLst/>
              <a:cxnLst/>
              <a:rect l="l" t="t" r="r" b="b"/>
              <a:pathLst>
                <a:path w="832" h="560" extrusionOk="0">
                  <a:moveTo>
                    <a:pt x="493" y="0"/>
                  </a:moveTo>
                  <a:cubicBezTo>
                    <a:pt x="419" y="0"/>
                    <a:pt x="346" y="16"/>
                    <a:pt x="280" y="47"/>
                  </a:cubicBezTo>
                  <a:cubicBezTo>
                    <a:pt x="120" y="125"/>
                    <a:pt x="8" y="298"/>
                    <a:pt x="2" y="475"/>
                  </a:cubicBezTo>
                  <a:cubicBezTo>
                    <a:pt x="1" y="520"/>
                    <a:pt x="35" y="559"/>
                    <a:pt x="81" y="560"/>
                  </a:cubicBezTo>
                  <a:lnTo>
                    <a:pt x="83" y="560"/>
                  </a:lnTo>
                  <a:cubicBezTo>
                    <a:pt x="127" y="560"/>
                    <a:pt x="163" y="526"/>
                    <a:pt x="164" y="481"/>
                  </a:cubicBezTo>
                  <a:cubicBezTo>
                    <a:pt x="169" y="362"/>
                    <a:pt x="244" y="247"/>
                    <a:pt x="351" y="195"/>
                  </a:cubicBezTo>
                  <a:cubicBezTo>
                    <a:pt x="394" y="174"/>
                    <a:pt x="443" y="163"/>
                    <a:pt x="491" y="163"/>
                  </a:cubicBezTo>
                  <a:cubicBezTo>
                    <a:pt x="562" y="163"/>
                    <a:pt x="633" y="185"/>
                    <a:pt x="690" y="226"/>
                  </a:cubicBezTo>
                  <a:cubicBezTo>
                    <a:pt x="705" y="237"/>
                    <a:pt x="722" y="242"/>
                    <a:pt x="739" y="242"/>
                  </a:cubicBezTo>
                  <a:cubicBezTo>
                    <a:pt x="764" y="242"/>
                    <a:pt x="789" y="230"/>
                    <a:pt x="805" y="208"/>
                  </a:cubicBezTo>
                  <a:cubicBezTo>
                    <a:pt x="832" y="170"/>
                    <a:pt x="824" y="120"/>
                    <a:pt x="788" y="93"/>
                  </a:cubicBezTo>
                  <a:cubicBezTo>
                    <a:pt x="703" y="32"/>
                    <a:pt x="598"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0"/>
            <p:cNvSpPr/>
            <p:nvPr/>
          </p:nvSpPr>
          <p:spPr>
            <a:xfrm>
              <a:off x="5918978" y="2387295"/>
              <a:ext cx="35777" cy="21075"/>
            </a:xfrm>
            <a:custGeom>
              <a:avLst/>
              <a:gdLst/>
              <a:ahLst/>
              <a:cxnLst/>
              <a:rect l="l" t="t" r="r" b="b"/>
              <a:pathLst>
                <a:path w="589" h="347" extrusionOk="0">
                  <a:moveTo>
                    <a:pt x="495" y="1"/>
                  </a:moveTo>
                  <a:cubicBezTo>
                    <a:pt x="484" y="1"/>
                    <a:pt x="473" y="3"/>
                    <a:pt x="461" y="8"/>
                  </a:cubicBezTo>
                  <a:lnTo>
                    <a:pt x="60" y="190"/>
                  </a:lnTo>
                  <a:cubicBezTo>
                    <a:pt x="19" y="208"/>
                    <a:pt x="0" y="256"/>
                    <a:pt x="19" y="298"/>
                  </a:cubicBezTo>
                  <a:cubicBezTo>
                    <a:pt x="33" y="329"/>
                    <a:pt x="64" y="346"/>
                    <a:pt x="94" y="346"/>
                  </a:cubicBezTo>
                  <a:cubicBezTo>
                    <a:pt x="106" y="346"/>
                    <a:pt x="117" y="343"/>
                    <a:pt x="128" y="340"/>
                  </a:cubicBezTo>
                  <a:lnTo>
                    <a:pt x="529" y="158"/>
                  </a:lnTo>
                  <a:cubicBezTo>
                    <a:pt x="569" y="139"/>
                    <a:pt x="589" y="91"/>
                    <a:pt x="569" y="49"/>
                  </a:cubicBezTo>
                  <a:cubicBezTo>
                    <a:pt x="556" y="19"/>
                    <a:pt x="527" y="1"/>
                    <a:pt x="4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0"/>
            <p:cNvSpPr/>
            <p:nvPr/>
          </p:nvSpPr>
          <p:spPr>
            <a:xfrm>
              <a:off x="5886905" y="2445481"/>
              <a:ext cx="29521" cy="41786"/>
            </a:xfrm>
            <a:custGeom>
              <a:avLst/>
              <a:gdLst/>
              <a:ahLst/>
              <a:cxnLst/>
              <a:rect l="l" t="t" r="r" b="b"/>
              <a:pathLst>
                <a:path w="486" h="688" extrusionOk="0">
                  <a:moveTo>
                    <a:pt x="95" y="0"/>
                  </a:moveTo>
                  <a:cubicBezTo>
                    <a:pt x="80" y="0"/>
                    <a:pt x="65" y="4"/>
                    <a:pt x="51" y="13"/>
                  </a:cubicBezTo>
                  <a:cubicBezTo>
                    <a:pt x="12" y="36"/>
                    <a:pt x="0" y="88"/>
                    <a:pt x="25" y="126"/>
                  </a:cubicBezTo>
                  <a:lnTo>
                    <a:pt x="261" y="507"/>
                  </a:lnTo>
                  <a:lnTo>
                    <a:pt x="258" y="507"/>
                  </a:lnTo>
                  <a:cubicBezTo>
                    <a:pt x="215" y="513"/>
                    <a:pt x="173" y="519"/>
                    <a:pt x="136" y="522"/>
                  </a:cubicBezTo>
                  <a:cubicBezTo>
                    <a:pt x="91" y="524"/>
                    <a:pt x="56" y="564"/>
                    <a:pt x="59" y="609"/>
                  </a:cubicBezTo>
                  <a:cubicBezTo>
                    <a:pt x="62" y="653"/>
                    <a:pt x="97" y="687"/>
                    <a:pt x="140" y="687"/>
                  </a:cubicBezTo>
                  <a:cubicBezTo>
                    <a:pt x="142" y="687"/>
                    <a:pt x="143" y="687"/>
                    <a:pt x="146" y="688"/>
                  </a:cubicBezTo>
                  <a:cubicBezTo>
                    <a:pt x="192" y="685"/>
                    <a:pt x="236" y="678"/>
                    <a:pt x="282" y="672"/>
                  </a:cubicBezTo>
                  <a:cubicBezTo>
                    <a:pt x="325" y="665"/>
                    <a:pt x="367" y="660"/>
                    <a:pt x="403" y="657"/>
                  </a:cubicBezTo>
                  <a:cubicBezTo>
                    <a:pt x="433" y="656"/>
                    <a:pt x="459" y="639"/>
                    <a:pt x="472" y="613"/>
                  </a:cubicBezTo>
                  <a:cubicBezTo>
                    <a:pt x="486" y="586"/>
                    <a:pt x="484" y="555"/>
                    <a:pt x="470" y="532"/>
                  </a:cubicBezTo>
                  <a:lnTo>
                    <a:pt x="165" y="40"/>
                  </a:lnTo>
                  <a:cubicBezTo>
                    <a:pt x="149" y="14"/>
                    <a:pt x="122"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0"/>
            <p:cNvSpPr/>
            <p:nvPr/>
          </p:nvSpPr>
          <p:spPr>
            <a:xfrm>
              <a:off x="5860968" y="2496378"/>
              <a:ext cx="29460" cy="20164"/>
            </a:xfrm>
            <a:custGeom>
              <a:avLst/>
              <a:gdLst/>
              <a:ahLst/>
              <a:cxnLst/>
              <a:rect l="l" t="t" r="r" b="b"/>
              <a:pathLst>
                <a:path w="485" h="332" extrusionOk="0">
                  <a:moveTo>
                    <a:pt x="84" y="1"/>
                  </a:moveTo>
                  <a:cubicBezTo>
                    <a:pt x="40" y="1"/>
                    <a:pt x="5" y="37"/>
                    <a:pt x="4" y="81"/>
                  </a:cubicBezTo>
                  <a:cubicBezTo>
                    <a:pt x="0" y="189"/>
                    <a:pt x="77" y="294"/>
                    <a:pt x="182" y="323"/>
                  </a:cubicBezTo>
                  <a:cubicBezTo>
                    <a:pt x="203" y="328"/>
                    <a:pt x="223" y="331"/>
                    <a:pt x="244" y="331"/>
                  </a:cubicBezTo>
                  <a:cubicBezTo>
                    <a:pt x="331" y="331"/>
                    <a:pt x="416" y="284"/>
                    <a:pt x="461" y="209"/>
                  </a:cubicBezTo>
                  <a:cubicBezTo>
                    <a:pt x="485" y="170"/>
                    <a:pt x="471" y="119"/>
                    <a:pt x="431" y="97"/>
                  </a:cubicBezTo>
                  <a:cubicBezTo>
                    <a:pt x="418" y="89"/>
                    <a:pt x="404" y="86"/>
                    <a:pt x="390" y="86"/>
                  </a:cubicBezTo>
                  <a:cubicBezTo>
                    <a:pt x="361" y="86"/>
                    <a:pt x="334" y="101"/>
                    <a:pt x="319" y="128"/>
                  </a:cubicBezTo>
                  <a:cubicBezTo>
                    <a:pt x="305" y="151"/>
                    <a:pt x="275" y="168"/>
                    <a:pt x="246" y="168"/>
                  </a:cubicBezTo>
                  <a:cubicBezTo>
                    <a:pt x="240" y="168"/>
                    <a:pt x="233" y="167"/>
                    <a:pt x="227" y="165"/>
                  </a:cubicBezTo>
                  <a:cubicBezTo>
                    <a:pt x="195" y="156"/>
                    <a:pt x="166" y="119"/>
                    <a:pt x="168" y="85"/>
                  </a:cubicBezTo>
                  <a:cubicBezTo>
                    <a:pt x="169" y="39"/>
                    <a:pt x="133" y="2"/>
                    <a:pt x="88" y="1"/>
                  </a:cubicBezTo>
                  <a:cubicBezTo>
                    <a:pt x="87" y="1"/>
                    <a:pt x="86"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0"/>
            <p:cNvSpPr/>
            <p:nvPr/>
          </p:nvSpPr>
          <p:spPr>
            <a:xfrm>
              <a:off x="5329949" y="2769086"/>
              <a:ext cx="941876" cy="625520"/>
            </a:xfrm>
            <a:custGeom>
              <a:avLst/>
              <a:gdLst/>
              <a:ahLst/>
              <a:cxnLst/>
              <a:rect l="l" t="t" r="r" b="b"/>
              <a:pathLst>
                <a:path w="15506" h="10299" extrusionOk="0">
                  <a:moveTo>
                    <a:pt x="13437" y="1"/>
                  </a:moveTo>
                  <a:lnTo>
                    <a:pt x="10120" y="93"/>
                  </a:lnTo>
                  <a:cubicBezTo>
                    <a:pt x="9176" y="118"/>
                    <a:pt x="8295" y="717"/>
                    <a:pt x="7621" y="1378"/>
                  </a:cubicBezTo>
                  <a:cubicBezTo>
                    <a:pt x="6929" y="2057"/>
                    <a:pt x="6071" y="2578"/>
                    <a:pt x="5298" y="3164"/>
                  </a:cubicBezTo>
                  <a:cubicBezTo>
                    <a:pt x="5281" y="2997"/>
                    <a:pt x="5229" y="2800"/>
                    <a:pt x="5212" y="2632"/>
                  </a:cubicBezTo>
                  <a:lnTo>
                    <a:pt x="795" y="2376"/>
                  </a:lnTo>
                  <a:cubicBezTo>
                    <a:pt x="795" y="2376"/>
                    <a:pt x="709" y="3028"/>
                    <a:pt x="276" y="6810"/>
                  </a:cubicBezTo>
                  <a:cubicBezTo>
                    <a:pt x="0" y="9216"/>
                    <a:pt x="1657" y="10298"/>
                    <a:pt x="3316" y="10298"/>
                  </a:cubicBezTo>
                  <a:cubicBezTo>
                    <a:pt x="4266" y="10298"/>
                    <a:pt x="5216" y="9944"/>
                    <a:pt x="5806" y="9281"/>
                  </a:cubicBezTo>
                  <a:cubicBezTo>
                    <a:pt x="7431" y="7458"/>
                    <a:pt x="9547" y="5195"/>
                    <a:pt x="9547" y="5195"/>
                  </a:cubicBezTo>
                  <a:lnTo>
                    <a:pt x="12120" y="5504"/>
                  </a:lnTo>
                  <a:lnTo>
                    <a:pt x="13093" y="5108"/>
                  </a:lnTo>
                  <a:lnTo>
                    <a:pt x="14522" y="4945"/>
                  </a:lnTo>
                  <a:cubicBezTo>
                    <a:pt x="14522" y="4945"/>
                    <a:pt x="14493" y="4730"/>
                    <a:pt x="14251" y="4657"/>
                  </a:cubicBezTo>
                  <a:cubicBezTo>
                    <a:pt x="14009" y="4584"/>
                    <a:pt x="12625" y="4266"/>
                    <a:pt x="12625" y="4266"/>
                  </a:cubicBezTo>
                  <a:lnTo>
                    <a:pt x="12625" y="4266"/>
                  </a:lnTo>
                  <a:lnTo>
                    <a:pt x="15393" y="4527"/>
                  </a:lnTo>
                  <a:cubicBezTo>
                    <a:pt x="15469" y="4293"/>
                    <a:pt x="15073" y="4122"/>
                    <a:pt x="15073" y="4122"/>
                  </a:cubicBezTo>
                  <a:lnTo>
                    <a:pt x="15357" y="4122"/>
                  </a:lnTo>
                  <a:cubicBezTo>
                    <a:pt x="15357" y="4122"/>
                    <a:pt x="15505" y="3935"/>
                    <a:pt x="15201" y="3731"/>
                  </a:cubicBezTo>
                  <a:cubicBezTo>
                    <a:pt x="14898" y="3528"/>
                    <a:pt x="13199" y="2651"/>
                    <a:pt x="13199" y="2651"/>
                  </a:cubicBezTo>
                  <a:lnTo>
                    <a:pt x="11713" y="1301"/>
                  </a:lnTo>
                  <a:lnTo>
                    <a:pt x="12948" y="735"/>
                  </a:lnTo>
                  <a:cubicBezTo>
                    <a:pt x="13103" y="665"/>
                    <a:pt x="13261" y="591"/>
                    <a:pt x="13374" y="463"/>
                  </a:cubicBezTo>
                  <a:cubicBezTo>
                    <a:pt x="13486" y="335"/>
                    <a:pt x="13525" y="145"/>
                    <a:pt x="13437" y="1"/>
                  </a:cubicBez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0"/>
            <p:cNvSpPr/>
            <p:nvPr/>
          </p:nvSpPr>
          <p:spPr>
            <a:xfrm>
              <a:off x="6020784" y="2838629"/>
              <a:ext cx="34320" cy="24902"/>
            </a:xfrm>
            <a:custGeom>
              <a:avLst/>
              <a:gdLst/>
              <a:ahLst/>
              <a:cxnLst/>
              <a:rect l="l" t="t" r="r" b="b"/>
              <a:pathLst>
                <a:path w="565" h="410" extrusionOk="0">
                  <a:moveTo>
                    <a:pt x="95" y="1"/>
                  </a:moveTo>
                  <a:cubicBezTo>
                    <a:pt x="68" y="1"/>
                    <a:pt x="42" y="14"/>
                    <a:pt x="25" y="38"/>
                  </a:cubicBezTo>
                  <a:cubicBezTo>
                    <a:pt x="1" y="75"/>
                    <a:pt x="11" y="125"/>
                    <a:pt x="49" y="151"/>
                  </a:cubicBezTo>
                  <a:lnTo>
                    <a:pt x="426" y="397"/>
                  </a:lnTo>
                  <a:cubicBezTo>
                    <a:pt x="441" y="407"/>
                    <a:pt x="455" y="410"/>
                    <a:pt x="471" y="410"/>
                  </a:cubicBezTo>
                  <a:cubicBezTo>
                    <a:pt x="498" y="410"/>
                    <a:pt x="524" y="397"/>
                    <a:pt x="540" y="372"/>
                  </a:cubicBezTo>
                  <a:cubicBezTo>
                    <a:pt x="564" y="335"/>
                    <a:pt x="553" y="285"/>
                    <a:pt x="516" y="259"/>
                  </a:cubicBezTo>
                  <a:lnTo>
                    <a:pt x="138" y="13"/>
                  </a:lnTo>
                  <a:cubicBezTo>
                    <a:pt x="125" y="5"/>
                    <a:pt x="110"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0"/>
            <p:cNvSpPr/>
            <p:nvPr/>
          </p:nvSpPr>
          <p:spPr>
            <a:xfrm>
              <a:off x="6067313" y="2969760"/>
              <a:ext cx="195713" cy="58732"/>
            </a:xfrm>
            <a:custGeom>
              <a:avLst/>
              <a:gdLst/>
              <a:ahLst/>
              <a:cxnLst/>
              <a:rect l="l" t="t" r="r" b="b"/>
              <a:pathLst>
                <a:path w="3222" h="967" extrusionOk="0">
                  <a:moveTo>
                    <a:pt x="92" y="0"/>
                  </a:moveTo>
                  <a:cubicBezTo>
                    <a:pt x="55" y="0"/>
                    <a:pt x="22" y="24"/>
                    <a:pt x="12" y="62"/>
                  </a:cubicBezTo>
                  <a:cubicBezTo>
                    <a:pt x="0" y="105"/>
                    <a:pt x="26" y="149"/>
                    <a:pt x="71" y="162"/>
                  </a:cubicBezTo>
                  <a:lnTo>
                    <a:pt x="3111" y="964"/>
                  </a:lnTo>
                  <a:cubicBezTo>
                    <a:pt x="3119" y="965"/>
                    <a:pt x="3126" y="966"/>
                    <a:pt x="3132" y="966"/>
                  </a:cubicBezTo>
                  <a:cubicBezTo>
                    <a:pt x="3168" y="966"/>
                    <a:pt x="3202" y="943"/>
                    <a:pt x="3211" y="905"/>
                  </a:cubicBezTo>
                  <a:cubicBezTo>
                    <a:pt x="3222" y="861"/>
                    <a:pt x="3196" y="817"/>
                    <a:pt x="3152" y="805"/>
                  </a:cubicBezTo>
                  <a:lnTo>
                    <a:pt x="112" y="3"/>
                  </a:lnTo>
                  <a:cubicBezTo>
                    <a:pt x="105" y="1"/>
                    <a:pt x="98"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0"/>
            <p:cNvSpPr/>
            <p:nvPr/>
          </p:nvSpPr>
          <p:spPr>
            <a:xfrm>
              <a:off x="6030199" y="3018228"/>
              <a:ext cx="132723" cy="25874"/>
            </a:xfrm>
            <a:custGeom>
              <a:avLst/>
              <a:gdLst/>
              <a:ahLst/>
              <a:cxnLst/>
              <a:rect l="l" t="t" r="r" b="b"/>
              <a:pathLst>
                <a:path w="2185" h="426" extrusionOk="0">
                  <a:moveTo>
                    <a:pt x="89" y="1"/>
                  </a:moveTo>
                  <a:cubicBezTo>
                    <a:pt x="47" y="1"/>
                    <a:pt x="11" y="31"/>
                    <a:pt x="6" y="72"/>
                  </a:cubicBezTo>
                  <a:cubicBezTo>
                    <a:pt x="1" y="118"/>
                    <a:pt x="32" y="159"/>
                    <a:pt x="78" y="164"/>
                  </a:cubicBezTo>
                  <a:lnTo>
                    <a:pt x="2086" y="424"/>
                  </a:lnTo>
                  <a:cubicBezTo>
                    <a:pt x="2091" y="425"/>
                    <a:pt x="2094" y="425"/>
                    <a:pt x="2097" y="425"/>
                  </a:cubicBezTo>
                  <a:cubicBezTo>
                    <a:pt x="2138" y="425"/>
                    <a:pt x="2174" y="394"/>
                    <a:pt x="2179" y="353"/>
                  </a:cubicBezTo>
                  <a:cubicBezTo>
                    <a:pt x="2185" y="307"/>
                    <a:pt x="2154" y="266"/>
                    <a:pt x="2108" y="260"/>
                  </a:cubicBezTo>
                  <a:lnTo>
                    <a:pt x="99" y="2"/>
                  </a:lnTo>
                  <a:cubicBezTo>
                    <a:pt x="96" y="1"/>
                    <a:pt x="92" y="1"/>
                    <a:pt x="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0"/>
            <p:cNvSpPr/>
            <p:nvPr/>
          </p:nvSpPr>
          <p:spPr>
            <a:xfrm>
              <a:off x="5997640" y="3065542"/>
              <a:ext cx="174817" cy="18828"/>
            </a:xfrm>
            <a:custGeom>
              <a:avLst/>
              <a:gdLst/>
              <a:ahLst/>
              <a:cxnLst/>
              <a:rect l="l" t="t" r="r" b="b"/>
              <a:pathLst>
                <a:path w="2878" h="310" extrusionOk="0">
                  <a:moveTo>
                    <a:pt x="86" y="0"/>
                  </a:moveTo>
                  <a:cubicBezTo>
                    <a:pt x="42" y="0"/>
                    <a:pt x="6" y="34"/>
                    <a:pt x="4" y="78"/>
                  </a:cubicBezTo>
                  <a:cubicBezTo>
                    <a:pt x="1" y="123"/>
                    <a:pt x="36" y="163"/>
                    <a:pt x="81" y="165"/>
                  </a:cubicBezTo>
                  <a:lnTo>
                    <a:pt x="2788" y="309"/>
                  </a:lnTo>
                  <a:lnTo>
                    <a:pt x="2792" y="309"/>
                  </a:lnTo>
                  <a:cubicBezTo>
                    <a:pt x="2835" y="309"/>
                    <a:pt x="2871" y="276"/>
                    <a:pt x="2876" y="232"/>
                  </a:cubicBezTo>
                  <a:cubicBezTo>
                    <a:pt x="2878" y="186"/>
                    <a:pt x="2844" y="148"/>
                    <a:pt x="2798" y="145"/>
                  </a:cubicBezTo>
                  <a:lnTo>
                    <a:pt x="91" y="0"/>
                  </a:lnTo>
                  <a:cubicBezTo>
                    <a:pt x="89" y="0"/>
                    <a:pt x="88"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0"/>
            <p:cNvSpPr/>
            <p:nvPr/>
          </p:nvSpPr>
          <p:spPr>
            <a:xfrm>
              <a:off x="5433638" y="2953482"/>
              <a:ext cx="226388" cy="196056"/>
            </a:xfrm>
            <a:custGeom>
              <a:avLst/>
              <a:gdLst/>
              <a:ahLst/>
              <a:cxnLst/>
              <a:rect l="l" t="t" r="r" b="b"/>
              <a:pathLst>
                <a:path w="3727" h="3228" extrusionOk="0">
                  <a:moveTo>
                    <a:pt x="3634" y="0"/>
                  </a:moveTo>
                  <a:cubicBezTo>
                    <a:pt x="3617" y="0"/>
                    <a:pt x="3600" y="5"/>
                    <a:pt x="3585" y="16"/>
                  </a:cubicBezTo>
                  <a:cubicBezTo>
                    <a:pt x="2678" y="700"/>
                    <a:pt x="1794" y="1473"/>
                    <a:pt x="959" y="2313"/>
                  </a:cubicBezTo>
                  <a:cubicBezTo>
                    <a:pt x="522" y="2369"/>
                    <a:pt x="136" y="2699"/>
                    <a:pt x="13" y="3122"/>
                  </a:cubicBezTo>
                  <a:cubicBezTo>
                    <a:pt x="1" y="3165"/>
                    <a:pt x="24" y="3212"/>
                    <a:pt x="69" y="3224"/>
                  </a:cubicBezTo>
                  <a:cubicBezTo>
                    <a:pt x="77" y="3225"/>
                    <a:pt x="83" y="3227"/>
                    <a:pt x="92" y="3227"/>
                  </a:cubicBezTo>
                  <a:cubicBezTo>
                    <a:pt x="128" y="3227"/>
                    <a:pt x="160" y="3204"/>
                    <a:pt x="170" y="3168"/>
                  </a:cubicBezTo>
                  <a:cubicBezTo>
                    <a:pt x="279" y="2796"/>
                    <a:pt x="622" y="2510"/>
                    <a:pt x="1006" y="2471"/>
                  </a:cubicBezTo>
                  <a:cubicBezTo>
                    <a:pt x="1024" y="2469"/>
                    <a:pt x="1041" y="2460"/>
                    <a:pt x="1055" y="2447"/>
                  </a:cubicBezTo>
                  <a:cubicBezTo>
                    <a:pt x="1891" y="1605"/>
                    <a:pt x="2776" y="832"/>
                    <a:pt x="3683" y="148"/>
                  </a:cubicBezTo>
                  <a:cubicBezTo>
                    <a:pt x="3720" y="121"/>
                    <a:pt x="3726" y="69"/>
                    <a:pt x="3699" y="32"/>
                  </a:cubicBezTo>
                  <a:cubicBezTo>
                    <a:pt x="3683" y="11"/>
                    <a:pt x="3659" y="0"/>
                    <a:pt x="3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0"/>
            <p:cNvSpPr/>
            <p:nvPr/>
          </p:nvSpPr>
          <p:spPr>
            <a:xfrm>
              <a:off x="5340336" y="2590095"/>
              <a:ext cx="333842" cy="343219"/>
            </a:xfrm>
            <a:custGeom>
              <a:avLst/>
              <a:gdLst/>
              <a:ahLst/>
              <a:cxnLst/>
              <a:rect l="l" t="t" r="r" b="b"/>
              <a:pathLst>
                <a:path w="5496" h="5651" extrusionOk="0">
                  <a:moveTo>
                    <a:pt x="3564" y="1"/>
                  </a:moveTo>
                  <a:cubicBezTo>
                    <a:pt x="3455" y="1"/>
                    <a:pt x="3343" y="18"/>
                    <a:pt x="3228" y="52"/>
                  </a:cubicBezTo>
                  <a:cubicBezTo>
                    <a:pt x="2280" y="336"/>
                    <a:pt x="1897" y="784"/>
                    <a:pt x="1330" y="2067"/>
                  </a:cubicBezTo>
                  <a:cubicBezTo>
                    <a:pt x="763" y="3351"/>
                    <a:pt x="1" y="5447"/>
                    <a:pt x="1" y="5447"/>
                  </a:cubicBezTo>
                  <a:lnTo>
                    <a:pt x="5495" y="5651"/>
                  </a:lnTo>
                  <a:cubicBezTo>
                    <a:pt x="5495" y="5651"/>
                    <a:pt x="5344" y="4146"/>
                    <a:pt x="5121" y="2408"/>
                  </a:cubicBezTo>
                  <a:cubicBezTo>
                    <a:pt x="4927" y="881"/>
                    <a:pt x="4344" y="1"/>
                    <a:pt x="35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0"/>
            <p:cNvSpPr/>
            <p:nvPr/>
          </p:nvSpPr>
          <p:spPr>
            <a:xfrm>
              <a:off x="5355644" y="2877805"/>
              <a:ext cx="314283" cy="12208"/>
            </a:xfrm>
            <a:custGeom>
              <a:avLst/>
              <a:gdLst/>
              <a:ahLst/>
              <a:cxnLst/>
              <a:rect l="l" t="t" r="r" b="b"/>
              <a:pathLst>
                <a:path w="5174" h="201" extrusionOk="0">
                  <a:moveTo>
                    <a:pt x="82" y="0"/>
                  </a:moveTo>
                  <a:cubicBezTo>
                    <a:pt x="38" y="0"/>
                    <a:pt x="0" y="36"/>
                    <a:pt x="0" y="82"/>
                  </a:cubicBezTo>
                  <a:cubicBezTo>
                    <a:pt x="0" y="127"/>
                    <a:pt x="36" y="165"/>
                    <a:pt x="82" y="165"/>
                  </a:cubicBezTo>
                  <a:lnTo>
                    <a:pt x="5092" y="200"/>
                  </a:lnTo>
                  <a:cubicBezTo>
                    <a:pt x="5137" y="200"/>
                    <a:pt x="5174" y="164"/>
                    <a:pt x="5174" y="118"/>
                  </a:cubicBezTo>
                  <a:cubicBezTo>
                    <a:pt x="5174" y="73"/>
                    <a:pt x="5137" y="35"/>
                    <a:pt x="5092" y="35"/>
                  </a:cubicBezTo>
                  <a:lnTo>
                    <a:pt x="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0"/>
            <p:cNvSpPr/>
            <p:nvPr/>
          </p:nvSpPr>
          <p:spPr>
            <a:xfrm>
              <a:off x="5805570" y="3988558"/>
              <a:ext cx="1450475" cy="126817"/>
            </a:xfrm>
            <a:custGeom>
              <a:avLst/>
              <a:gdLst/>
              <a:ahLst/>
              <a:cxnLst/>
              <a:rect l="l" t="t" r="r" b="b"/>
              <a:pathLst>
                <a:path w="23879" h="2088" extrusionOk="0">
                  <a:moveTo>
                    <a:pt x="879" y="1"/>
                  </a:moveTo>
                  <a:cubicBezTo>
                    <a:pt x="393" y="1"/>
                    <a:pt x="0" y="393"/>
                    <a:pt x="0" y="881"/>
                  </a:cubicBezTo>
                  <a:lnTo>
                    <a:pt x="0" y="1208"/>
                  </a:lnTo>
                  <a:cubicBezTo>
                    <a:pt x="0" y="1694"/>
                    <a:pt x="394" y="2087"/>
                    <a:pt x="879" y="2087"/>
                  </a:cubicBezTo>
                  <a:lnTo>
                    <a:pt x="23878" y="2087"/>
                  </a:lnTo>
                  <a:lnTo>
                    <a:pt x="238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0"/>
            <p:cNvSpPr/>
            <p:nvPr/>
          </p:nvSpPr>
          <p:spPr>
            <a:xfrm>
              <a:off x="6545606" y="3988558"/>
              <a:ext cx="710447" cy="126817"/>
            </a:xfrm>
            <a:custGeom>
              <a:avLst/>
              <a:gdLst/>
              <a:ahLst/>
              <a:cxnLst/>
              <a:rect l="l" t="t" r="r" b="b"/>
              <a:pathLst>
                <a:path w="11696" h="2088" extrusionOk="0">
                  <a:moveTo>
                    <a:pt x="880" y="1"/>
                  </a:moveTo>
                  <a:cubicBezTo>
                    <a:pt x="393" y="1"/>
                    <a:pt x="0" y="393"/>
                    <a:pt x="0" y="881"/>
                  </a:cubicBezTo>
                  <a:lnTo>
                    <a:pt x="0" y="1208"/>
                  </a:lnTo>
                  <a:cubicBezTo>
                    <a:pt x="0" y="1694"/>
                    <a:pt x="395" y="2087"/>
                    <a:pt x="880" y="2087"/>
                  </a:cubicBezTo>
                  <a:lnTo>
                    <a:pt x="11695" y="2087"/>
                  </a:lnTo>
                  <a:lnTo>
                    <a:pt x="1169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0"/>
            <p:cNvSpPr/>
            <p:nvPr/>
          </p:nvSpPr>
          <p:spPr>
            <a:xfrm>
              <a:off x="5920982" y="4115315"/>
              <a:ext cx="1550214" cy="209175"/>
            </a:xfrm>
            <a:custGeom>
              <a:avLst/>
              <a:gdLst/>
              <a:ahLst/>
              <a:cxnLst/>
              <a:rect l="l" t="t" r="r" b="b"/>
              <a:pathLst>
                <a:path w="25521" h="3444" extrusionOk="0">
                  <a:moveTo>
                    <a:pt x="881" y="0"/>
                  </a:moveTo>
                  <a:cubicBezTo>
                    <a:pt x="395" y="0"/>
                    <a:pt x="1" y="394"/>
                    <a:pt x="1" y="881"/>
                  </a:cubicBezTo>
                  <a:lnTo>
                    <a:pt x="1" y="2563"/>
                  </a:lnTo>
                  <a:cubicBezTo>
                    <a:pt x="1" y="3049"/>
                    <a:pt x="395" y="3443"/>
                    <a:pt x="881" y="3443"/>
                  </a:cubicBezTo>
                  <a:lnTo>
                    <a:pt x="25521" y="3443"/>
                  </a:lnTo>
                  <a:lnTo>
                    <a:pt x="255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0"/>
            <p:cNvSpPr/>
            <p:nvPr/>
          </p:nvSpPr>
          <p:spPr>
            <a:xfrm>
              <a:off x="6661080" y="4115315"/>
              <a:ext cx="810125" cy="209175"/>
            </a:xfrm>
            <a:custGeom>
              <a:avLst/>
              <a:gdLst/>
              <a:ahLst/>
              <a:cxnLst/>
              <a:rect l="l" t="t" r="r" b="b"/>
              <a:pathLst>
                <a:path w="13337" h="3444" extrusionOk="0">
                  <a:moveTo>
                    <a:pt x="880" y="0"/>
                  </a:moveTo>
                  <a:cubicBezTo>
                    <a:pt x="395" y="0"/>
                    <a:pt x="0" y="394"/>
                    <a:pt x="0" y="881"/>
                  </a:cubicBezTo>
                  <a:lnTo>
                    <a:pt x="0" y="2563"/>
                  </a:lnTo>
                  <a:cubicBezTo>
                    <a:pt x="0" y="3049"/>
                    <a:pt x="395" y="3443"/>
                    <a:pt x="880" y="3443"/>
                  </a:cubicBezTo>
                  <a:lnTo>
                    <a:pt x="13337" y="3443"/>
                  </a:lnTo>
                  <a:lnTo>
                    <a:pt x="1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0"/>
            <p:cNvSpPr/>
            <p:nvPr/>
          </p:nvSpPr>
          <p:spPr>
            <a:xfrm>
              <a:off x="6711011" y="4157709"/>
              <a:ext cx="710690" cy="9961"/>
            </a:xfrm>
            <a:custGeom>
              <a:avLst/>
              <a:gdLst/>
              <a:ahLst/>
              <a:cxnLst/>
              <a:rect l="l" t="t" r="r" b="b"/>
              <a:pathLst>
                <a:path w="11700" h="164" extrusionOk="0">
                  <a:moveTo>
                    <a:pt x="82" y="1"/>
                  </a:moveTo>
                  <a:cubicBezTo>
                    <a:pt x="37" y="1"/>
                    <a:pt x="1" y="36"/>
                    <a:pt x="1" y="82"/>
                  </a:cubicBezTo>
                  <a:cubicBezTo>
                    <a:pt x="1" y="128"/>
                    <a:pt x="37" y="163"/>
                    <a:pt x="82" y="163"/>
                  </a:cubicBezTo>
                  <a:lnTo>
                    <a:pt x="11617" y="163"/>
                  </a:lnTo>
                  <a:cubicBezTo>
                    <a:pt x="11663" y="163"/>
                    <a:pt x="11700" y="128"/>
                    <a:pt x="11700" y="82"/>
                  </a:cubicBezTo>
                  <a:cubicBezTo>
                    <a:pt x="11700" y="36"/>
                    <a:pt x="11663" y="1"/>
                    <a:pt x="11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0"/>
            <p:cNvSpPr/>
            <p:nvPr/>
          </p:nvSpPr>
          <p:spPr>
            <a:xfrm>
              <a:off x="6711011" y="4198099"/>
              <a:ext cx="710750" cy="9961"/>
            </a:xfrm>
            <a:custGeom>
              <a:avLst/>
              <a:gdLst/>
              <a:ahLst/>
              <a:cxnLst/>
              <a:rect l="l" t="t" r="r" b="b"/>
              <a:pathLst>
                <a:path w="11701" h="164" extrusionOk="0">
                  <a:moveTo>
                    <a:pt x="82" y="0"/>
                  </a:moveTo>
                  <a:cubicBezTo>
                    <a:pt x="37" y="0"/>
                    <a:pt x="1" y="36"/>
                    <a:pt x="1" y="81"/>
                  </a:cubicBezTo>
                  <a:cubicBezTo>
                    <a:pt x="1" y="127"/>
                    <a:pt x="37" y="164"/>
                    <a:pt x="82" y="164"/>
                  </a:cubicBezTo>
                  <a:lnTo>
                    <a:pt x="11617" y="164"/>
                  </a:lnTo>
                  <a:cubicBezTo>
                    <a:pt x="11663" y="164"/>
                    <a:pt x="11701" y="125"/>
                    <a:pt x="11700" y="81"/>
                  </a:cubicBezTo>
                  <a:cubicBezTo>
                    <a:pt x="11700" y="36"/>
                    <a:pt x="11663" y="0"/>
                    <a:pt x="116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0"/>
            <p:cNvSpPr/>
            <p:nvPr/>
          </p:nvSpPr>
          <p:spPr>
            <a:xfrm>
              <a:off x="6002864" y="4188078"/>
              <a:ext cx="564603" cy="66627"/>
            </a:xfrm>
            <a:custGeom>
              <a:avLst/>
              <a:gdLst/>
              <a:ahLst/>
              <a:cxnLst/>
              <a:rect l="l" t="t" r="r" b="b"/>
              <a:pathLst>
                <a:path w="9295" h="1097" extrusionOk="0">
                  <a:moveTo>
                    <a:pt x="9132" y="164"/>
                  </a:moveTo>
                  <a:lnTo>
                    <a:pt x="9132" y="932"/>
                  </a:lnTo>
                  <a:lnTo>
                    <a:pt x="165" y="932"/>
                  </a:lnTo>
                  <a:lnTo>
                    <a:pt x="165" y="164"/>
                  </a:lnTo>
                  <a:close/>
                  <a:moveTo>
                    <a:pt x="82" y="0"/>
                  </a:moveTo>
                  <a:cubicBezTo>
                    <a:pt x="37" y="0"/>
                    <a:pt x="0" y="37"/>
                    <a:pt x="0" y="82"/>
                  </a:cubicBezTo>
                  <a:lnTo>
                    <a:pt x="0" y="1015"/>
                  </a:lnTo>
                  <a:cubicBezTo>
                    <a:pt x="0" y="1061"/>
                    <a:pt x="37" y="1097"/>
                    <a:pt x="82" y="1097"/>
                  </a:cubicBezTo>
                  <a:lnTo>
                    <a:pt x="9214" y="1097"/>
                  </a:lnTo>
                  <a:cubicBezTo>
                    <a:pt x="9259" y="1097"/>
                    <a:pt x="9295" y="1059"/>
                    <a:pt x="9295" y="1015"/>
                  </a:cubicBezTo>
                  <a:lnTo>
                    <a:pt x="9295" y="82"/>
                  </a:lnTo>
                  <a:cubicBezTo>
                    <a:pt x="9295" y="37"/>
                    <a:pt x="9259" y="0"/>
                    <a:pt x="9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0"/>
            <p:cNvSpPr/>
            <p:nvPr/>
          </p:nvSpPr>
          <p:spPr>
            <a:xfrm>
              <a:off x="5034129" y="3385381"/>
              <a:ext cx="1234595" cy="486556"/>
            </a:xfrm>
            <a:custGeom>
              <a:avLst/>
              <a:gdLst/>
              <a:ahLst/>
              <a:cxnLst/>
              <a:rect l="l" t="t" r="r" b="b"/>
              <a:pathLst>
                <a:path w="20325" h="8011" extrusionOk="0">
                  <a:moveTo>
                    <a:pt x="765" y="1"/>
                  </a:moveTo>
                  <a:cubicBezTo>
                    <a:pt x="342" y="1"/>
                    <a:pt x="1" y="344"/>
                    <a:pt x="1" y="765"/>
                  </a:cubicBezTo>
                  <a:lnTo>
                    <a:pt x="1" y="7245"/>
                  </a:lnTo>
                  <a:cubicBezTo>
                    <a:pt x="1" y="7667"/>
                    <a:pt x="343" y="8011"/>
                    <a:pt x="767" y="8011"/>
                  </a:cubicBezTo>
                  <a:lnTo>
                    <a:pt x="20325" y="8011"/>
                  </a:lnTo>
                  <a:lnTo>
                    <a:pt x="20325" y="1"/>
                  </a:lnTo>
                  <a:lnTo>
                    <a:pt x="767" y="1"/>
                  </a:lnTo>
                  <a:cubicBezTo>
                    <a:pt x="766" y="1"/>
                    <a:pt x="765" y="1"/>
                    <a:pt x="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0"/>
            <p:cNvSpPr/>
            <p:nvPr/>
          </p:nvSpPr>
          <p:spPr>
            <a:xfrm>
              <a:off x="5664038" y="3385381"/>
              <a:ext cx="604633" cy="486556"/>
            </a:xfrm>
            <a:custGeom>
              <a:avLst/>
              <a:gdLst/>
              <a:ahLst/>
              <a:cxnLst/>
              <a:rect l="l" t="t" r="r" b="b"/>
              <a:pathLst>
                <a:path w="9954" h="8011" extrusionOk="0">
                  <a:moveTo>
                    <a:pt x="764" y="1"/>
                  </a:moveTo>
                  <a:cubicBezTo>
                    <a:pt x="343" y="1"/>
                    <a:pt x="0" y="344"/>
                    <a:pt x="0" y="765"/>
                  </a:cubicBezTo>
                  <a:lnTo>
                    <a:pt x="0" y="7245"/>
                  </a:lnTo>
                  <a:cubicBezTo>
                    <a:pt x="0" y="7667"/>
                    <a:pt x="343" y="8011"/>
                    <a:pt x="766" y="8011"/>
                  </a:cubicBezTo>
                  <a:lnTo>
                    <a:pt x="9954" y="8011"/>
                  </a:lnTo>
                  <a:lnTo>
                    <a:pt x="9954" y="1"/>
                  </a:lnTo>
                  <a:lnTo>
                    <a:pt x="766" y="1"/>
                  </a:lnTo>
                  <a:cubicBezTo>
                    <a:pt x="766" y="1"/>
                    <a:pt x="765" y="1"/>
                    <a:pt x="7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0"/>
            <p:cNvSpPr/>
            <p:nvPr/>
          </p:nvSpPr>
          <p:spPr>
            <a:xfrm>
              <a:off x="5717249" y="3428990"/>
              <a:ext cx="509874" cy="10021"/>
            </a:xfrm>
            <a:custGeom>
              <a:avLst/>
              <a:gdLst/>
              <a:ahLst/>
              <a:cxnLst/>
              <a:rect l="l" t="t" r="r" b="b"/>
              <a:pathLst>
                <a:path w="8394" h="165" extrusionOk="0">
                  <a:moveTo>
                    <a:pt x="82" y="0"/>
                  </a:moveTo>
                  <a:cubicBezTo>
                    <a:pt x="37" y="0"/>
                    <a:pt x="0" y="37"/>
                    <a:pt x="0" y="83"/>
                  </a:cubicBezTo>
                  <a:cubicBezTo>
                    <a:pt x="0" y="128"/>
                    <a:pt x="37" y="164"/>
                    <a:pt x="82" y="164"/>
                  </a:cubicBezTo>
                  <a:lnTo>
                    <a:pt x="8312" y="164"/>
                  </a:lnTo>
                  <a:cubicBezTo>
                    <a:pt x="8358" y="164"/>
                    <a:pt x="8393" y="128"/>
                    <a:pt x="8393" y="83"/>
                  </a:cubicBezTo>
                  <a:cubicBezTo>
                    <a:pt x="8393" y="37"/>
                    <a:pt x="8358" y="0"/>
                    <a:pt x="8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0"/>
            <p:cNvSpPr/>
            <p:nvPr/>
          </p:nvSpPr>
          <p:spPr>
            <a:xfrm>
              <a:off x="5717249" y="3469259"/>
              <a:ext cx="509874" cy="10021"/>
            </a:xfrm>
            <a:custGeom>
              <a:avLst/>
              <a:gdLst/>
              <a:ahLst/>
              <a:cxnLst/>
              <a:rect l="l" t="t" r="r" b="b"/>
              <a:pathLst>
                <a:path w="8394" h="165" extrusionOk="0">
                  <a:moveTo>
                    <a:pt x="82" y="1"/>
                  </a:moveTo>
                  <a:cubicBezTo>
                    <a:pt x="37" y="1"/>
                    <a:pt x="0" y="37"/>
                    <a:pt x="0" y="82"/>
                  </a:cubicBezTo>
                  <a:cubicBezTo>
                    <a:pt x="0" y="128"/>
                    <a:pt x="37" y="164"/>
                    <a:pt x="82" y="164"/>
                  </a:cubicBezTo>
                  <a:lnTo>
                    <a:pt x="8312" y="164"/>
                  </a:lnTo>
                  <a:cubicBezTo>
                    <a:pt x="8358" y="164"/>
                    <a:pt x="8393" y="128"/>
                    <a:pt x="8393" y="82"/>
                  </a:cubicBezTo>
                  <a:cubicBezTo>
                    <a:pt x="8393" y="37"/>
                    <a:pt x="8358" y="1"/>
                    <a:pt x="8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0"/>
            <p:cNvSpPr/>
            <p:nvPr/>
          </p:nvSpPr>
          <p:spPr>
            <a:xfrm>
              <a:off x="5717249" y="3509588"/>
              <a:ext cx="509874" cy="10021"/>
            </a:xfrm>
            <a:custGeom>
              <a:avLst/>
              <a:gdLst/>
              <a:ahLst/>
              <a:cxnLst/>
              <a:rect l="l" t="t" r="r" b="b"/>
              <a:pathLst>
                <a:path w="8394" h="165" extrusionOk="0">
                  <a:moveTo>
                    <a:pt x="82" y="1"/>
                  </a:moveTo>
                  <a:cubicBezTo>
                    <a:pt x="37" y="1"/>
                    <a:pt x="0" y="37"/>
                    <a:pt x="0" y="83"/>
                  </a:cubicBezTo>
                  <a:cubicBezTo>
                    <a:pt x="0" y="128"/>
                    <a:pt x="37" y="164"/>
                    <a:pt x="82" y="164"/>
                  </a:cubicBezTo>
                  <a:lnTo>
                    <a:pt x="8312" y="164"/>
                  </a:lnTo>
                  <a:cubicBezTo>
                    <a:pt x="8358" y="164"/>
                    <a:pt x="8393" y="128"/>
                    <a:pt x="8393" y="83"/>
                  </a:cubicBezTo>
                  <a:cubicBezTo>
                    <a:pt x="8393" y="37"/>
                    <a:pt x="8358" y="1"/>
                    <a:pt x="8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0"/>
            <p:cNvSpPr/>
            <p:nvPr/>
          </p:nvSpPr>
          <p:spPr>
            <a:xfrm>
              <a:off x="5559134" y="3428990"/>
              <a:ext cx="10023" cy="351844"/>
            </a:xfrm>
            <a:custGeom>
              <a:avLst/>
              <a:gdLst/>
              <a:ahLst/>
              <a:cxnLst/>
              <a:rect l="l" t="t" r="r" b="b"/>
              <a:pathLst>
                <a:path w="165" h="5793" extrusionOk="0">
                  <a:moveTo>
                    <a:pt x="81" y="0"/>
                  </a:moveTo>
                  <a:cubicBezTo>
                    <a:pt x="36" y="0"/>
                    <a:pt x="0" y="37"/>
                    <a:pt x="0" y="83"/>
                  </a:cubicBezTo>
                  <a:lnTo>
                    <a:pt x="0" y="5711"/>
                  </a:lnTo>
                  <a:cubicBezTo>
                    <a:pt x="0" y="5757"/>
                    <a:pt x="36" y="5792"/>
                    <a:pt x="81" y="5792"/>
                  </a:cubicBezTo>
                  <a:cubicBezTo>
                    <a:pt x="127" y="5792"/>
                    <a:pt x="165" y="5756"/>
                    <a:pt x="164" y="5711"/>
                  </a:cubicBezTo>
                  <a:lnTo>
                    <a:pt x="164" y="83"/>
                  </a:lnTo>
                  <a:cubicBezTo>
                    <a:pt x="164" y="37"/>
                    <a:pt x="127" y="0"/>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0"/>
            <p:cNvSpPr/>
            <p:nvPr/>
          </p:nvSpPr>
          <p:spPr>
            <a:xfrm>
              <a:off x="5478527" y="3428990"/>
              <a:ext cx="10023" cy="351844"/>
            </a:xfrm>
            <a:custGeom>
              <a:avLst/>
              <a:gdLst/>
              <a:ahLst/>
              <a:cxnLst/>
              <a:rect l="l" t="t" r="r" b="b"/>
              <a:pathLst>
                <a:path w="165" h="5793" extrusionOk="0">
                  <a:moveTo>
                    <a:pt x="82" y="0"/>
                  </a:moveTo>
                  <a:cubicBezTo>
                    <a:pt x="37" y="0"/>
                    <a:pt x="1" y="37"/>
                    <a:pt x="1" y="83"/>
                  </a:cubicBezTo>
                  <a:lnTo>
                    <a:pt x="1" y="5711"/>
                  </a:lnTo>
                  <a:cubicBezTo>
                    <a:pt x="1" y="5757"/>
                    <a:pt x="37" y="5792"/>
                    <a:pt x="82" y="5792"/>
                  </a:cubicBezTo>
                  <a:cubicBezTo>
                    <a:pt x="128" y="5792"/>
                    <a:pt x="165" y="5756"/>
                    <a:pt x="165" y="5711"/>
                  </a:cubicBezTo>
                  <a:lnTo>
                    <a:pt x="165" y="83"/>
                  </a:lnTo>
                  <a:cubicBezTo>
                    <a:pt x="165" y="37"/>
                    <a:pt x="128" y="0"/>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0"/>
            <p:cNvSpPr/>
            <p:nvPr/>
          </p:nvSpPr>
          <p:spPr>
            <a:xfrm>
              <a:off x="5170862" y="3544026"/>
              <a:ext cx="10083" cy="129428"/>
            </a:xfrm>
            <a:custGeom>
              <a:avLst/>
              <a:gdLst/>
              <a:ahLst/>
              <a:cxnLst/>
              <a:rect l="l" t="t" r="r" b="b"/>
              <a:pathLst>
                <a:path w="166" h="2131" extrusionOk="0">
                  <a:moveTo>
                    <a:pt x="82" y="1"/>
                  </a:moveTo>
                  <a:cubicBezTo>
                    <a:pt x="37" y="1"/>
                    <a:pt x="0" y="37"/>
                    <a:pt x="0" y="83"/>
                  </a:cubicBezTo>
                  <a:lnTo>
                    <a:pt x="0" y="2048"/>
                  </a:lnTo>
                  <a:cubicBezTo>
                    <a:pt x="0" y="2094"/>
                    <a:pt x="37" y="2130"/>
                    <a:pt x="82" y="2130"/>
                  </a:cubicBezTo>
                  <a:cubicBezTo>
                    <a:pt x="128" y="2130"/>
                    <a:pt x="165" y="2094"/>
                    <a:pt x="163" y="2048"/>
                  </a:cubicBezTo>
                  <a:lnTo>
                    <a:pt x="163" y="83"/>
                  </a:lnTo>
                  <a:cubicBezTo>
                    <a:pt x="163" y="37"/>
                    <a:pt x="128"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0"/>
            <p:cNvSpPr/>
            <p:nvPr/>
          </p:nvSpPr>
          <p:spPr>
            <a:xfrm>
              <a:off x="4733571" y="3754964"/>
              <a:ext cx="1099625" cy="229947"/>
            </a:xfrm>
            <a:custGeom>
              <a:avLst/>
              <a:gdLst/>
              <a:ahLst/>
              <a:cxnLst/>
              <a:rect l="l" t="t" r="r" b="b"/>
              <a:pathLst>
                <a:path w="18103" h="3786" extrusionOk="0">
                  <a:moveTo>
                    <a:pt x="766" y="1"/>
                  </a:moveTo>
                  <a:cubicBezTo>
                    <a:pt x="341" y="1"/>
                    <a:pt x="0" y="343"/>
                    <a:pt x="0" y="765"/>
                  </a:cubicBezTo>
                  <a:lnTo>
                    <a:pt x="0" y="3019"/>
                  </a:lnTo>
                  <a:cubicBezTo>
                    <a:pt x="0" y="3441"/>
                    <a:pt x="342" y="3786"/>
                    <a:pt x="766" y="3786"/>
                  </a:cubicBezTo>
                  <a:lnTo>
                    <a:pt x="18103" y="3786"/>
                  </a:lnTo>
                  <a:lnTo>
                    <a:pt x="181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0"/>
            <p:cNvSpPr/>
            <p:nvPr/>
          </p:nvSpPr>
          <p:spPr>
            <a:xfrm>
              <a:off x="5294596" y="3754964"/>
              <a:ext cx="538666" cy="229947"/>
            </a:xfrm>
            <a:custGeom>
              <a:avLst/>
              <a:gdLst/>
              <a:ahLst/>
              <a:cxnLst/>
              <a:rect l="l" t="t" r="r" b="b"/>
              <a:pathLst>
                <a:path w="8868" h="3786" extrusionOk="0">
                  <a:moveTo>
                    <a:pt x="767" y="1"/>
                  </a:moveTo>
                  <a:cubicBezTo>
                    <a:pt x="343" y="1"/>
                    <a:pt x="1" y="343"/>
                    <a:pt x="1" y="765"/>
                  </a:cubicBezTo>
                  <a:lnTo>
                    <a:pt x="1" y="3019"/>
                  </a:lnTo>
                  <a:cubicBezTo>
                    <a:pt x="1" y="3441"/>
                    <a:pt x="343" y="3786"/>
                    <a:pt x="767" y="3786"/>
                  </a:cubicBezTo>
                  <a:lnTo>
                    <a:pt x="8868" y="3786"/>
                  </a:lnTo>
                  <a:lnTo>
                    <a:pt x="88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0"/>
            <p:cNvSpPr/>
            <p:nvPr/>
          </p:nvSpPr>
          <p:spPr>
            <a:xfrm>
              <a:off x="5341369" y="3799909"/>
              <a:ext cx="444394" cy="10021"/>
            </a:xfrm>
            <a:custGeom>
              <a:avLst/>
              <a:gdLst/>
              <a:ahLst/>
              <a:cxnLst/>
              <a:rect l="l" t="t" r="r" b="b"/>
              <a:pathLst>
                <a:path w="7316" h="165" extrusionOk="0">
                  <a:moveTo>
                    <a:pt x="82" y="1"/>
                  </a:moveTo>
                  <a:cubicBezTo>
                    <a:pt x="37" y="1"/>
                    <a:pt x="1" y="37"/>
                    <a:pt x="1" y="82"/>
                  </a:cubicBezTo>
                  <a:cubicBezTo>
                    <a:pt x="1" y="128"/>
                    <a:pt x="37" y="164"/>
                    <a:pt x="82" y="164"/>
                  </a:cubicBezTo>
                  <a:lnTo>
                    <a:pt x="7233" y="164"/>
                  </a:lnTo>
                  <a:cubicBezTo>
                    <a:pt x="7279" y="164"/>
                    <a:pt x="7316" y="128"/>
                    <a:pt x="7316" y="82"/>
                  </a:cubicBezTo>
                  <a:cubicBezTo>
                    <a:pt x="7316" y="37"/>
                    <a:pt x="7279" y="1"/>
                    <a:pt x="7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0"/>
            <p:cNvSpPr/>
            <p:nvPr/>
          </p:nvSpPr>
          <p:spPr>
            <a:xfrm>
              <a:off x="5341369" y="3840178"/>
              <a:ext cx="444394" cy="10021"/>
            </a:xfrm>
            <a:custGeom>
              <a:avLst/>
              <a:gdLst/>
              <a:ahLst/>
              <a:cxnLst/>
              <a:rect l="l" t="t" r="r" b="b"/>
              <a:pathLst>
                <a:path w="7316" h="165" extrusionOk="0">
                  <a:moveTo>
                    <a:pt x="82" y="1"/>
                  </a:moveTo>
                  <a:cubicBezTo>
                    <a:pt x="37" y="1"/>
                    <a:pt x="1" y="37"/>
                    <a:pt x="1" y="82"/>
                  </a:cubicBezTo>
                  <a:cubicBezTo>
                    <a:pt x="1" y="128"/>
                    <a:pt x="37" y="164"/>
                    <a:pt x="82" y="164"/>
                  </a:cubicBezTo>
                  <a:lnTo>
                    <a:pt x="7233" y="164"/>
                  </a:lnTo>
                  <a:cubicBezTo>
                    <a:pt x="7279" y="164"/>
                    <a:pt x="7316" y="128"/>
                    <a:pt x="7316" y="82"/>
                  </a:cubicBezTo>
                  <a:cubicBezTo>
                    <a:pt x="7316" y="37"/>
                    <a:pt x="7279" y="1"/>
                    <a:pt x="7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0"/>
            <p:cNvSpPr/>
            <p:nvPr/>
          </p:nvSpPr>
          <p:spPr>
            <a:xfrm>
              <a:off x="5341369" y="3880568"/>
              <a:ext cx="444394" cy="9961"/>
            </a:xfrm>
            <a:custGeom>
              <a:avLst/>
              <a:gdLst/>
              <a:ahLst/>
              <a:cxnLst/>
              <a:rect l="l" t="t" r="r" b="b"/>
              <a:pathLst>
                <a:path w="7316" h="164" extrusionOk="0">
                  <a:moveTo>
                    <a:pt x="82" y="0"/>
                  </a:moveTo>
                  <a:cubicBezTo>
                    <a:pt x="37" y="0"/>
                    <a:pt x="1" y="36"/>
                    <a:pt x="1" y="82"/>
                  </a:cubicBezTo>
                  <a:cubicBezTo>
                    <a:pt x="1" y="127"/>
                    <a:pt x="37" y="164"/>
                    <a:pt x="82" y="164"/>
                  </a:cubicBezTo>
                  <a:lnTo>
                    <a:pt x="7233" y="164"/>
                  </a:lnTo>
                  <a:cubicBezTo>
                    <a:pt x="7279" y="164"/>
                    <a:pt x="7316" y="127"/>
                    <a:pt x="7316" y="82"/>
                  </a:cubicBezTo>
                  <a:cubicBezTo>
                    <a:pt x="7316" y="36"/>
                    <a:pt x="7279" y="0"/>
                    <a:pt x="72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0"/>
            <p:cNvSpPr/>
            <p:nvPr/>
          </p:nvSpPr>
          <p:spPr>
            <a:xfrm>
              <a:off x="4797594" y="3797358"/>
              <a:ext cx="9962" cy="142912"/>
            </a:xfrm>
            <a:custGeom>
              <a:avLst/>
              <a:gdLst/>
              <a:ahLst/>
              <a:cxnLst/>
              <a:rect l="l" t="t" r="r" b="b"/>
              <a:pathLst>
                <a:path w="164" h="2353" extrusionOk="0">
                  <a:moveTo>
                    <a:pt x="82" y="1"/>
                  </a:moveTo>
                  <a:cubicBezTo>
                    <a:pt x="37" y="1"/>
                    <a:pt x="1" y="37"/>
                    <a:pt x="1" y="83"/>
                  </a:cubicBezTo>
                  <a:lnTo>
                    <a:pt x="1" y="2272"/>
                  </a:lnTo>
                  <a:cubicBezTo>
                    <a:pt x="1" y="2318"/>
                    <a:pt x="37" y="2353"/>
                    <a:pt x="82" y="2353"/>
                  </a:cubicBezTo>
                  <a:cubicBezTo>
                    <a:pt x="126" y="2353"/>
                    <a:pt x="163" y="2316"/>
                    <a:pt x="163" y="2272"/>
                  </a:cubicBezTo>
                  <a:lnTo>
                    <a:pt x="163" y="83"/>
                  </a:lnTo>
                  <a:cubicBezTo>
                    <a:pt x="163" y="37"/>
                    <a:pt x="128"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0"/>
            <p:cNvSpPr/>
            <p:nvPr/>
          </p:nvSpPr>
          <p:spPr>
            <a:xfrm>
              <a:off x="4856515" y="3797358"/>
              <a:ext cx="10023" cy="142912"/>
            </a:xfrm>
            <a:custGeom>
              <a:avLst/>
              <a:gdLst/>
              <a:ahLst/>
              <a:cxnLst/>
              <a:rect l="l" t="t" r="r" b="b"/>
              <a:pathLst>
                <a:path w="165" h="2353" extrusionOk="0">
                  <a:moveTo>
                    <a:pt x="82" y="1"/>
                  </a:moveTo>
                  <a:cubicBezTo>
                    <a:pt x="37" y="1"/>
                    <a:pt x="1" y="37"/>
                    <a:pt x="1" y="83"/>
                  </a:cubicBezTo>
                  <a:lnTo>
                    <a:pt x="1" y="2272"/>
                  </a:lnTo>
                  <a:cubicBezTo>
                    <a:pt x="1" y="2318"/>
                    <a:pt x="37" y="2353"/>
                    <a:pt x="82" y="2353"/>
                  </a:cubicBezTo>
                  <a:cubicBezTo>
                    <a:pt x="127" y="2353"/>
                    <a:pt x="164" y="2316"/>
                    <a:pt x="164" y="2272"/>
                  </a:cubicBezTo>
                  <a:lnTo>
                    <a:pt x="164" y="83"/>
                  </a:lnTo>
                  <a:cubicBezTo>
                    <a:pt x="164" y="37"/>
                    <a:pt x="128"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0"/>
            <p:cNvSpPr/>
            <p:nvPr/>
          </p:nvSpPr>
          <p:spPr>
            <a:xfrm>
              <a:off x="5550715" y="1362352"/>
              <a:ext cx="296364" cy="349354"/>
            </a:xfrm>
            <a:custGeom>
              <a:avLst/>
              <a:gdLst/>
              <a:ahLst/>
              <a:cxnLst/>
              <a:rect l="l" t="t" r="r" b="b"/>
              <a:pathLst>
                <a:path w="4879" h="5752" extrusionOk="0">
                  <a:moveTo>
                    <a:pt x="3206" y="0"/>
                  </a:moveTo>
                  <a:cubicBezTo>
                    <a:pt x="3097" y="0"/>
                    <a:pt x="2988" y="34"/>
                    <a:pt x="2884" y="67"/>
                  </a:cubicBezTo>
                  <a:cubicBezTo>
                    <a:pt x="2088" y="318"/>
                    <a:pt x="1294" y="570"/>
                    <a:pt x="499" y="821"/>
                  </a:cubicBezTo>
                  <a:lnTo>
                    <a:pt x="1" y="1203"/>
                  </a:lnTo>
                  <a:cubicBezTo>
                    <a:pt x="222" y="3051"/>
                    <a:pt x="1288" y="4763"/>
                    <a:pt x="2867" y="5752"/>
                  </a:cubicBezTo>
                  <a:cubicBezTo>
                    <a:pt x="3525" y="4891"/>
                    <a:pt x="4193" y="4049"/>
                    <a:pt x="4851" y="3188"/>
                  </a:cubicBezTo>
                  <a:cubicBezTo>
                    <a:pt x="4804" y="3118"/>
                    <a:pt x="4718" y="3085"/>
                    <a:pt x="4633" y="3085"/>
                  </a:cubicBezTo>
                  <a:cubicBezTo>
                    <a:pt x="4613" y="3085"/>
                    <a:pt x="4593" y="3087"/>
                    <a:pt x="4573" y="3091"/>
                  </a:cubicBezTo>
                  <a:cubicBezTo>
                    <a:pt x="4470" y="3109"/>
                    <a:pt x="4380" y="3168"/>
                    <a:pt x="4292" y="3225"/>
                  </a:cubicBezTo>
                  <a:cubicBezTo>
                    <a:pt x="3771" y="3564"/>
                    <a:pt x="3258" y="3897"/>
                    <a:pt x="2738" y="4236"/>
                  </a:cubicBezTo>
                  <a:cubicBezTo>
                    <a:pt x="3451" y="3433"/>
                    <a:pt x="4163" y="2648"/>
                    <a:pt x="4879" y="1845"/>
                  </a:cubicBezTo>
                  <a:cubicBezTo>
                    <a:pt x="4826" y="1749"/>
                    <a:pt x="4713" y="1703"/>
                    <a:pt x="4602" y="1703"/>
                  </a:cubicBezTo>
                  <a:cubicBezTo>
                    <a:pt x="4582" y="1703"/>
                    <a:pt x="4561" y="1705"/>
                    <a:pt x="4541" y="1708"/>
                  </a:cubicBezTo>
                  <a:cubicBezTo>
                    <a:pt x="4413" y="1728"/>
                    <a:pt x="4300" y="1801"/>
                    <a:pt x="4190" y="1869"/>
                  </a:cubicBezTo>
                  <a:cubicBezTo>
                    <a:pt x="3466" y="2331"/>
                    <a:pt x="2718" y="2755"/>
                    <a:pt x="1994" y="3215"/>
                  </a:cubicBezTo>
                  <a:cubicBezTo>
                    <a:pt x="2787" y="2372"/>
                    <a:pt x="3489" y="1458"/>
                    <a:pt x="4283" y="616"/>
                  </a:cubicBezTo>
                  <a:cubicBezTo>
                    <a:pt x="4237" y="508"/>
                    <a:pt x="4114" y="451"/>
                    <a:pt x="3994" y="451"/>
                  </a:cubicBezTo>
                  <a:cubicBezTo>
                    <a:pt x="3977" y="451"/>
                    <a:pt x="3960" y="452"/>
                    <a:pt x="3944" y="454"/>
                  </a:cubicBezTo>
                  <a:cubicBezTo>
                    <a:pt x="3810" y="471"/>
                    <a:pt x="3693" y="545"/>
                    <a:pt x="3579" y="616"/>
                  </a:cubicBezTo>
                  <a:cubicBezTo>
                    <a:pt x="2803" y="1104"/>
                    <a:pt x="1994" y="1535"/>
                    <a:pt x="1217" y="2022"/>
                  </a:cubicBezTo>
                  <a:cubicBezTo>
                    <a:pt x="1994" y="1452"/>
                    <a:pt x="2775" y="834"/>
                    <a:pt x="3552" y="265"/>
                  </a:cubicBezTo>
                  <a:cubicBezTo>
                    <a:pt x="3546" y="130"/>
                    <a:pt x="3415" y="28"/>
                    <a:pt x="3281" y="6"/>
                  </a:cubicBezTo>
                  <a:cubicBezTo>
                    <a:pt x="3256" y="2"/>
                    <a:pt x="3231" y="0"/>
                    <a:pt x="3206" y="0"/>
                  </a:cubicBezTo>
                  <a:close/>
                </a:path>
              </a:pathLst>
            </a:custGeom>
            <a:solidFill>
              <a:srgbClr val="BB54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0"/>
            <p:cNvSpPr/>
            <p:nvPr/>
          </p:nvSpPr>
          <p:spPr>
            <a:xfrm>
              <a:off x="5574770" y="1397700"/>
              <a:ext cx="36142" cy="18464"/>
            </a:xfrm>
            <a:custGeom>
              <a:avLst/>
              <a:gdLst/>
              <a:ahLst/>
              <a:cxnLst/>
              <a:rect l="l" t="t" r="r" b="b"/>
              <a:pathLst>
                <a:path w="595" h="304" extrusionOk="0">
                  <a:moveTo>
                    <a:pt x="518" y="1"/>
                  </a:moveTo>
                  <a:cubicBezTo>
                    <a:pt x="509" y="1"/>
                    <a:pt x="501" y="2"/>
                    <a:pt x="492" y="6"/>
                  </a:cubicBezTo>
                  <a:lnTo>
                    <a:pt x="55" y="168"/>
                  </a:lnTo>
                  <a:cubicBezTo>
                    <a:pt x="18" y="181"/>
                    <a:pt x="0" y="221"/>
                    <a:pt x="13" y="257"/>
                  </a:cubicBezTo>
                  <a:cubicBezTo>
                    <a:pt x="24" y="286"/>
                    <a:pt x="51" y="304"/>
                    <a:pt x="80" y="304"/>
                  </a:cubicBezTo>
                  <a:cubicBezTo>
                    <a:pt x="87" y="304"/>
                    <a:pt x="94" y="303"/>
                    <a:pt x="102" y="300"/>
                  </a:cubicBezTo>
                  <a:cubicBezTo>
                    <a:pt x="103" y="300"/>
                    <a:pt x="103" y="300"/>
                    <a:pt x="103" y="299"/>
                  </a:cubicBezTo>
                  <a:lnTo>
                    <a:pt x="540" y="136"/>
                  </a:lnTo>
                  <a:cubicBezTo>
                    <a:pt x="577" y="124"/>
                    <a:pt x="595" y="83"/>
                    <a:pt x="582" y="48"/>
                  </a:cubicBezTo>
                  <a:cubicBezTo>
                    <a:pt x="571" y="20"/>
                    <a:pt x="546" y="1"/>
                    <a:pt x="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0"/>
            <p:cNvSpPr/>
            <p:nvPr/>
          </p:nvSpPr>
          <p:spPr>
            <a:xfrm>
              <a:off x="5616136" y="1439244"/>
              <a:ext cx="70887" cy="52537"/>
            </a:xfrm>
            <a:custGeom>
              <a:avLst/>
              <a:gdLst/>
              <a:ahLst/>
              <a:cxnLst/>
              <a:rect l="l" t="t" r="r" b="b"/>
              <a:pathLst>
                <a:path w="1167" h="865" extrusionOk="0">
                  <a:moveTo>
                    <a:pt x="1088" y="1"/>
                  </a:moveTo>
                  <a:cubicBezTo>
                    <a:pt x="1073" y="1"/>
                    <a:pt x="1059" y="5"/>
                    <a:pt x="1047" y="14"/>
                  </a:cubicBezTo>
                  <a:lnTo>
                    <a:pt x="40" y="738"/>
                  </a:lnTo>
                  <a:cubicBezTo>
                    <a:pt x="8" y="761"/>
                    <a:pt x="1" y="803"/>
                    <a:pt x="24" y="835"/>
                  </a:cubicBezTo>
                  <a:cubicBezTo>
                    <a:pt x="38" y="855"/>
                    <a:pt x="59" y="864"/>
                    <a:pt x="81" y="864"/>
                  </a:cubicBezTo>
                  <a:cubicBezTo>
                    <a:pt x="88" y="864"/>
                    <a:pt x="95" y="863"/>
                    <a:pt x="102" y="861"/>
                  </a:cubicBezTo>
                  <a:cubicBezTo>
                    <a:pt x="110" y="858"/>
                    <a:pt x="116" y="856"/>
                    <a:pt x="121" y="851"/>
                  </a:cubicBezTo>
                  <a:lnTo>
                    <a:pt x="1128" y="128"/>
                  </a:lnTo>
                  <a:cubicBezTo>
                    <a:pt x="1160" y="105"/>
                    <a:pt x="1166" y="62"/>
                    <a:pt x="1144" y="30"/>
                  </a:cubicBezTo>
                  <a:cubicBezTo>
                    <a:pt x="1130" y="11"/>
                    <a:pt x="1109" y="1"/>
                    <a:pt x="1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0"/>
            <p:cNvSpPr/>
            <p:nvPr/>
          </p:nvSpPr>
          <p:spPr>
            <a:xfrm>
              <a:off x="5666978" y="1523547"/>
              <a:ext cx="41791" cy="41058"/>
            </a:xfrm>
            <a:custGeom>
              <a:avLst/>
              <a:gdLst/>
              <a:ahLst/>
              <a:cxnLst/>
              <a:rect l="l" t="t" r="r" b="b"/>
              <a:pathLst>
                <a:path w="688" h="676" extrusionOk="0">
                  <a:moveTo>
                    <a:pt x="611" y="1"/>
                  </a:moveTo>
                  <a:cubicBezTo>
                    <a:pt x="593" y="1"/>
                    <a:pt x="575" y="8"/>
                    <a:pt x="562" y="22"/>
                  </a:cubicBezTo>
                  <a:lnTo>
                    <a:pt x="28" y="556"/>
                  </a:lnTo>
                  <a:cubicBezTo>
                    <a:pt x="0" y="582"/>
                    <a:pt x="0" y="628"/>
                    <a:pt x="28" y="655"/>
                  </a:cubicBezTo>
                  <a:cubicBezTo>
                    <a:pt x="42" y="669"/>
                    <a:pt x="61" y="675"/>
                    <a:pt x="78" y="675"/>
                  </a:cubicBezTo>
                  <a:cubicBezTo>
                    <a:pt x="86" y="675"/>
                    <a:pt x="93" y="674"/>
                    <a:pt x="99" y="672"/>
                  </a:cubicBezTo>
                  <a:cubicBezTo>
                    <a:pt x="109" y="669"/>
                    <a:pt x="119" y="664"/>
                    <a:pt x="126" y="655"/>
                  </a:cubicBezTo>
                  <a:lnTo>
                    <a:pt x="660" y="121"/>
                  </a:lnTo>
                  <a:cubicBezTo>
                    <a:pt x="688" y="95"/>
                    <a:pt x="688" y="49"/>
                    <a:pt x="660" y="22"/>
                  </a:cubicBezTo>
                  <a:cubicBezTo>
                    <a:pt x="647" y="8"/>
                    <a:pt x="629" y="1"/>
                    <a:pt x="6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0"/>
            <p:cNvSpPr/>
            <p:nvPr/>
          </p:nvSpPr>
          <p:spPr>
            <a:xfrm>
              <a:off x="5707372" y="1593455"/>
              <a:ext cx="33469" cy="38628"/>
            </a:xfrm>
            <a:custGeom>
              <a:avLst/>
              <a:gdLst/>
              <a:ahLst/>
              <a:cxnLst/>
              <a:rect l="l" t="t" r="r" b="b"/>
              <a:pathLst>
                <a:path w="551" h="636" extrusionOk="0">
                  <a:moveTo>
                    <a:pt x="470" y="1"/>
                  </a:moveTo>
                  <a:cubicBezTo>
                    <a:pt x="449" y="1"/>
                    <a:pt x="429" y="10"/>
                    <a:pt x="415" y="27"/>
                  </a:cubicBezTo>
                  <a:lnTo>
                    <a:pt x="25" y="521"/>
                  </a:lnTo>
                  <a:cubicBezTo>
                    <a:pt x="0" y="552"/>
                    <a:pt x="6" y="596"/>
                    <a:pt x="37" y="620"/>
                  </a:cubicBezTo>
                  <a:cubicBezTo>
                    <a:pt x="49" y="631"/>
                    <a:pt x="65" y="635"/>
                    <a:pt x="81" y="635"/>
                  </a:cubicBezTo>
                  <a:cubicBezTo>
                    <a:pt x="88" y="635"/>
                    <a:pt x="95" y="634"/>
                    <a:pt x="102" y="632"/>
                  </a:cubicBezTo>
                  <a:cubicBezTo>
                    <a:pt x="116" y="628"/>
                    <a:pt x="126" y="620"/>
                    <a:pt x="135" y="608"/>
                  </a:cubicBezTo>
                  <a:lnTo>
                    <a:pt x="525" y="115"/>
                  </a:lnTo>
                  <a:cubicBezTo>
                    <a:pt x="550" y="84"/>
                    <a:pt x="545" y="40"/>
                    <a:pt x="514" y="15"/>
                  </a:cubicBezTo>
                  <a:cubicBezTo>
                    <a:pt x="501" y="5"/>
                    <a:pt x="485" y="1"/>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0"/>
            <p:cNvSpPr/>
            <p:nvPr/>
          </p:nvSpPr>
          <p:spPr>
            <a:xfrm>
              <a:off x="5026513" y="803638"/>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0"/>
            <p:cNvSpPr/>
            <p:nvPr/>
          </p:nvSpPr>
          <p:spPr>
            <a:xfrm rot="6299960">
              <a:off x="7584081" y="966202"/>
              <a:ext cx="149346" cy="174770"/>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0"/>
            <p:cNvSpPr/>
            <p:nvPr/>
          </p:nvSpPr>
          <p:spPr>
            <a:xfrm rot="10800000">
              <a:off x="8005625" y="654388"/>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0"/>
            <p:cNvSpPr/>
            <p:nvPr/>
          </p:nvSpPr>
          <p:spPr>
            <a:xfrm>
              <a:off x="8134513" y="1211750"/>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0"/>
            <p:cNvSpPr/>
            <p:nvPr/>
          </p:nvSpPr>
          <p:spPr>
            <a:xfrm>
              <a:off x="5370518" y="4125790"/>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0"/>
            <p:cNvSpPr/>
            <p:nvPr/>
          </p:nvSpPr>
          <p:spPr>
            <a:xfrm rot="4500040" flipH="1">
              <a:off x="4934606" y="4350546"/>
              <a:ext cx="149346" cy="174770"/>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0"/>
            <p:cNvSpPr/>
            <p:nvPr/>
          </p:nvSpPr>
          <p:spPr>
            <a:xfrm rot="10800000" flipH="1">
              <a:off x="4656275" y="1009280"/>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Picture 2" descr="A logo with yellow rays on a black background&#10;&#10;Description automatically generated">
            <a:extLst>
              <a:ext uri="{FF2B5EF4-FFF2-40B4-BE49-F238E27FC236}">
                <a16:creationId xmlns:a16="http://schemas.microsoft.com/office/drawing/2014/main" id="{07FAEE87-E2C1-BDBB-7F34-903B69D680FA}"/>
              </a:ext>
            </a:extLst>
          </p:cNvPr>
          <p:cNvPicPr>
            <a:picLocks noChangeAspect="1"/>
          </p:cNvPicPr>
          <p:nvPr/>
        </p:nvPicPr>
        <p:blipFill>
          <a:blip r:embed="rId3"/>
          <a:stretch>
            <a:fillRect/>
          </a:stretch>
        </p:blipFill>
        <p:spPr>
          <a:xfrm>
            <a:off x="3391868" y="3303055"/>
            <a:ext cx="2357258" cy="2357258"/>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9"/>
          <p:cNvSpPr txBox="1">
            <a:spLocks noGrp="1"/>
          </p:cNvSpPr>
          <p:nvPr>
            <p:ph type="title"/>
          </p:nvPr>
        </p:nvSpPr>
        <p:spPr>
          <a:xfrm>
            <a:off x="4766750" y="3805195"/>
            <a:ext cx="3661800" cy="63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—Company’s quote</a:t>
            </a:r>
            <a:endParaRPr/>
          </a:p>
        </p:txBody>
      </p:sp>
      <p:sp>
        <p:nvSpPr>
          <p:cNvPr id="972" name="Google Shape;972;p39"/>
          <p:cNvSpPr txBox="1">
            <a:spLocks noGrp="1"/>
          </p:cNvSpPr>
          <p:nvPr>
            <p:ph type="subTitle" idx="1"/>
          </p:nvPr>
        </p:nvSpPr>
        <p:spPr>
          <a:xfrm>
            <a:off x="4766762" y="887397"/>
            <a:ext cx="3661800" cy="291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"Believe in yourself and all that you are. Know that there is something inside you that is greater than any obstacle"</a:t>
            </a:r>
            <a:endParaRPr dirty="0"/>
          </a:p>
        </p:txBody>
      </p:sp>
      <p:grpSp>
        <p:nvGrpSpPr>
          <p:cNvPr id="973" name="Google Shape;973;p39"/>
          <p:cNvGrpSpPr/>
          <p:nvPr/>
        </p:nvGrpSpPr>
        <p:grpSpPr>
          <a:xfrm>
            <a:off x="501800" y="933300"/>
            <a:ext cx="3435400" cy="3462662"/>
            <a:chOff x="715100" y="933300"/>
            <a:chExt cx="3435400" cy="3462662"/>
          </a:xfrm>
        </p:grpSpPr>
        <p:sp>
          <p:nvSpPr>
            <p:cNvPr id="974" name="Google Shape;974;p39"/>
            <p:cNvSpPr/>
            <p:nvPr/>
          </p:nvSpPr>
          <p:spPr>
            <a:xfrm>
              <a:off x="1090050" y="1168869"/>
              <a:ext cx="2524748" cy="2558974"/>
            </a:xfrm>
            <a:custGeom>
              <a:avLst/>
              <a:gdLst/>
              <a:ahLst/>
              <a:cxnLst/>
              <a:rect l="l" t="t" r="r" b="b"/>
              <a:pathLst>
                <a:path w="45216" h="45831" extrusionOk="0">
                  <a:moveTo>
                    <a:pt x="25107" y="0"/>
                  </a:moveTo>
                  <a:cubicBezTo>
                    <a:pt x="23732" y="0"/>
                    <a:pt x="22337" y="133"/>
                    <a:pt x="20938" y="403"/>
                  </a:cubicBezTo>
                  <a:cubicBezTo>
                    <a:pt x="15059" y="1538"/>
                    <a:pt x="9598" y="4998"/>
                    <a:pt x="5754" y="10022"/>
                  </a:cubicBezTo>
                  <a:cubicBezTo>
                    <a:pt x="1911" y="15047"/>
                    <a:pt x="1" y="21224"/>
                    <a:pt x="444" y="27194"/>
                  </a:cubicBezTo>
                  <a:cubicBezTo>
                    <a:pt x="887" y="33164"/>
                    <a:pt x="3647" y="38440"/>
                    <a:pt x="8117" y="41859"/>
                  </a:cubicBezTo>
                  <a:cubicBezTo>
                    <a:pt x="11524" y="44465"/>
                    <a:pt x="15710" y="45830"/>
                    <a:pt x="20111" y="45830"/>
                  </a:cubicBezTo>
                  <a:cubicBezTo>
                    <a:pt x="21485" y="45830"/>
                    <a:pt x="22880" y="45697"/>
                    <a:pt x="24279" y="45427"/>
                  </a:cubicBezTo>
                  <a:cubicBezTo>
                    <a:pt x="30157" y="44292"/>
                    <a:pt x="35620" y="40832"/>
                    <a:pt x="39463" y="35807"/>
                  </a:cubicBezTo>
                  <a:cubicBezTo>
                    <a:pt x="43306" y="30784"/>
                    <a:pt x="45216" y="24607"/>
                    <a:pt x="44773" y="18636"/>
                  </a:cubicBezTo>
                  <a:cubicBezTo>
                    <a:pt x="44330" y="12665"/>
                    <a:pt x="41570" y="7390"/>
                    <a:pt x="37100" y="3970"/>
                  </a:cubicBezTo>
                  <a:cubicBezTo>
                    <a:pt x="33694" y="1365"/>
                    <a:pt x="29508" y="0"/>
                    <a:pt x="25107" y="0"/>
                  </a:cubicBezTo>
                  <a:close/>
                </a:path>
              </a:pathLst>
            </a:custGeom>
            <a:solidFill>
              <a:srgbClr val="546CFF">
                <a:alpha val="14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9"/>
            <p:cNvSpPr/>
            <p:nvPr/>
          </p:nvSpPr>
          <p:spPr>
            <a:xfrm>
              <a:off x="2561698" y="3385087"/>
              <a:ext cx="1101395" cy="146344"/>
            </a:xfrm>
            <a:custGeom>
              <a:avLst/>
              <a:gdLst/>
              <a:ahLst/>
              <a:cxnLst/>
              <a:rect l="l" t="t" r="r" b="b"/>
              <a:pathLst>
                <a:path w="19725" h="2621" extrusionOk="0">
                  <a:moveTo>
                    <a:pt x="749" y="0"/>
                  </a:moveTo>
                  <a:cubicBezTo>
                    <a:pt x="336" y="0"/>
                    <a:pt x="0" y="336"/>
                    <a:pt x="0" y="750"/>
                  </a:cubicBezTo>
                  <a:lnTo>
                    <a:pt x="0" y="1872"/>
                  </a:lnTo>
                  <a:cubicBezTo>
                    <a:pt x="0" y="2287"/>
                    <a:pt x="336" y="2621"/>
                    <a:pt x="749" y="2621"/>
                  </a:cubicBezTo>
                  <a:lnTo>
                    <a:pt x="19724" y="2621"/>
                  </a:lnTo>
                  <a:lnTo>
                    <a:pt x="197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9"/>
            <p:cNvSpPr/>
            <p:nvPr/>
          </p:nvSpPr>
          <p:spPr>
            <a:xfrm>
              <a:off x="3123623" y="3385087"/>
              <a:ext cx="539446" cy="146344"/>
            </a:xfrm>
            <a:custGeom>
              <a:avLst/>
              <a:gdLst/>
              <a:ahLst/>
              <a:cxnLst/>
              <a:rect l="l" t="t" r="r" b="b"/>
              <a:pathLst>
                <a:path w="9661" h="2621" extrusionOk="0">
                  <a:moveTo>
                    <a:pt x="750" y="0"/>
                  </a:moveTo>
                  <a:cubicBezTo>
                    <a:pt x="337" y="0"/>
                    <a:pt x="1" y="336"/>
                    <a:pt x="1" y="750"/>
                  </a:cubicBezTo>
                  <a:lnTo>
                    <a:pt x="1" y="1872"/>
                  </a:lnTo>
                  <a:cubicBezTo>
                    <a:pt x="1" y="2287"/>
                    <a:pt x="337" y="2621"/>
                    <a:pt x="750" y="2621"/>
                  </a:cubicBezTo>
                  <a:lnTo>
                    <a:pt x="9660" y="2621"/>
                  </a:lnTo>
                  <a:lnTo>
                    <a:pt x="96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9"/>
            <p:cNvSpPr/>
            <p:nvPr/>
          </p:nvSpPr>
          <p:spPr>
            <a:xfrm>
              <a:off x="2544612" y="3740033"/>
              <a:ext cx="1135623" cy="99275"/>
            </a:xfrm>
            <a:custGeom>
              <a:avLst/>
              <a:gdLst/>
              <a:ahLst/>
              <a:cxnLst/>
              <a:rect l="l" t="t" r="r" b="b"/>
              <a:pathLst>
                <a:path w="20338" h="1778" extrusionOk="0">
                  <a:moveTo>
                    <a:pt x="750" y="1"/>
                  </a:moveTo>
                  <a:cubicBezTo>
                    <a:pt x="336" y="1"/>
                    <a:pt x="0" y="334"/>
                    <a:pt x="0" y="749"/>
                  </a:cubicBezTo>
                  <a:lnTo>
                    <a:pt x="0" y="1028"/>
                  </a:lnTo>
                  <a:cubicBezTo>
                    <a:pt x="0" y="1443"/>
                    <a:pt x="336" y="1777"/>
                    <a:pt x="749" y="1777"/>
                  </a:cubicBezTo>
                  <a:lnTo>
                    <a:pt x="20337" y="1777"/>
                  </a:lnTo>
                  <a:lnTo>
                    <a:pt x="20337" y="1"/>
                  </a:lnTo>
                  <a:close/>
                </a:path>
              </a:pathLst>
            </a:custGeom>
            <a:solidFill>
              <a:srgbClr val="FF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9"/>
            <p:cNvSpPr/>
            <p:nvPr/>
          </p:nvSpPr>
          <p:spPr>
            <a:xfrm>
              <a:off x="3124014" y="3740033"/>
              <a:ext cx="556197" cy="99275"/>
            </a:xfrm>
            <a:custGeom>
              <a:avLst/>
              <a:gdLst/>
              <a:ahLst/>
              <a:cxnLst/>
              <a:rect l="l" t="t" r="r" b="b"/>
              <a:pathLst>
                <a:path w="9961" h="1778" extrusionOk="0">
                  <a:moveTo>
                    <a:pt x="749" y="1"/>
                  </a:moveTo>
                  <a:cubicBezTo>
                    <a:pt x="336" y="1"/>
                    <a:pt x="0" y="334"/>
                    <a:pt x="0" y="749"/>
                  </a:cubicBezTo>
                  <a:lnTo>
                    <a:pt x="0" y="1028"/>
                  </a:lnTo>
                  <a:cubicBezTo>
                    <a:pt x="0" y="1443"/>
                    <a:pt x="336" y="1777"/>
                    <a:pt x="749" y="1777"/>
                  </a:cubicBezTo>
                  <a:lnTo>
                    <a:pt x="9960" y="1777"/>
                  </a:lnTo>
                  <a:lnTo>
                    <a:pt x="9960" y="1"/>
                  </a:lnTo>
                  <a:close/>
                </a:path>
              </a:pathLst>
            </a:custGeom>
            <a:solidFill>
              <a:srgbClr val="F0D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9"/>
            <p:cNvSpPr/>
            <p:nvPr/>
          </p:nvSpPr>
          <p:spPr>
            <a:xfrm>
              <a:off x="2491402" y="3531376"/>
              <a:ext cx="1135567" cy="208655"/>
            </a:xfrm>
            <a:custGeom>
              <a:avLst/>
              <a:gdLst/>
              <a:ahLst/>
              <a:cxnLst/>
              <a:rect l="l" t="t" r="r" b="b"/>
              <a:pathLst>
                <a:path w="20337" h="3737" extrusionOk="0">
                  <a:moveTo>
                    <a:pt x="749" y="1"/>
                  </a:moveTo>
                  <a:cubicBezTo>
                    <a:pt x="335" y="1"/>
                    <a:pt x="0" y="336"/>
                    <a:pt x="0" y="750"/>
                  </a:cubicBezTo>
                  <a:lnTo>
                    <a:pt x="0" y="2988"/>
                  </a:lnTo>
                  <a:cubicBezTo>
                    <a:pt x="0" y="3402"/>
                    <a:pt x="335" y="3737"/>
                    <a:pt x="749" y="3737"/>
                  </a:cubicBezTo>
                  <a:lnTo>
                    <a:pt x="20336" y="3737"/>
                  </a:lnTo>
                  <a:lnTo>
                    <a:pt x="203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9"/>
            <p:cNvSpPr/>
            <p:nvPr/>
          </p:nvSpPr>
          <p:spPr>
            <a:xfrm>
              <a:off x="3070803" y="3531376"/>
              <a:ext cx="556142" cy="208655"/>
            </a:xfrm>
            <a:custGeom>
              <a:avLst/>
              <a:gdLst/>
              <a:ahLst/>
              <a:cxnLst/>
              <a:rect l="l" t="t" r="r" b="b"/>
              <a:pathLst>
                <a:path w="9960" h="3737" extrusionOk="0">
                  <a:moveTo>
                    <a:pt x="749" y="1"/>
                  </a:moveTo>
                  <a:cubicBezTo>
                    <a:pt x="336" y="1"/>
                    <a:pt x="0" y="336"/>
                    <a:pt x="0" y="750"/>
                  </a:cubicBezTo>
                  <a:lnTo>
                    <a:pt x="0" y="2988"/>
                  </a:lnTo>
                  <a:cubicBezTo>
                    <a:pt x="0" y="3402"/>
                    <a:pt x="336" y="3737"/>
                    <a:pt x="749" y="3737"/>
                  </a:cubicBezTo>
                  <a:lnTo>
                    <a:pt x="9959" y="3737"/>
                  </a:lnTo>
                  <a:lnTo>
                    <a:pt x="99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9"/>
            <p:cNvSpPr/>
            <p:nvPr/>
          </p:nvSpPr>
          <p:spPr>
            <a:xfrm>
              <a:off x="3118487" y="3570237"/>
              <a:ext cx="470989" cy="6924"/>
            </a:xfrm>
            <a:custGeom>
              <a:avLst/>
              <a:gdLst/>
              <a:ahLst/>
              <a:cxnLst/>
              <a:rect l="l" t="t" r="r" b="b"/>
              <a:pathLst>
                <a:path w="8435" h="124" extrusionOk="0">
                  <a:moveTo>
                    <a:pt x="62" y="1"/>
                  </a:moveTo>
                  <a:cubicBezTo>
                    <a:pt x="28" y="1"/>
                    <a:pt x="1" y="30"/>
                    <a:pt x="1" y="63"/>
                  </a:cubicBezTo>
                  <a:cubicBezTo>
                    <a:pt x="1" y="97"/>
                    <a:pt x="29" y="124"/>
                    <a:pt x="62" y="124"/>
                  </a:cubicBezTo>
                  <a:lnTo>
                    <a:pt x="8372" y="124"/>
                  </a:lnTo>
                  <a:cubicBezTo>
                    <a:pt x="8407" y="124"/>
                    <a:pt x="8433" y="97"/>
                    <a:pt x="8435" y="63"/>
                  </a:cubicBezTo>
                  <a:cubicBezTo>
                    <a:pt x="8435" y="28"/>
                    <a:pt x="8407" y="1"/>
                    <a:pt x="83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9"/>
            <p:cNvSpPr/>
            <p:nvPr/>
          </p:nvSpPr>
          <p:spPr>
            <a:xfrm>
              <a:off x="3118487" y="3606251"/>
              <a:ext cx="470989" cy="6924"/>
            </a:xfrm>
            <a:custGeom>
              <a:avLst/>
              <a:gdLst/>
              <a:ahLst/>
              <a:cxnLst/>
              <a:rect l="l" t="t" r="r" b="b"/>
              <a:pathLst>
                <a:path w="8435" h="124" extrusionOk="0">
                  <a:moveTo>
                    <a:pt x="62" y="1"/>
                  </a:moveTo>
                  <a:cubicBezTo>
                    <a:pt x="28" y="1"/>
                    <a:pt x="1" y="28"/>
                    <a:pt x="1" y="62"/>
                  </a:cubicBezTo>
                  <a:cubicBezTo>
                    <a:pt x="1" y="97"/>
                    <a:pt x="29" y="124"/>
                    <a:pt x="62" y="124"/>
                  </a:cubicBezTo>
                  <a:lnTo>
                    <a:pt x="8372" y="124"/>
                  </a:lnTo>
                  <a:cubicBezTo>
                    <a:pt x="8407" y="124"/>
                    <a:pt x="8435" y="97"/>
                    <a:pt x="8435" y="62"/>
                  </a:cubicBezTo>
                  <a:cubicBezTo>
                    <a:pt x="8435" y="28"/>
                    <a:pt x="8407" y="1"/>
                    <a:pt x="83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9"/>
            <p:cNvSpPr/>
            <p:nvPr/>
          </p:nvSpPr>
          <p:spPr>
            <a:xfrm>
              <a:off x="3118487" y="3642209"/>
              <a:ext cx="470989" cy="6924"/>
            </a:xfrm>
            <a:custGeom>
              <a:avLst/>
              <a:gdLst/>
              <a:ahLst/>
              <a:cxnLst/>
              <a:rect l="l" t="t" r="r" b="b"/>
              <a:pathLst>
                <a:path w="8435" h="124" extrusionOk="0">
                  <a:moveTo>
                    <a:pt x="62" y="1"/>
                  </a:moveTo>
                  <a:cubicBezTo>
                    <a:pt x="28" y="1"/>
                    <a:pt x="1" y="27"/>
                    <a:pt x="1" y="63"/>
                  </a:cubicBezTo>
                  <a:cubicBezTo>
                    <a:pt x="1" y="97"/>
                    <a:pt x="29" y="124"/>
                    <a:pt x="62" y="124"/>
                  </a:cubicBezTo>
                  <a:lnTo>
                    <a:pt x="8372" y="124"/>
                  </a:lnTo>
                  <a:cubicBezTo>
                    <a:pt x="8407" y="124"/>
                    <a:pt x="8435" y="97"/>
                    <a:pt x="8435" y="63"/>
                  </a:cubicBezTo>
                  <a:cubicBezTo>
                    <a:pt x="8435" y="27"/>
                    <a:pt x="8407" y="1"/>
                    <a:pt x="83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9"/>
            <p:cNvSpPr/>
            <p:nvPr/>
          </p:nvSpPr>
          <p:spPr>
            <a:xfrm>
              <a:off x="2544612" y="3839196"/>
              <a:ext cx="1135623" cy="163708"/>
            </a:xfrm>
            <a:custGeom>
              <a:avLst/>
              <a:gdLst/>
              <a:ahLst/>
              <a:cxnLst/>
              <a:rect l="l" t="t" r="r" b="b"/>
              <a:pathLst>
                <a:path w="20338" h="2932" extrusionOk="0">
                  <a:moveTo>
                    <a:pt x="750" y="0"/>
                  </a:moveTo>
                  <a:cubicBezTo>
                    <a:pt x="336" y="1"/>
                    <a:pt x="0" y="337"/>
                    <a:pt x="0" y="750"/>
                  </a:cubicBezTo>
                  <a:lnTo>
                    <a:pt x="0" y="2183"/>
                  </a:lnTo>
                  <a:cubicBezTo>
                    <a:pt x="0" y="2598"/>
                    <a:pt x="336" y="2932"/>
                    <a:pt x="749" y="2932"/>
                  </a:cubicBezTo>
                  <a:lnTo>
                    <a:pt x="20337" y="2932"/>
                  </a:lnTo>
                  <a:lnTo>
                    <a:pt x="20337" y="0"/>
                  </a:lnTo>
                  <a:close/>
                </a:path>
              </a:pathLst>
            </a:custGeom>
            <a:solidFill>
              <a:srgbClr val="1D1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9"/>
            <p:cNvSpPr/>
            <p:nvPr/>
          </p:nvSpPr>
          <p:spPr>
            <a:xfrm>
              <a:off x="3124014" y="3839196"/>
              <a:ext cx="556197" cy="163708"/>
            </a:xfrm>
            <a:custGeom>
              <a:avLst/>
              <a:gdLst/>
              <a:ahLst/>
              <a:cxnLst/>
              <a:rect l="l" t="t" r="r" b="b"/>
              <a:pathLst>
                <a:path w="9961" h="2932" extrusionOk="0">
                  <a:moveTo>
                    <a:pt x="749" y="0"/>
                  </a:moveTo>
                  <a:cubicBezTo>
                    <a:pt x="336" y="1"/>
                    <a:pt x="0" y="337"/>
                    <a:pt x="0" y="750"/>
                  </a:cubicBezTo>
                  <a:lnTo>
                    <a:pt x="0" y="2183"/>
                  </a:lnTo>
                  <a:cubicBezTo>
                    <a:pt x="0" y="2598"/>
                    <a:pt x="336" y="2932"/>
                    <a:pt x="749" y="2932"/>
                  </a:cubicBezTo>
                  <a:lnTo>
                    <a:pt x="9960" y="2932"/>
                  </a:lnTo>
                  <a:lnTo>
                    <a:pt x="99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9"/>
            <p:cNvSpPr/>
            <p:nvPr/>
          </p:nvSpPr>
          <p:spPr>
            <a:xfrm>
              <a:off x="3166561" y="3877164"/>
              <a:ext cx="470989" cy="6924"/>
            </a:xfrm>
            <a:custGeom>
              <a:avLst/>
              <a:gdLst/>
              <a:ahLst/>
              <a:cxnLst/>
              <a:rect l="l" t="t" r="r" b="b"/>
              <a:pathLst>
                <a:path w="8435" h="124" extrusionOk="0">
                  <a:moveTo>
                    <a:pt x="62" y="0"/>
                  </a:moveTo>
                  <a:cubicBezTo>
                    <a:pt x="28" y="0"/>
                    <a:pt x="1" y="27"/>
                    <a:pt x="1" y="62"/>
                  </a:cubicBezTo>
                  <a:cubicBezTo>
                    <a:pt x="1" y="97"/>
                    <a:pt x="29" y="123"/>
                    <a:pt x="62" y="123"/>
                  </a:cubicBezTo>
                  <a:lnTo>
                    <a:pt x="8372" y="123"/>
                  </a:lnTo>
                  <a:cubicBezTo>
                    <a:pt x="8408" y="123"/>
                    <a:pt x="8435" y="97"/>
                    <a:pt x="8435" y="62"/>
                  </a:cubicBezTo>
                  <a:cubicBezTo>
                    <a:pt x="8435" y="27"/>
                    <a:pt x="8407" y="0"/>
                    <a:pt x="8372" y="0"/>
                  </a:cubicBezTo>
                  <a:close/>
                </a:path>
              </a:pathLst>
            </a:custGeom>
            <a:solidFill>
              <a:srgbClr val="F0D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9"/>
            <p:cNvSpPr/>
            <p:nvPr/>
          </p:nvSpPr>
          <p:spPr>
            <a:xfrm>
              <a:off x="3166561" y="3913178"/>
              <a:ext cx="470989" cy="6924"/>
            </a:xfrm>
            <a:custGeom>
              <a:avLst/>
              <a:gdLst/>
              <a:ahLst/>
              <a:cxnLst/>
              <a:rect l="l" t="t" r="r" b="b"/>
              <a:pathLst>
                <a:path w="8435" h="124" extrusionOk="0">
                  <a:moveTo>
                    <a:pt x="62" y="0"/>
                  </a:moveTo>
                  <a:cubicBezTo>
                    <a:pt x="28" y="0"/>
                    <a:pt x="1" y="27"/>
                    <a:pt x="1" y="61"/>
                  </a:cubicBezTo>
                  <a:cubicBezTo>
                    <a:pt x="1" y="97"/>
                    <a:pt x="29" y="123"/>
                    <a:pt x="62" y="123"/>
                  </a:cubicBezTo>
                  <a:lnTo>
                    <a:pt x="8372" y="123"/>
                  </a:lnTo>
                  <a:cubicBezTo>
                    <a:pt x="8408" y="123"/>
                    <a:pt x="8435" y="97"/>
                    <a:pt x="8435" y="61"/>
                  </a:cubicBezTo>
                  <a:cubicBezTo>
                    <a:pt x="8435" y="27"/>
                    <a:pt x="8407" y="0"/>
                    <a:pt x="8372" y="0"/>
                  </a:cubicBezTo>
                  <a:close/>
                </a:path>
              </a:pathLst>
            </a:custGeom>
            <a:solidFill>
              <a:srgbClr val="F0D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9"/>
            <p:cNvSpPr/>
            <p:nvPr/>
          </p:nvSpPr>
          <p:spPr>
            <a:xfrm>
              <a:off x="3075493" y="3867114"/>
              <a:ext cx="6924" cy="103239"/>
            </a:xfrm>
            <a:custGeom>
              <a:avLst/>
              <a:gdLst/>
              <a:ahLst/>
              <a:cxnLst/>
              <a:rect l="l" t="t" r="r" b="b"/>
              <a:pathLst>
                <a:path w="124" h="1849" extrusionOk="0">
                  <a:moveTo>
                    <a:pt x="62" y="1"/>
                  </a:moveTo>
                  <a:cubicBezTo>
                    <a:pt x="28" y="1"/>
                    <a:pt x="1" y="30"/>
                    <a:pt x="1" y="63"/>
                  </a:cubicBezTo>
                  <a:lnTo>
                    <a:pt x="1" y="1788"/>
                  </a:lnTo>
                  <a:cubicBezTo>
                    <a:pt x="1" y="1822"/>
                    <a:pt x="29" y="1849"/>
                    <a:pt x="62" y="1849"/>
                  </a:cubicBezTo>
                  <a:cubicBezTo>
                    <a:pt x="96" y="1849"/>
                    <a:pt x="124" y="1821"/>
                    <a:pt x="124" y="1788"/>
                  </a:cubicBezTo>
                  <a:lnTo>
                    <a:pt x="124" y="63"/>
                  </a:lnTo>
                  <a:cubicBezTo>
                    <a:pt x="124" y="27"/>
                    <a:pt x="97" y="1"/>
                    <a:pt x="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9"/>
            <p:cNvSpPr/>
            <p:nvPr/>
          </p:nvSpPr>
          <p:spPr>
            <a:xfrm>
              <a:off x="2620102" y="2979052"/>
              <a:ext cx="1101395" cy="406088"/>
            </a:xfrm>
            <a:custGeom>
              <a:avLst/>
              <a:gdLst/>
              <a:ahLst/>
              <a:cxnLst/>
              <a:rect l="l" t="t" r="r" b="b"/>
              <a:pathLst>
                <a:path w="19725" h="7273" extrusionOk="0">
                  <a:moveTo>
                    <a:pt x="749" y="0"/>
                  </a:moveTo>
                  <a:cubicBezTo>
                    <a:pt x="335" y="0"/>
                    <a:pt x="0" y="336"/>
                    <a:pt x="0" y="751"/>
                  </a:cubicBezTo>
                  <a:lnTo>
                    <a:pt x="0" y="6523"/>
                  </a:lnTo>
                  <a:cubicBezTo>
                    <a:pt x="0" y="6938"/>
                    <a:pt x="335" y="7272"/>
                    <a:pt x="749" y="7272"/>
                  </a:cubicBezTo>
                  <a:lnTo>
                    <a:pt x="19724" y="7272"/>
                  </a:lnTo>
                  <a:lnTo>
                    <a:pt x="197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9"/>
            <p:cNvSpPr/>
            <p:nvPr/>
          </p:nvSpPr>
          <p:spPr>
            <a:xfrm>
              <a:off x="3182027" y="2979052"/>
              <a:ext cx="539446" cy="406088"/>
            </a:xfrm>
            <a:custGeom>
              <a:avLst/>
              <a:gdLst/>
              <a:ahLst/>
              <a:cxnLst/>
              <a:rect l="l" t="t" r="r" b="b"/>
              <a:pathLst>
                <a:path w="9661" h="7273" extrusionOk="0">
                  <a:moveTo>
                    <a:pt x="750" y="0"/>
                  </a:moveTo>
                  <a:cubicBezTo>
                    <a:pt x="336" y="0"/>
                    <a:pt x="1" y="336"/>
                    <a:pt x="1" y="751"/>
                  </a:cubicBezTo>
                  <a:lnTo>
                    <a:pt x="1" y="6523"/>
                  </a:lnTo>
                  <a:cubicBezTo>
                    <a:pt x="1" y="6938"/>
                    <a:pt x="336" y="7272"/>
                    <a:pt x="750" y="7272"/>
                  </a:cubicBezTo>
                  <a:lnTo>
                    <a:pt x="9660" y="7272"/>
                  </a:lnTo>
                  <a:lnTo>
                    <a:pt x="96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9"/>
            <p:cNvSpPr/>
            <p:nvPr/>
          </p:nvSpPr>
          <p:spPr>
            <a:xfrm>
              <a:off x="3258242" y="3031258"/>
              <a:ext cx="419005" cy="6924"/>
            </a:xfrm>
            <a:custGeom>
              <a:avLst/>
              <a:gdLst/>
              <a:ahLst/>
              <a:cxnLst/>
              <a:rect l="l" t="t" r="r" b="b"/>
              <a:pathLst>
                <a:path w="7504" h="124" extrusionOk="0">
                  <a:moveTo>
                    <a:pt x="62" y="1"/>
                  </a:moveTo>
                  <a:cubicBezTo>
                    <a:pt x="27" y="1"/>
                    <a:pt x="1" y="28"/>
                    <a:pt x="1" y="63"/>
                  </a:cubicBezTo>
                  <a:cubicBezTo>
                    <a:pt x="1" y="97"/>
                    <a:pt x="29" y="124"/>
                    <a:pt x="62" y="124"/>
                  </a:cubicBezTo>
                  <a:lnTo>
                    <a:pt x="7442" y="124"/>
                  </a:lnTo>
                  <a:cubicBezTo>
                    <a:pt x="7476" y="124"/>
                    <a:pt x="7504" y="97"/>
                    <a:pt x="7504" y="63"/>
                  </a:cubicBezTo>
                  <a:cubicBezTo>
                    <a:pt x="7504" y="28"/>
                    <a:pt x="7476" y="1"/>
                    <a:pt x="7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9"/>
            <p:cNvSpPr/>
            <p:nvPr/>
          </p:nvSpPr>
          <p:spPr>
            <a:xfrm>
              <a:off x="3258242" y="3067272"/>
              <a:ext cx="419005" cy="6924"/>
            </a:xfrm>
            <a:custGeom>
              <a:avLst/>
              <a:gdLst/>
              <a:ahLst/>
              <a:cxnLst/>
              <a:rect l="l" t="t" r="r" b="b"/>
              <a:pathLst>
                <a:path w="7504" h="124" extrusionOk="0">
                  <a:moveTo>
                    <a:pt x="62" y="1"/>
                  </a:moveTo>
                  <a:cubicBezTo>
                    <a:pt x="27" y="1"/>
                    <a:pt x="1" y="28"/>
                    <a:pt x="1" y="62"/>
                  </a:cubicBezTo>
                  <a:cubicBezTo>
                    <a:pt x="1" y="97"/>
                    <a:pt x="29" y="124"/>
                    <a:pt x="62" y="124"/>
                  </a:cubicBezTo>
                  <a:lnTo>
                    <a:pt x="7442" y="124"/>
                  </a:lnTo>
                  <a:cubicBezTo>
                    <a:pt x="7476" y="124"/>
                    <a:pt x="7504" y="97"/>
                    <a:pt x="7504" y="62"/>
                  </a:cubicBezTo>
                  <a:cubicBezTo>
                    <a:pt x="7504" y="28"/>
                    <a:pt x="7476" y="1"/>
                    <a:pt x="7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9"/>
            <p:cNvSpPr/>
            <p:nvPr/>
          </p:nvSpPr>
          <p:spPr>
            <a:xfrm>
              <a:off x="3258242" y="3103230"/>
              <a:ext cx="419005" cy="6924"/>
            </a:xfrm>
            <a:custGeom>
              <a:avLst/>
              <a:gdLst/>
              <a:ahLst/>
              <a:cxnLst/>
              <a:rect l="l" t="t" r="r" b="b"/>
              <a:pathLst>
                <a:path w="7504" h="124" extrusionOk="0">
                  <a:moveTo>
                    <a:pt x="62" y="1"/>
                  </a:moveTo>
                  <a:cubicBezTo>
                    <a:pt x="27" y="1"/>
                    <a:pt x="1" y="28"/>
                    <a:pt x="1" y="63"/>
                  </a:cubicBezTo>
                  <a:cubicBezTo>
                    <a:pt x="1" y="97"/>
                    <a:pt x="29" y="124"/>
                    <a:pt x="62" y="124"/>
                  </a:cubicBezTo>
                  <a:lnTo>
                    <a:pt x="7442" y="124"/>
                  </a:lnTo>
                  <a:cubicBezTo>
                    <a:pt x="7476" y="124"/>
                    <a:pt x="7504" y="97"/>
                    <a:pt x="7504" y="63"/>
                  </a:cubicBezTo>
                  <a:cubicBezTo>
                    <a:pt x="7504" y="28"/>
                    <a:pt x="7476" y="1"/>
                    <a:pt x="7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9"/>
            <p:cNvSpPr/>
            <p:nvPr/>
          </p:nvSpPr>
          <p:spPr>
            <a:xfrm>
              <a:off x="3108939" y="3022213"/>
              <a:ext cx="6924" cy="322894"/>
            </a:xfrm>
            <a:custGeom>
              <a:avLst/>
              <a:gdLst/>
              <a:ahLst/>
              <a:cxnLst/>
              <a:rect l="l" t="t" r="r" b="b"/>
              <a:pathLst>
                <a:path w="124" h="5783" extrusionOk="0">
                  <a:moveTo>
                    <a:pt x="62" y="0"/>
                  </a:moveTo>
                  <a:cubicBezTo>
                    <a:pt x="28" y="0"/>
                    <a:pt x="1" y="28"/>
                    <a:pt x="1" y="61"/>
                  </a:cubicBezTo>
                  <a:lnTo>
                    <a:pt x="1" y="5722"/>
                  </a:lnTo>
                  <a:cubicBezTo>
                    <a:pt x="1" y="5756"/>
                    <a:pt x="29" y="5782"/>
                    <a:pt x="62" y="5782"/>
                  </a:cubicBezTo>
                  <a:cubicBezTo>
                    <a:pt x="96" y="5782"/>
                    <a:pt x="124" y="5756"/>
                    <a:pt x="124" y="5722"/>
                  </a:cubicBezTo>
                  <a:lnTo>
                    <a:pt x="124" y="61"/>
                  </a:lnTo>
                  <a:cubicBezTo>
                    <a:pt x="124" y="27"/>
                    <a:pt x="97"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9"/>
            <p:cNvSpPr/>
            <p:nvPr/>
          </p:nvSpPr>
          <p:spPr>
            <a:xfrm>
              <a:off x="3062428" y="3022213"/>
              <a:ext cx="6924" cy="322894"/>
            </a:xfrm>
            <a:custGeom>
              <a:avLst/>
              <a:gdLst/>
              <a:ahLst/>
              <a:cxnLst/>
              <a:rect l="l" t="t" r="r" b="b"/>
              <a:pathLst>
                <a:path w="124" h="5783" extrusionOk="0">
                  <a:moveTo>
                    <a:pt x="63" y="0"/>
                  </a:moveTo>
                  <a:cubicBezTo>
                    <a:pt x="27" y="0"/>
                    <a:pt x="1" y="28"/>
                    <a:pt x="1" y="61"/>
                  </a:cubicBezTo>
                  <a:lnTo>
                    <a:pt x="1" y="5722"/>
                  </a:lnTo>
                  <a:cubicBezTo>
                    <a:pt x="1" y="5756"/>
                    <a:pt x="28" y="5782"/>
                    <a:pt x="63" y="5782"/>
                  </a:cubicBezTo>
                  <a:cubicBezTo>
                    <a:pt x="96" y="5782"/>
                    <a:pt x="123" y="5756"/>
                    <a:pt x="124" y="5722"/>
                  </a:cubicBezTo>
                  <a:lnTo>
                    <a:pt x="124" y="61"/>
                  </a:lnTo>
                  <a:cubicBezTo>
                    <a:pt x="124" y="27"/>
                    <a:pt x="97"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9"/>
            <p:cNvSpPr/>
            <p:nvPr/>
          </p:nvSpPr>
          <p:spPr>
            <a:xfrm>
              <a:off x="2009544" y="2908979"/>
              <a:ext cx="1005857" cy="75489"/>
            </a:xfrm>
            <a:custGeom>
              <a:avLst/>
              <a:gdLst/>
              <a:ahLst/>
              <a:cxnLst/>
              <a:rect l="l" t="t" r="r" b="b"/>
              <a:pathLst>
                <a:path w="18014" h="1352" extrusionOk="0">
                  <a:moveTo>
                    <a:pt x="17343" y="0"/>
                  </a:moveTo>
                  <a:cubicBezTo>
                    <a:pt x="17341" y="0"/>
                    <a:pt x="17340" y="0"/>
                    <a:pt x="17339" y="0"/>
                  </a:cubicBezTo>
                  <a:lnTo>
                    <a:pt x="0" y="0"/>
                  </a:lnTo>
                  <a:lnTo>
                    <a:pt x="0" y="1351"/>
                  </a:lnTo>
                  <a:lnTo>
                    <a:pt x="17338" y="1351"/>
                  </a:lnTo>
                  <a:cubicBezTo>
                    <a:pt x="17712" y="1351"/>
                    <a:pt x="18014" y="1049"/>
                    <a:pt x="18014" y="675"/>
                  </a:cubicBezTo>
                  <a:cubicBezTo>
                    <a:pt x="18014" y="302"/>
                    <a:pt x="17714" y="0"/>
                    <a:pt x="17343" y="0"/>
                  </a:cubicBezTo>
                  <a:close/>
                </a:path>
              </a:pathLst>
            </a:custGeom>
            <a:solidFill>
              <a:srgbClr val="D7A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9"/>
            <p:cNvSpPr/>
            <p:nvPr/>
          </p:nvSpPr>
          <p:spPr>
            <a:xfrm>
              <a:off x="2009600" y="2908979"/>
              <a:ext cx="492654" cy="75489"/>
            </a:xfrm>
            <a:custGeom>
              <a:avLst/>
              <a:gdLst/>
              <a:ahLst/>
              <a:cxnLst/>
              <a:rect l="l" t="t" r="r" b="b"/>
              <a:pathLst>
                <a:path w="8823" h="1352" extrusionOk="0">
                  <a:moveTo>
                    <a:pt x="8150" y="0"/>
                  </a:moveTo>
                  <a:cubicBezTo>
                    <a:pt x="8149" y="0"/>
                    <a:pt x="8147" y="0"/>
                    <a:pt x="8146" y="0"/>
                  </a:cubicBezTo>
                  <a:lnTo>
                    <a:pt x="0" y="0"/>
                  </a:lnTo>
                  <a:lnTo>
                    <a:pt x="0" y="1351"/>
                  </a:lnTo>
                  <a:lnTo>
                    <a:pt x="8146" y="1351"/>
                  </a:lnTo>
                  <a:cubicBezTo>
                    <a:pt x="8520" y="1351"/>
                    <a:pt x="8823" y="1049"/>
                    <a:pt x="8823" y="675"/>
                  </a:cubicBezTo>
                  <a:cubicBezTo>
                    <a:pt x="8823" y="302"/>
                    <a:pt x="8521" y="0"/>
                    <a:pt x="81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9"/>
            <p:cNvSpPr/>
            <p:nvPr/>
          </p:nvSpPr>
          <p:spPr>
            <a:xfrm>
              <a:off x="2052258" y="3318085"/>
              <a:ext cx="1005968" cy="92463"/>
            </a:xfrm>
            <a:custGeom>
              <a:avLst/>
              <a:gdLst/>
              <a:ahLst/>
              <a:cxnLst/>
              <a:rect l="l" t="t" r="r" b="b"/>
              <a:pathLst>
                <a:path w="18016" h="1656" extrusionOk="0">
                  <a:moveTo>
                    <a:pt x="678" y="0"/>
                  </a:moveTo>
                  <a:cubicBezTo>
                    <a:pt x="304" y="0"/>
                    <a:pt x="1" y="303"/>
                    <a:pt x="1" y="676"/>
                  </a:cubicBezTo>
                  <a:lnTo>
                    <a:pt x="1" y="980"/>
                  </a:lnTo>
                  <a:cubicBezTo>
                    <a:pt x="1" y="1353"/>
                    <a:pt x="304" y="1656"/>
                    <a:pt x="678" y="1656"/>
                  </a:cubicBezTo>
                  <a:lnTo>
                    <a:pt x="18016" y="1656"/>
                  </a:lnTo>
                  <a:lnTo>
                    <a:pt x="1801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9"/>
            <p:cNvSpPr/>
            <p:nvPr/>
          </p:nvSpPr>
          <p:spPr>
            <a:xfrm>
              <a:off x="2565495" y="3318085"/>
              <a:ext cx="492710" cy="92463"/>
            </a:xfrm>
            <a:custGeom>
              <a:avLst/>
              <a:gdLst/>
              <a:ahLst/>
              <a:cxnLst/>
              <a:rect l="l" t="t" r="r" b="b"/>
              <a:pathLst>
                <a:path w="8824" h="1656" extrusionOk="0">
                  <a:moveTo>
                    <a:pt x="677" y="0"/>
                  </a:moveTo>
                  <a:cubicBezTo>
                    <a:pt x="302" y="0"/>
                    <a:pt x="1" y="303"/>
                    <a:pt x="1" y="676"/>
                  </a:cubicBezTo>
                  <a:lnTo>
                    <a:pt x="1" y="980"/>
                  </a:lnTo>
                  <a:cubicBezTo>
                    <a:pt x="1" y="1353"/>
                    <a:pt x="302" y="1656"/>
                    <a:pt x="677" y="1656"/>
                  </a:cubicBezTo>
                  <a:lnTo>
                    <a:pt x="8824" y="1656"/>
                  </a:lnTo>
                  <a:lnTo>
                    <a:pt x="88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9"/>
            <p:cNvSpPr/>
            <p:nvPr/>
          </p:nvSpPr>
          <p:spPr>
            <a:xfrm>
              <a:off x="1988550" y="3100829"/>
              <a:ext cx="1005913" cy="217366"/>
            </a:xfrm>
            <a:custGeom>
              <a:avLst/>
              <a:gdLst/>
              <a:ahLst/>
              <a:cxnLst/>
              <a:rect l="l" t="t" r="r" b="b"/>
              <a:pathLst>
                <a:path w="18015" h="3893" extrusionOk="0">
                  <a:moveTo>
                    <a:pt x="677" y="1"/>
                  </a:moveTo>
                  <a:cubicBezTo>
                    <a:pt x="302" y="1"/>
                    <a:pt x="1" y="304"/>
                    <a:pt x="1" y="677"/>
                  </a:cubicBezTo>
                  <a:lnTo>
                    <a:pt x="1" y="3215"/>
                  </a:lnTo>
                  <a:cubicBezTo>
                    <a:pt x="1" y="3588"/>
                    <a:pt x="302" y="3892"/>
                    <a:pt x="677" y="3892"/>
                  </a:cubicBezTo>
                  <a:lnTo>
                    <a:pt x="18014" y="3892"/>
                  </a:lnTo>
                  <a:lnTo>
                    <a:pt x="180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9"/>
            <p:cNvSpPr/>
            <p:nvPr/>
          </p:nvSpPr>
          <p:spPr>
            <a:xfrm>
              <a:off x="2501675" y="3100829"/>
              <a:ext cx="521466" cy="217366"/>
            </a:xfrm>
            <a:custGeom>
              <a:avLst/>
              <a:gdLst/>
              <a:ahLst/>
              <a:cxnLst/>
              <a:rect l="l" t="t" r="r" b="b"/>
              <a:pathLst>
                <a:path w="9339" h="3893" extrusionOk="0">
                  <a:moveTo>
                    <a:pt x="677" y="1"/>
                  </a:moveTo>
                  <a:cubicBezTo>
                    <a:pt x="304" y="1"/>
                    <a:pt x="0" y="304"/>
                    <a:pt x="0" y="677"/>
                  </a:cubicBezTo>
                  <a:lnTo>
                    <a:pt x="0" y="3215"/>
                  </a:lnTo>
                  <a:cubicBezTo>
                    <a:pt x="0" y="3588"/>
                    <a:pt x="303" y="3892"/>
                    <a:pt x="677" y="3892"/>
                  </a:cubicBezTo>
                  <a:lnTo>
                    <a:pt x="9339" y="3892"/>
                  </a:lnTo>
                  <a:lnTo>
                    <a:pt x="9339" y="1"/>
                  </a:lnTo>
                  <a:close/>
                </a:path>
              </a:pathLst>
            </a:custGeom>
            <a:solidFill>
              <a:srgbClr val="F0D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9"/>
            <p:cNvSpPr/>
            <p:nvPr/>
          </p:nvSpPr>
          <p:spPr>
            <a:xfrm>
              <a:off x="2551759" y="3149853"/>
              <a:ext cx="419005" cy="6924"/>
            </a:xfrm>
            <a:custGeom>
              <a:avLst/>
              <a:gdLst/>
              <a:ahLst/>
              <a:cxnLst/>
              <a:rect l="l" t="t" r="r" b="b"/>
              <a:pathLst>
                <a:path w="7504" h="124" extrusionOk="0">
                  <a:moveTo>
                    <a:pt x="62" y="0"/>
                  </a:moveTo>
                  <a:cubicBezTo>
                    <a:pt x="27" y="0"/>
                    <a:pt x="1" y="27"/>
                    <a:pt x="1" y="62"/>
                  </a:cubicBezTo>
                  <a:cubicBezTo>
                    <a:pt x="1" y="96"/>
                    <a:pt x="29" y="123"/>
                    <a:pt x="62" y="123"/>
                  </a:cubicBezTo>
                  <a:lnTo>
                    <a:pt x="7442" y="123"/>
                  </a:lnTo>
                  <a:cubicBezTo>
                    <a:pt x="7476" y="123"/>
                    <a:pt x="7504" y="96"/>
                    <a:pt x="7504" y="62"/>
                  </a:cubicBezTo>
                  <a:cubicBezTo>
                    <a:pt x="7504" y="27"/>
                    <a:pt x="7476" y="0"/>
                    <a:pt x="74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9"/>
            <p:cNvSpPr/>
            <p:nvPr/>
          </p:nvSpPr>
          <p:spPr>
            <a:xfrm>
              <a:off x="2551759" y="3185811"/>
              <a:ext cx="419005" cy="6924"/>
            </a:xfrm>
            <a:custGeom>
              <a:avLst/>
              <a:gdLst/>
              <a:ahLst/>
              <a:cxnLst/>
              <a:rect l="l" t="t" r="r" b="b"/>
              <a:pathLst>
                <a:path w="7504" h="124" extrusionOk="0">
                  <a:moveTo>
                    <a:pt x="62" y="1"/>
                  </a:moveTo>
                  <a:cubicBezTo>
                    <a:pt x="27" y="1"/>
                    <a:pt x="1" y="28"/>
                    <a:pt x="1" y="62"/>
                  </a:cubicBezTo>
                  <a:cubicBezTo>
                    <a:pt x="1" y="97"/>
                    <a:pt x="29" y="124"/>
                    <a:pt x="62" y="124"/>
                  </a:cubicBezTo>
                  <a:lnTo>
                    <a:pt x="7442" y="124"/>
                  </a:lnTo>
                  <a:cubicBezTo>
                    <a:pt x="7476" y="124"/>
                    <a:pt x="7504" y="97"/>
                    <a:pt x="7504" y="62"/>
                  </a:cubicBezTo>
                  <a:cubicBezTo>
                    <a:pt x="7504" y="28"/>
                    <a:pt x="7476" y="1"/>
                    <a:pt x="74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9"/>
            <p:cNvSpPr/>
            <p:nvPr/>
          </p:nvSpPr>
          <p:spPr>
            <a:xfrm>
              <a:off x="2551759" y="3221769"/>
              <a:ext cx="419005" cy="6924"/>
            </a:xfrm>
            <a:custGeom>
              <a:avLst/>
              <a:gdLst/>
              <a:ahLst/>
              <a:cxnLst/>
              <a:rect l="l" t="t" r="r" b="b"/>
              <a:pathLst>
                <a:path w="7504" h="124" extrusionOk="0">
                  <a:moveTo>
                    <a:pt x="62" y="1"/>
                  </a:moveTo>
                  <a:cubicBezTo>
                    <a:pt x="27" y="1"/>
                    <a:pt x="1" y="28"/>
                    <a:pt x="1" y="63"/>
                  </a:cubicBezTo>
                  <a:cubicBezTo>
                    <a:pt x="1" y="97"/>
                    <a:pt x="29" y="124"/>
                    <a:pt x="62" y="124"/>
                  </a:cubicBezTo>
                  <a:lnTo>
                    <a:pt x="7442" y="124"/>
                  </a:lnTo>
                  <a:cubicBezTo>
                    <a:pt x="7476" y="124"/>
                    <a:pt x="7504" y="97"/>
                    <a:pt x="7504" y="63"/>
                  </a:cubicBezTo>
                  <a:cubicBezTo>
                    <a:pt x="7504" y="28"/>
                    <a:pt x="7476" y="1"/>
                    <a:pt x="74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9"/>
            <p:cNvSpPr/>
            <p:nvPr/>
          </p:nvSpPr>
          <p:spPr>
            <a:xfrm>
              <a:off x="1977830" y="2984413"/>
              <a:ext cx="1005857" cy="116472"/>
            </a:xfrm>
            <a:custGeom>
              <a:avLst/>
              <a:gdLst/>
              <a:ahLst/>
              <a:cxnLst/>
              <a:rect l="l" t="t" r="r" b="b"/>
              <a:pathLst>
                <a:path w="18014" h="2086" extrusionOk="0">
                  <a:moveTo>
                    <a:pt x="674" y="0"/>
                  </a:moveTo>
                  <a:cubicBezTo>
                    <a:pt x="301" y="0"/>
                    <a:pt x="0" y="303"/>
                    <a:pt x="0" y="676"/>
                  </a:cubicBezTo>
                  <a:lnTo>
                    <a:pt x="0" y="1410"/>
                  </a:lnTo>
                  <a:cubicBezTo>
                    <a:pt x="0" y="1783"/>
                    <a:pt x="302" y="2086"/>
                    <a:pt x="676" y="2086"/>
                  </a:cubicBezTo>
                  <a:lnTo>
                    <a:pt x="18014" y="2086"/>
                  </a:lnTo>
                  <a:lnTo>
                    <a:pt x="18014" y="0"/>
                  </a:lnTo>
                  <a:lnTo>
                    <a:pt x="676" y="0"/>
                  </a:lnTo>
                  <a:cubicBezTo>
                    <a:pt x="675" y="0"/>
                    <a:pt x="675" y="0"/>
                    <a:pt x="674" y="0"/>
                  </a:cubicBezTo>
                  <a:close/>
                </a:path>
              </a:pathLst>
            </a:custGeom>
            <a:solidFill>
              <a:srgbClr val="D7A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9"/>
            <p:cNvSpPr/>
            <p:nvPr/>
          </p:nvSpPr>
          <p:spPr>
            <a:xfrm>
              <a:off x="2490955" y="2984413"/>
              <a:ext cx="492710" cy="116472"/>
            </a:xfrm>
            <a:custGeom>
              <a:avLst/>
              <a:gdLst/>
              <a:ahLst/>
              <a:cxnLst/>
              <a:rect l="l" t="t" r="r" b="b"/>
              <a:pathLst>
                <a:path w="8824" h="2086" extrusionOk="0">
                  <a:moveTo>
                    <a:pt x="676" y="0"/>
                  </a:moveTo>
                  <a:cubicBezTo>
                    <a:pt x="303" y="0"/>
                    <a:pt x="1" y="303"/>
                    <a:pt x="1" y="676"/>
                  </a:cubicBezTo>
                  <a:lnTo>
                    <a:pt x="1" y="1410"/>
                  </a:lnTo>
                  <a:cubicBezTo>
                    <a:pt x="1" y="1783"/>
                    <a:pt x="304" y="2086"/>
                    <a:pt x="678" y="2086"/>
                  </a:cubicBezTo>
                  <a:lnTo>
                    <a:pt x="8824" y="2086"/>
                  </a:lnTo>
                  <a:lnTo>
                    <a:pt x="8824" y="0"/>
                  </a:lnTo>
                  <a:lnTo>
                    <a:pt x="678" y="0"/>
                  </a:lnTo>
                  <a:cubicBezTo>
                    <a:pt x="677" y="0"/>
                    <a:pt x="677" y="0"/>
                    <a:pt x="6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9"/>
            <p:cNvSpPr/>
            <p:nvPr/>
          </p:nvSpPr>
          <p:spPr>
            <a:xfrm>
              <a:off x="2538582" y="3022604"/>
              <a:ext cx="419005" cy="6924"/>
            </a:xfrm>
            <a:custGeom>
              <a:avLst/>
              <a:gdLst/>
              <a:ahLst/>
              <a:cxnLst/>
              <a:rect l="l" t="t" r="r" b="b"/>
              <a:pathLst>
                <a:path w="7504" h="124" extrusionOk="0">
                  <a:moveTo>
                    <a:pt x="61" y="1"/>
                  </a:moveTo>
                  <a:cubicBezTo>
                    <a:pt x="27" y="1"/>
                    <a:pt x="0" y="28"/>
                    <a:pt x="0" y="63"/>
                  </a:cubicBezTo>
                  <a:cubicBezTo>
                    <a:pt x="0" y="97"/>
                    <a:pt x="28" y="124"/>
                    <a:pt x="61" y="124"/>
                  </a:cubicBezTo>
                  <a:lnTo>
                    <a:pt x="7441" y="124"/>
                  </a:lnTo>
                  <a:cubicBezTo>
                    <a:pt x="7475" y="124"/>
                    <a:pt x="7503" y="97"/>
                    <a:pt x="7503" y="63"/>
                  </a:cubicBezTo>
                  <a:cubicBezTo>
                    <a:pt x="7503" y="28"/>
                    <a:pt x="7475" y="1"/>
                    <a:pt x="7441" y="1"/>
                  </a:cubicBezTo>
                  <a:close/>
                </a:path>
              </a:pathLst>
            </a:custGeom>
            <a:solidFill>
              <a:srgbClr val="F0D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9"/>
            <p:cNvSpPr/>
            <p:nvPr/>
          </p:nvSpPr>
          <p:spPr>
            <a:xfrm>
              <a:off x="2538582" y="3058618"/>
              <a:ext cx="419005" cy="6924"/>
            </a:xfrm>
            <a:custGeom>
              <a:avLst/>
              <a:gdLst/>
              <a:ahLst/>
              <a:cxnLst/>
              <a:rect l="l" t="t" r="r" b="b"/>
              <a:pathLst>
                <a:path w="7504" h="124" extrusionOk="0">
                  <a:moveTo>
                    <a:pt x="61" y="1"/>
                  </a:moveTo>
                  <a:cubicBezTo>
                    <a:pt x="27" y="1"/>
                    <a:pt x="0" y="28"/>
                    <a:pt x="0" y="62"/>
                  </a:cubicBezTo>
                  <a:cubicBezTo>
                    <a:pt x="0" y="97"/>
                    <a:pt x="28" y="124"/>
                    <a:pt x="61" y="124"/>
                  </a:cubicBezTo>
                  <a:lnTo>
                    <a:pt x="7441" y="124"/>
                  </a:lnTo>
                  <a:cubicBezTo>
                    <a:pt x="7475" y="124"/>
                    <a:pt x="7503" y="97"/>
                    <a:pt x="7503" y="62"/>
                  </a:cubicBezTo>
                  <a:cubicBezTo>
                    <a:pt x="7503" y="28"/>
                    <a:pt x="7475" y="1"/>
                    <a:pt x="7441" y="1"/>
                  </a:cubicBezTo>
                  <a:close/>
                </a:path>
              </a:pathLst>
            </a:custGeom>
            <a:solidFill>
              <a:srgbClr val="F0D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9"/>
            <p:cNvSpPr/>
            <p:nvPr/>
          </p:nvSpPr>
          <p:spPr>
            <a:xfrm>
              <a:off x="2005412" y="2709367"/>
              <a:ext cx="993572" cy="199666"/>
            </a:xfrm>
            <a:custGeom>
              <a:avLst/>
              <a:gdLst/>
              <a:ahLst/>
              <a:cxnLst/>
              <a:rect l="l" t="t" r="r" b="b"/>
              <a:pathLst>
                <a:path w="17794" h="3576" extrusionOk="0">
                  <a:moveTo>
                    <a:pt x="675" y="1"/>
                  </a:moveTo>
                  <a:cubicBezTo>
                    <a:pt x="303" y="1"/>
                    <a:pt x="0" y="304"/>
                    <a:pt x="0" y="677"/>
                  </a:cubicBezTo>
                  <a:lnTo>
                    <a:pt x="0" y="2898"/>
                  </a:lnTo>
                  <a:cubicBezTo>
                    <a:pt x="0" y="3272"/>
                    <a:pt x="303" y="3575"/>
                    <a:pt x="677" y="3575"/>
                  </a:cubicBezTo>
                  <a:lnTo>
                    <a:pt x="17794" y="3575"/>
                  </a:lnTo>
                  <a:lnTo>
                    <a:pt x="17794" y="1"/>
                  </a:lnTo>
                  <a:lnTo>
                    <a:pt x="677" y="1"/>
                  </a:lnTo>
                  <a:cubicBezTo>
                    <a:pt x="677" y="1"/>
                    <a:pt x="676" y="1"/>
                    <a:pt x="675" y="1"/>
                  </a:cubicBezTo>
                  <a:close/>
                </a:path>
              </a:pathLst>
            </a:custGeom>
            <a:solidFill>
              <a:srgbClr val="FF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9"/>
            <p:cNvSpPr/>
            <p:nvPr/>
          </p:nvSpPr>
          <p:spPr>
            <a:xfrm>
              <a:off x="2512340" y="2709367"/>
              <a:ext cx="486624" cy="199666"/>
            </a:xfrm>
            <a:custGeom>
              <a:avLst/>
              <a:gdLst/>
              <a:ahLst/>
              <a:cxnLst/>
              <a:rect l="l" t="t" r="r" b="b"/>
              <a:pathLst>
                <a:path w="8715" h="3576" extrusionOk="0">
                  <a:moveTo>
                    <a:pt x="675" y="1"/>
                  </a:moveTo>
                  <a:cubicBezTo>
                    <a:pt x="301" y="1"/>
                    <a:pt x="1" y="304"/>
                    <a:pt x="1" y="677"/>
                  </a:cubicBezTo>
                  <a:lnTo>
                    <a:pt x="1" y="2898"/>
                  </a:lnTo>
                  <a:cubicBezTo>
                    <a:pt x="1" y="3272"/>
                    <a:pt x="302" y="3575"/>
                    <a:pt x="677" y="3575"/>
                  </a:cubicBezTo>
                  <a:lnTo>
                    <a:pt x="8715" y="3575"/>
                  </a:lnTo>
                  <a:lnTo>
                    <a:pt x="8715" y="1"/>
                  </a:lnTo>
                  <a:lnTo>
                    <a:pt x="677" y="1"/>
                  </a:lnTo>
                  <a:cubicBezTo>
                    <a:pt x="676" y="1"/>
                    <a:pt x="675" y="1"/>
                    <a:pt x="6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9"/>
            <p:cNvSpPr/>
            <p:nvPr/>
          </p:nvSpPr>
          <p:spPr>
            <a:xfrm>
              <a:off x="2172918" y="2768441"/>
              <a:ext cx="287005" cy="69124"/>
            </a:xfrm>
            <a:custGeom>
              <a:avLst/>
              <a:gdLst/>
              <a:ahLst/>
              <a:cxnLst/>
              <a:rect l="l" t="t" r="r" b="b"/>
              <a:pathLst>
                <a:path w="5140" h="1238" extrusionOk="0">
                  <a:moveTo>
                    <a:pt x="5018" y="124"/>
                  </a:moveTo>
                  <a:lnTo>
                    <a:pt x="5018" y="1116"/>
                  </a:lnTo>
                  <a:lnTo>
                    <a:pt x="123" y="1116"/>
                  </a:lnTo>
                  <a:lnTo>
                    <a:pt x="123" y="124"/>
                  </a:lnTo>
                  <a:close/>
                  <a:moveTo>
                    <a:pt x="61" y="1"/>
                  </a:moveTo>
                  <a:cubicBezTo>
                    <a:pt x="27" y="1"/>
                    <a:pt x="0" y="29"/>
                    <a:pt x="0" y="63"/>
                  </a:cubicBezTo>
                  <a:lnTo>
                    <a:pt x="0" y="1176"/>
                  </a:lnTo>
                  <a:cubicBezTo>
                    <a:pt x="0" y="1210"/>
                    <a:pt x="28" y="1237"/>
                    <a:pt x="61" y="1237"/>
                  </a:cubicBezTo>
                  <a:lnTo>
                    <a:pt x="5079" y="1237"/>
                  </a:lnTo>
                  <a:cubicBezTo>
                    <a:pt x="5112" y="1237"/>
                    <a:pt x="5140" y="1209"/>
                    <a:pt x="5140" y="1176"/>
                  </a:cubicBezTo>
                  <a:lnTo>
                    <a:pt x="5140" y="63"/>
                  </a:lnTo>
                  <a:cubicBezTo>
                    <a:pt x="5140" y="27"/>
                    <a:pt x="5112" y="1"/>
                    <a:pt x="5079" y="1"/>
                  </a:cubicBezTo>
                  <a:close/>
                </a:path>
              </a:pathLst>
            </a:custGeom>
            <a:solidFill>
              <a:srgbClr val="1D1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9"/>
            <p:cNvSpPr/>
            <p:nvPr/>
          </p:nvSpPr>
          <p:spPr>
            <a:xfrm>
              <a:off x="1987992" y="3675487"/>
              <a:ext cx="985644" cy="327472"/>
            </a:xfrm>
            <a:custGeom>
              <a:avLst/>
              <a:gdLst/>
              <a:ahLst/>
              <a:cxnLst/>
              <a:rect l="l" t="t" r="r" b="b"/>
              <a:pathLst>
                <a:path w="17652" h="5865" extrusionOk="0">
                  <a:moveTo>
                    <a:pt x="1" y="0"/>
                  </a:moveTo>
                  <a:lnTo>
                    <a:pt x="1" y="5865"/>
                  </a:lnTo>
                  <a:lnTo>
                    <a:pt x="16975" y="5865"/>
                  </a:lnTo>
                  <a:cubicBezTo>
                    <a:pt x="17349" y="5865"/>
                    <a:pt x="17651" y="5562"/>
                    <a:pt x="17651" y="5189"/>
                  </a:cubicBezTo>
                  <a:lnTo>
                    <a:pt x="17651" y="676"/>
                  </a:lnTo>
                  <a:cubicBezTo>
                    <a:pt x="17651" y="303"/>
                    <a:pt x="17348" y="1"/>
                    <a:pt x="169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9"/>
            <p:cNvSpPr/>
            <p:nvPr/>
          </p:nvSpPr>
          <p:spPr>
            <a:xfrm>
              <a:off x="1987992" y="3675487"/>
              <a:ext cx="482771" cy="327472"/>
            </a:xfrm>
            <a:custGeom>
              <a:avLst/>
              <a:gdLst/>
              <a:ahLst/>
              <a:cxnLst/>
              <a:rect l="l" t="t" r="r" b="b"/>
              <a:pathLst>
                <a:path w="8646" h="5865" extrusionOk="0">
                  <a:moveTo>
                    <a:pt x="1" y="0"/>
                  </a:moveTo>
                  <a:lnTo>
                    <a:pt x="1" y="5865"/>
                  </a:lnTo>
                  <a:lnTo>
                    <a:pt x="7969" y="5865"/>
                  </a:lnTo>
                  <a:cubicBezTo>
                    <a:pt x="8344" y="5865"/>
                    <a:pt x="8645" y="5562"/>
                    <a:pt x="8645" y="5189"/>
                  </a:cubicBezTo>
                  <a:lnTo>
                    <a:pt x="8645" y="676"/>
                  </a:lnTo>
                  <a:cubicBezTo>
                    <a:pt x="8645" y="303"/>
                    <a:pt x="8343" y="1"/>
                    <a:pt x="79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9"/>
            <p:cNvSpPr/>
            <p:nvPr/>
          </p:nvSpPr>
          <p:spPr>
            <a:xfrm>
              <a:off x="2007422" y="3715968"/>
              <a:ext cx="402030" cy="6924"/>
            </a:xfrm>
            <a:custGeom>
              <a:avLst/>
              <a:gdLst/>
              <a:ahLst/>
              <a:cxnLst/>
              <a:rect l="l" t="t" r="r" b="b"/>
              <a:pathLst>
                <a:path w="7200" h="124" extrusionOk="0">
                  <a:moveTo>
                    <a:pt x="62" y="1"/>
                  </a:moveTo>
                  <a:cubicBezTo>
                    <a:pt x="27" y="1"/>
                    <a:pt x="1" y="27"/>
                    <a:pt x="1" y="63"/>
                  </a:cubicBezTo>
                  <a:cubicBezTo>
                    <a:pt x="1" y="97"/>
                    <a:pt x="28" y="124"/>
                    <a:pt x="62" y="124"/>
                  </a:cubicBezTo>
                  <a:lnTo>
                    <a:pt x="7139" y="124"/>
                  </a:lnTo>
                  <a:cubicBezTo>
                    <a:pt x="7172" y="124"/>
                    <a:pt x="7200" y="97"/>
                    <a:pt x="7200" y="63"/>
                  </a:cubicBezTo>
                  <a:cubicBezTo>
                    <a:pt x="7200" y="27"/>
                    <a:pt x="7172" y="1"/>
                    <a:pt x="7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9"/>
            <p:cNvSpPr/>
            <p:nvPr/>
          </p:nvSpPr>
          <p:spPr>
            <a:xfrm>
              <a:off x="2007422" y="3751981"/>
              <a:ext cx="402030" cy="6924"/>
            </a:xfrm>
            <a:custGeom>
              <a:avLst/>
              <a:gdLst/>
              <a:ahLst/>
              <a:cxnLst/>
              <a:rect l="l" t="t" r="r" b="b"/>
              <a:pathLst>
                <a:path w="7200" h="124" extrusionOk="0">
                  <a:moveTo>
                    <a:pt x="62" y="1"/>
                  </a:moveTo>
                  <a:cubicBezTo>
                    <a:pt x="27" y="1"/>
                    <a:pt x="1" y="27"/>
                    <a:pt x="1" y="62"/>
                  </a:cubicBezTo>
                  <a:cubicBezTo>
                    <a:pt x="1" y="97"/>
                    <a:pt x="28" y="124"/>
                    <a:pt x="62" y="124"/>
                  </a:cubicBezTo>
                  <a:lnTo>
                    <a:pt x="7139" y="124"/>
                  </a:lnTo>
                  <a:cubicBezTo>
                    <a:pt x="7172" y="124"/>
                    <a:pt x="7200" y="97"/>
                    <a:pt x="7200" y="62"/>
                  </a:cubicBezTo>
                  <a:cubicBezTo>
                    <a:pt x="7200" y="27"/>
                    <a:pt x="7172" y="1"/>
                    <a:pt x="7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9"/>
            <p:cNvSpPr/>
            <p:nvPr/>
          </p:nvSpPr>
          <p:spPr>
            <a:xfrm>
              <a:off x="2007422" y="3787939"/>
              <a:ext cx="402030" cy="6924"/>
            </a:xfrm>
            <a:custGeom>
              <a:avLst/>
              <a:gdLst/>
              <a:ahLst/>
              <a:cxnLst/>
              <a:rect l="l" t="t" r="r" b="b"/>
              <a:pathLst>
                <a:path w="7200" h="124" extrusionOk="0">
                  <a:moveTo>
                    <a:pt x="62" y="0"/>
                  </a:moveTo>
                  <a:cubicBezTo>
                    <a:pt x="27" y="0"/>
                    <a:pt x="1" y="27"/>
                    <a:pt x="1" y="62"/>
                  </a:cubicBezTo>
                  <a:cubicBezTo>
                    <a:pt x="1" y="97"/>
                    <a:pt x="28" y="123"/>
                    <a:pt x="62" y="123"/>
                  </a:cubicBezTo>
                  <a:lnTo>
                    <a:pt x="7139" y="123"/>
                  </a:lnTo>
                  <a:cubicBezTo>
                    <a:pt x="7172" y="123"/>
                    <a:pt x="7200" y="97"/>
                    <a:pt x="7200" y="62"/>
                  </a:cubicBezTo>
                  <a:cubicBezTo>
                    <a:pt x="7200" y="27"/>
                    <a:pt x="7172" y="0"/>
                    <a:pt x="7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9"/>
            <p:cNvSpPr/>
            <p:nvPr/>
          </p:nvSpPr>
          <p:spPr>
            <a:xfrm>
              <a:off x="2541151" y="3787939"/>
              <a:ext cx="371822" cy="99442"/>
            </a:xfrm>
            <a:custGeom>
              <a:avLst/>
              <a:gdLst/>
              <a:ahLst/>
              <a:cxnLst/>
              <a:rect l="l" t="t" r="r" b="b"/>
              <a:pathLst>
                <a:path w="6659" h="1781" extrusionOk="0">
                  <a:moveTo>
                    <a:pt x="6535" y="123"/>
                  </a:moveTo>
                  <a:lnTo>
                    <a:pt x="6535" y="1658"/>
                  </a:lnTo>
                  <a:lnTo>
                    <a:pt x="123" y="1658"/>
                  </a:lnTo>
                  <a:lnTo>
                    <a:pt x="123" y="123"/>
                  </a:lnTo>
                  <a:close/>
                  <a:moveTo>
                    <a:pt x="62" y="0"/>
                  </a:moveTo>
                  <a:cubicBezTo>
                    <a:pt x="27" y="0"/>
                    <a:pt x="0" y="29"/>
                    <a:pt x="0" y="62"/>
                  </a:cubicBezTo>
                  <a:lnTo>
                    <a:pt x="0" y="1719"/>
                  </a:lnTo>
                  <a:cubicBezTo>
                    <a:pt x="0" y="1753"/>
                    <a:pt x="29" y="1780"/>
                    <a:pt x="62" y="1780"/>
                  </a:cubicBezTo>
                  <a:lnTo>
                    <a:pt x="6597" y="1780"/>
                  </a:lnTo>
                  <a:cubicBezTo>
                    <a:pt x="6631" y="1780"/>
                    <a:pt x="6658" y="1753"/>
                    <a:pt x="6658" y="1719"/>
                  </a:cubicBezTo>
                  <a:lnTo>
                    <a:pt x="6658" y="62"/>
                  </a:lnTo>
                  <a:cubicBezTo>
                    <a:pt x="6658" y="27"/>
                    <a:pt x="6631" y="0"/>
                    <a:pt x="6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9"/>
            <p:cNvSpPr/>
            <p:nvPr/>
          </p:nvSpPr>
          <p:spPr>
            <a:xfrm>
              <a:off x="2028584" y="3410492"/>
              <a:ext cx="945050" cy="265105"/>
            </a:xfrm>
            <a:custGeom>
              <a:avLst/>
              <a:gdLst/>
              <a:ahLst/>
              <a:cxnLst/>
              <a:rect l="l" t="t" r="r" b="b"/>
              <a:pathLst>
                <a:path w="16925" h="4748" extrusionOk="0">
                  <a:moveTo>
                    <a:pt x="674" y="1"/>
                  </a:moveTo>
                  <a:cubicBezTo>
                    <a:pt x="301" y="1"/>
                    <a:pt x="0" y="304"/>
                    <a:pt x="0" y="677"/>
                  </a:cubicBezTo>
                  <a:lnTo>
                    <a:pt x="0" y="4070"/>
                  </a:lnTo>
                  <a:cubicBezTo>
                    <a:pt x="0" y="4444"/>
                    <a:pt x="302" y="4747"/>
                    <a:pt x="676" y="4747"/>
                  </a:cubicBezTo>
                  <a:lnTo>
                    <a:pt x="16924" y="4747"/>
                  </a:lnTo>
                  <a:lnTo>
                    <a:pt x="16924" y="1"/>
                  </a:lnTo>
                  <a:lnTo>
                    <a:pt x="676" y="1"/>
                  </a:lnTo>
                  <a:cubicBezTo>
                    <a:pt x="676" y="1"/>
                    <a:pt x="675" y="1"/>
                    <a:pt x="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9"/>
            <p:cNvSpPr/>
            <p:nvPr/>
          </p:nvSpPr>
          <p:spPr>
            <a:xfrm>
              <a:off x="2555165" y="3410492"/>
              <a:ext cx="418446" cy="265105"/>
            </a:xfrm>
            <a:custGeom>
              <a:avLst/>
              <a:gdLst/>
              <a:ahLst/>
              <a:cxnLst/>
              <a:rect l="l" t="t" r="r" b="b"/>
              <a:pathLst>
                <a:path w="7494" h="4748" extrusionOk="0">
                  <a:moveTo>
                    <a:pt x="676" y="1"/>
                  </a:moveTo>
                  <a:cubicBezTo>
                    <a:pt x="302" y="1"/>
                    <a:pt x="1" y="304"/>
                    <a:pt x="1" y="677"/>
                  </a:cubicBezTo>
                  <a:lnTo>
                    <a:pt x="1" y="4070"/>
                  </a:lnTo>
                  <a:cubicBezTo>
                    <a:pt x="1" y="4444"/>
                    <a:pt x="303" y="4747"/>
                    <a:pt x="678" y="4747"/>
                  </a:cubicBezTo>
                  <a:lnTo>
                    <a:pt x="7493" y="4747"/>
                  </a:lnTo>
                  <a:lnTo>
                    <a:pt x="7493" y="1"/>
                  </a:lnTo>
                  <a:lnTo>
                    <a:pt x="678" y="1"/>
                  </a:lnTo>
                  <a:cubicBezTo>
                    <a:pt x="677" y="1"/>
                    <a:pt x="676" y="1"/>
                    <a:pt x="6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9"/>
            <p:cNvSpPr/>
            <p:nvPr/>
          </p:nvSpPr>
          <p:spPr>
            <a:xfrm>
              <a:off x="2605808" y="3450135"/>
              <a:ext cx="325923" cy="6924"/>
            </a:xfrm>
            <a:custGeom>
              <a:avLst/>
              <a:gdLst/>
              <a:ahLst/>
              <a:cxnLst/>
              <a:rect l="l" t="t" r="r" b="b"/>
              <a:pathLst>
                <a:path w="5837" h="124" extrusionOk="0">
                  <a:moveTo>
                    <a:pt x="62" y="1"/>
                  </a:moveTo>
                  <a:cubicBezTo>
                    <a:pt x="27" y="1"/>
                    <a:pt x="1" y="28"/>
                    <a:pt x="1" y="63"/>
                  </a:cubicBezTo>
                  <a:cubicBezTo>
                    <a:pt x="1" y="97"/>
                    <a:pt x="28" y="124"/>
                    <a:pt x="62" y="124"/>
                  </a:cubicBezTo>
                  <a:lnTo>
                    <a:pt x="5775" y="124"/>
                  </a:lnTo>
                  <a:cubicBezTo>
                    <a:pt x="5810" y="124"/>
                    <a:pt x="5836" y="97"/>
                    <a:pt x="5836" y="63"/>
                  </a:cubicBezTo>
                  <a:cubicBezTo>
                    <a:pt x="5836" y="28"/>
                    <a:pt x="5808" y="1"/>
                    <a:pt x="57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9"/>
            <p:cNvSpPr/>
            <p:nvPr/>
          </p:nvSpPr>
          <p:spPr>
            <a:xfrm>
              <a:off x="2605808" y="3486149"/>
              <a:ext cx="325923" cy="6924"/>
            </a:xfrm>
            <a:custGeom>
              <a:avLst/>
              <a:gdLst/>
              <a:ahLst/>
              <a:cxnLst/>
              <a:rect l="l" t="t" r="r" b="b"/>
              <a:pathLst>
                <a:path w="5837" h="124" extrusionOk="0">
                  <a:moveTo>
                    <a:pt x="62" y="1"/>
                  </a:moveTo>
                  <a:cubicBezTo>
                    <a:pt x="27" y="1"/>
                    <a:pt x="1" y="28"/>
                    <a:pt x="1" y="62"/>
                  </a:cubicBezTo>
                  <a:cubicBezTo>
                    <a:pt x="1" y="97"/>
                    <a:pt x="28" y="124"/>
                    <a:pt x="62" y="124"/>
                  </a:cubicBezTo>
                  <a:lnTo>
                    <a:pt x="5775" y="124"/>
                  </a:lnTo>
                  <a:cubicBezTo>
                    <a:pt x="5810" y="124"/>
                    <a:pt x="5836" y="97"/>
                    <a:pt x="5836" y="62"/>
                  </a:cubicBezTo>
                  <a:cubicBezTo>
                    <a:pt x="5836" y="28"/>
                    <a:pt x="5808" y="1"/>
                    <a:pt x="57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9"/>
            <p:cNvSpPr/>
            <p:nvPr/>
          </p:nvSpPr>
          <p:spPr>
            <a:xfrm>
              <a:off x="2605808" y="3522107"/>
              <a:ext cx="325923" cy="6924"/>
            </a:xfrm>
            <a:custGeom>
              <a:avLst/>
              <a:gdLst/>
              <a:ahLst/>
              <a:cxnLst/>
              <a:rect l="l" t="t" r="r" b="b"/>
              <a:pathLst>
                <a:path w="5837" h="124" extrusionOk="0">
                  <a:moveTo>
                    <a:pt x="62" y="1"/>
                  </a:moveTo>
                  <a:cubicBezTo>
                    <a:pt x="27" y="1"/>
                    <a:pt x="1" y="27"/>
                    <a:pt x="1" y="63"/>
                  </a:cubicBezTo>
                  <a:cubicBezTo>
                    <a:pt x="1" y="97"/>
                    <a:pt x="28" y="124"/>
                    <a:pt x="62" y="124"/>
                  </a:cubicBezTo>
                  <a:lnTo>
                    <a:pt x="5775" y="124"/>
                  </a:lnTo>
                  <a:cubicBezTo>
                    <a:pt x="5810" y="124"/>
                    <a:pt x="5836" y="97"/>
                    <a:pt x="5836" y="63"/>
                  </a:cubicBezTo>
                  <a:cubicBezTo>
                    <a:pt x="5836" y="27"/>
                    <a:pt x="5808" y="1"/>
                    <a:pt x="57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9"/>
            <p:cNvSpPr/>
            <p:nvPr/>
          </p:nvSpPr>
          <p:spPr>
            <a:xfrm>
              <a:off x="2460246" y="3443268"/>
              <a:ext cx="6924" cy="205138"/>
            </a:xfrm>
            <a:custGeom>
              <a:avLst/>
              <a:gdLst/>
              <a:ahLst/>
              <a:cxnLst/>
              <a:rect l="l" t="t" r="r" b="b"/>
              <a:pathLst>
                <a:path w="124" h="3674" extrusionOk="0">
                  <a:moveTo>
                    <a:pt x="62" y="1"/>
                  </a:moveTo>
                  <a:cubicBezTo>
                    <a:pt x="27" y="1"/>
                    <a:pt x="0" y="29"/>
                    <a:pt x="0" y="63"/>
                  </a:cubicBezTo>
                  <a:lnTo>
                    <a:pt x="0" y="3612"/>
                  </a:lnTo>
                  <a:cubicBezTo>
                    <a:pt x="0" y="3647"/>
                    <a:pt x="29" y="3674"/>
                    <a:pt x="62" y="3674"/>
                  </a:cubicBezTo>
                  <a:cubicBezTo>
                    <a:pt x="95" y="3674"/>
                    <a:pt x="122" y="3647"/>
                    <a:pt x="123" y="3612"/>
                  </a:cubicBezTo>
                  <a:lnTo>
                    <a:pt x="123" y="63"/>
                  </a:lnTo>
                  <a:cubicBezTo>
                    <a:pt x="123" y="28"/>
                    <a:pt x="96" y="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9"/>
            <p:cNvSpPr/>
            <p:nvPr/>
          </p:nvSpPr>
          <p:spPr>
            <a:xfrm>
              <a:off x="2416303" y="3443268"/>
              <a:ext cx="6924" cy="205138"/>
            </a:xfrm>
            <a:custGeom>
              <a:avLst/>
              <a:gdLst/>
              <a:ahLst/>
              <a:cxnLst/>
              <a:rect l="l" t="t" r="r" b="b"/>
              <a:pathLst>
                <a:path w="124" h="3674" extrusionOk="0">
                  <a:moveTo>
                    <a:pt x="63" y="1"/>
                  </a:moveTo>
                  <a:cubicBezTo>
                    <a:pt x="28" y="1"/>
                    <a:pt x="1" y="29"/>
                    <a:pt x="1" y="63"/>
                  </a:cubicBezTo>
                  <a:lnTo>
                    <a:pt x="1" y="3612"/>
                  </a:lnTo>
                  <a:cubicBezTo>
                    <a:pt x="1" y="3647"/>
                    <a:pt x="30" y="3674"/>
                    <a:pt x="63" y="3674"/>
                  </a:cubicBezTo>
                  <a:cubicBezTo>
                    <a:pt x="96" y="3674"/>
                    <a:pt x="124" y="3647"/>
                    <a:pt x="124" y="3612"/>
                  </a:cubicBezTo>
                  <a:lnTo>
                    <a:pt x="124" y="63"/>
                  </a:lnTo>
                  <a:cubicBezTo>
                    <a:pt x="124" y="28"/>
                    <a:pt x="97"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9"/>
            <p:cNvSpPr/>
            <p:nvPr/>
          </p:nvSpPr>
          <p:spPr>
            <a:xfrm>
              <a:off x="827736" y="3391285"/>
              <a:ext cx="1101395" cy="146344"/>
            </a:xfrm>
            <a:custGeom>
              <a:avLst/>
              <a:gdLst/>
              <a:ahLst/>
              <a:cxnLst/>
              <a:rect l="l" t="t" r="r" b="b"/>
              <a:pathLst>
                <a:path w="19725" h="2621" extrusionOk="0">
                  <a:moveTo>
                    <a:pt x="18985" y="0"/>
                  </a:moveTo>
                  <a:cubicBezTo>
                    <a:pt x="18984" y="0"/>
                    <a:pt x="18984" y="0"/>
                    <a:pt x="18983" y="0"/>
                  </a:cubicBezTo>
                  <a:lnTo>
                    <a:pt x="0" y="0"/>
                  </a:lnTo>
                  <a:lnTo>
                    <a:pt x="0" y="2621"/>
                  </a:lnTo>
                  <a:lnTo>
                    <a:pt x="18981" y="2621"/>
                  </a:lnTo>
                  <a:cubicBezTo>
                    <a:pt x="19392" y="2621"/>
                    <a:pt x="19724" y="2288"/>
                    <a:pt x="19724" y="1877"/>
                  </a:cubicBezTo>
                  <a:lnTo>
                    <a:pt x="19724" y="743"/>
                  </a:lnTo>
                  <a:cubicBezTo>
                    <a:pt x="19724" y="333"/>
                    <a:pt x="19394" y="0"/>
                    <a:pt x="18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9"/>
            <p:cNvSpPr/>
            <p:nvPr/>
          </p:nvSpPr>
          <p:spPr>
            <a:xfrm>
              <a:off x="827736" y="3391285"/>
              <a:ext cx="539502" cy="146344"/>
            </a:xfrm>
            <a:custGeom>
              <a:avLst/>
              <a:gdLst/>
              <a:ahLst/>
              <a:cxnLst/>
              <a:rect l="l" t="t" r="r" b="b"/>
              <a:pathLst>
                <a:path w="9662" h="2621" extrusionOk="0">
                  <a:moveTo>
                    <a:pt x="8920" y="0"/>
                  </a:moveTo>
                  <a:cubicBezTo>
                    <a:pt x="8920" y="0"/>
                    <a:pt x="8919" y="0"/>
                    <a:pt x="8918" y="0"/>
                  </a:cubicBezTo>
                  <a:lnTo>
                    <a:pt x="0" y="0"/>
                  </a:lnTo>
                  <a:lnTo>
                    <a:pt x="0" y="2621"/>
                  </a:lnTo>
                  <a:lnTo>
                    <a:pt x="8918" y="2621"/>
                  </a:lnTo>
                  <a:cubicBezTo>
                    <a:pt x="9328" y="2621"/>
                    <a:pt x="9662" y="2288"/>
                    <a:pt x="9662" y="1877"/>
                  </a:cubicBezTo>
                  <a:lnTo>
                    <a:pt x="9662" y="743"/>
                  </a:lnTo>
                  <a:cubicBezTo>
                    <a:pt x="9662" y="333"/>
                    <a:pt x="9329" y="0"/>
                    <a:pt x="89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9"/>
            <p:cNvSpPr/>
            <p:nvPr/>
          </p:nvSpPr>
          <p:spPr>
            <a:xfrm>
              <a:off x="784727" y="3537518"/>
              <a:ext cx="1135623" cy="207371"/>
            </a:xfrm>
            <a:custGeom>
              <a:avLst/>
              <a:gdLst/>
              <a:ahLst/>
              <a:cxnLst/>
              <a:rect l="l" t="t" r="r" b="b"/>
              <a:pathLst>
                <a:path w="20338" h="3714" extrusionOk="0">
                  <a:moveTo>
                    <a:pt x="744" y="1"/>
                  </a:moveTo>
                  <a:cubicBezTo>
                    <a:pt x="333" y="1"/>
                    <a:pt x="1" y="333"/>
                    <a:pt x="1" y="744"/>
                  </a:cubicBezTo>
                  <a:lnTo>
                    <a:pt x="1" y="2970"/>
                  </a:lnTo>
                  <a:cubicBezTo>
                    <a:pt x="1" y="3381"/>
                    <a:pt x="333" y="3713"/>
                    <a:pt x="744" y="3713"/>
                  </a:cubicBezTo>
                  <a:lnTo>
                    <a:pt x="20338" y="3713"/>
                  </a:lnTo>
                  <a:lnTo>
                    <a:pt x="203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9"/>
            <p:cNvSpPr/>
            <p:nvPr/>
          </p:nvSpPr>
          <p:spPr>
            <a:xfrm>
              <a:off x="1192173" y="3537518"/>
              <a:ext cx="556197" cy="207371"/>
            </a:xfrm>
            <a:custGeom>
              <a:avLst/>
              <a:gdLst/>
              <a:ahLst/>
              <a:cxnLst/>
              <a:rect l="l" t="t" r="r" b="b"/>
              <a:pathLst>
                <a:path w="9961" h="3714" extrusionOk="0">
                  <a:moveTo>
                    <a:pt x="744" y="1"/>
                  </a:moveTo>
                  <a:cubicBezTo>
                    <a:pt x="332" y="1"/>
                    <a:pt x="1" y="333"/>
                    <a:pt x="1" y="744"/>
                  </a:cubicBezTo>
                  <a:lnTo>
                    <a:pt x="1" y="2970"/>
                  </a:lnTo>
                  <a:cubicBezTo>
                    <a:pt x="1" y="3381"/>
                    <a:pt x="334" y="3713"/>
                    <a:pt x="744" y="3713"/>
                  </a:cubicBezTo>
                  <a:lnTo>
                    <a:pt x="9961" y="3713"/>
                  </a:lnTo>
                  <a:lnTo>
                    <a:pt x="99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9"/>
            <p:cNvSpPr/>
            <p:nvPr/>
          </p:nvSpPr>
          <p:spPr>
            <a:xfrm>
              <a:off x="1255266" y="3576435"/>
              <a:ext cx="402030" cy="6868"/>
            </a:xfrm>
            <a:custGeom>
              <a:avLst/>
              <a:gdLst/>
              <a:ahLst/>
              <a:cxnLst/>
              <a:rect l="l" t="t" r="r" b="b"/>
              <a:pathLst>
                <a:path w="7200" h="123" extrusionOk="0">
                  <a:moveTo>
                    <a:pt x="61" y="0"/>
                  </a:moveTo>
                  <a:cubicBezTo>
                    <a:pt x="27" y="0"/>
                    <a:pt x="0" y="27"/>
                    <a:pt x="0" y="61"/>
                  </a:cubicBezTo>
                  <a:cubicBezTo>
                    <a:pt x="0" y="96"/>
                    <a:pt x="28" y="123"/>
                    <a:pt x="61" y="123"/>
                  </a:cubicBezTo>
                  <a:lnTo>
                    <a:pt x="7139" y="123"/>
                  </a:lnTo>
                  <a:cubicBezTo>
                    <a:pt x="7172" y="123"/>
                    <a:pt x="7200" y="96"/>
                    <a:pt x="7200" y="61"/>
                  </a:cubicBezTo>
                  <a:cubicBezTo>
                    <a:pt x="7200" y="27"/>
                    <a:pt x="7172" y="0"/>
                    <a:pt x="71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9"/>
            <p:cNvSpPr/>
            <p:nvPr/>
          </p:nvSpPr>
          <p:spPr>
            <a:xfrm>
              <a:off x="1255266" y="3612337"/>
              <a:ext cx="402030" cy="6924"/>
            </a:xfrm>
            <a:custGeom>
              <a:avLst/>
              <a:gdLst/>
              <a:ahLst/>
              <a:cxnLst/>
              <a:rect l="l" t="t" r="r" b="b"/>
              <a:pathLst>
                <a:path w="7200" h="124" extrusionOk="0">
                  <a:moveTo>
                    <a:pt x="61" y="1"/>
                  </a:moveTo>
                  <a:cubicBezTo>
                    <a:pt x="27" y="1"/>
                    <a:pt x="0" y="28"/>
                    <a:pt x="0" y="63"/>
                  </a:cubicBezTo>
                  <a:cubicBezTo>
                    <a:pt x="0" y="97"/>
                    <a:pt x="28" y="124"/>
                    <a:pt x="61" y="124"/>
                  </a:cubicBezTo>
                  <a:lnTo>
                    <a:pt x="7139" y="124"/>
                  </a:lnTo>
                  <a:cubicBezTo>
                    <a:pt x="7172" y="124"/>
                    <a:pt x="7200" y="97"/>
                    <a:pt x="7200" y="63"/>
                  </a:cubicBezTo>
                  <a:cubicBezTo>
                    <a:pt x="7200" y="28"/>
                    <a:pt x="7172" y="1"/>
                    <a:pt x="7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9"/>
            <p:cNvSpPr/>
            <p:nvPr/>
          </p:nvSpPr>
          <p:spPr>
            <a:xfrm>
              <a:off x="727160" y="3845282"/>
              <a:ext cx="1255115" cy="161419"/>
            </a:xfrm>
            <a:custGeom>
              <a:avLst/>
              <a:gdLst/>
              <a:ahLst/>
              <a:cxnLst/>
              <a:rect l="l" t="t" r="r" b="b"/>
              <a:pathLst>
                <a:path w="22478" h="2891" extrusionOk="0">
                  <a:moveTo>
                    <a:pt x="914" y="0"/>
                  </a:moveTo>
                  <a:cubicBezTo>
                    <a:pt x="410" y="2"/>
                    <a:pt x="1" y="334"/>
                    <a:pt x="1" y="744"/>
                  </a:cubicBezTo>
                  <a:lnTo>
                    <a:pt x="1" y="2147"/>
                  </a:lnTo>
                  <a:cubicBezTo>
                    <a:pt x="1" y="2557"/>
                    <a:pt x="410" y="2890"/>
                    <a:pt x="914" y="2890"/>
                  </a:cubicBezTo>
                  <a:lnTo>
                    <a:pt x="22478" y="2890"/>
                  </a:lnTo>
                  <a:lnTo>
                    <a:pt x="2247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9"/>
            <p:cNvSpPr/>
            <p:nvPr/>
          </p:nvSpPr>
          <p:spPr>
            <a:xfrm>
              <a:off x="1195523" y="3845282"/>
              <a:ext cx="614715" cy="161419"/>
            </a:xfrm>
            <a:custGeom>
              <a:avLst/>
              <a:gdLst/>
              <a:ahLst/>
              <a:cxnLst/>
              <a:rect l="l" t="t" r="r" b="b"/>
              <a:pathLst>
                <a:path w="11009" h="2891" extrusionOk="0">
                  <a:moveTo>
                    <a:pt x="914" y="0"/>
                  </a:moveTo>
                  <a:cubicBezTo>
                    <a:pt x="409" y="2"/>
                    <a:pt x="1" y="334"/>
                    <a:pt x="1" y="744"/>
                  </a:cubicBezTo>
                  <a:lnTo>
                    <a:pt x="1" y="2147"/>
                  </a:lnTo>
                  <a:cubicBezTo>
                    <a:pt x="1" y="2557"/>
                    <a:pt x="409" y="2890"/>
                    <a:pt x="914" y="2890"/>
                  </a:cubicBezTo>
                  <a:lnTo>
                    <a:pt x="11009" y="2890"/>
                  </a:lnTo>
                  <a:lnTo>
                    <a:pt x="110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9"/>
            <p:cNvSpPr/>
            <p:nvPr/>
          </p:nvSpPr>
          <p:spPr>
            <a:xfrm>
              <a:off x="1319756" y="3886154"/>
              <a:ext cx="493157" cy="7705"/>
            </a:xfrm>
            <a:custGeom>
              <a:avLst/>
              <a:gdLst/>
              <a:ahLst/>
              <a:cxnLst/>
              <a:rect l="l" t="t" r="r" b="b"/>
              <a:pathLst>
                <a:path w="8832" h="138" extrusionOk="0">
                  <a:moveTo>
                    <a:pt x="69" y="1"/>
                  </a:moveTo>
                  <a:cubicBezTo>
                    <a:pt x="31" y="1"/>
                    <a:pt x="0" y="32"/>
                    <a:pt x="0" y="69"/>
                  </a:cubicBezTo>
                  <a:cubicBezTo>
                    <a:pt x="0" y="107"/>
                    <a:pt x="31" y="138"/>
                    <a:pt x="69" y="138"/>
                  </a:cubicBezTo>
                  <a:lnTo>
                    <a:pt x="8765" y="138"/>
                  </a:lnTo>
                  <a:cubicBezTo>
                    <a:pt x="8802" y="138"/>
                    <a:pt x="8832" y="107"/>
                    <a:pt x="8832" y="69"/>
                  </a:cubicBezTo>
                  <a:cubicBezTo>
                    <a:pt x="8832" y="32"/>
                    <a:pt x="8802" y="1"/>
                    <a:pt x="8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9"/>
            <p:cNvSpPr/>
            <p:nvPr/>
          </p:nvSpPr>
          <p:spPr>
            <a:xfrm>
              <a:off x="1319756" y="3922168"/>
              <a:ext cx="493157" cy="7649"/>
            </a:xfrm>
            <a:custGeom>
              <a:avLst/>
              <a:gdLst/>
              <a:ahLst/>
              <a:cxnLst/>
              <a:rect l="l" t="t" r="r" b="b"/>
              <a:pathLst>
                <a:path w="8832" h="137" extrusionOk="0">
                  <a:moveTo>
                    <a:pt x="69" y="1"/>
                  </a:moveTo>
                  <a:cubicBezTo>
                    <a:pt x="31" y="1"/>
                    <a:pt x="0" y="31"/>
                    <a:pt x="0" y="69"/>
                  </a:cubicBezTo>
                  <a:cubicBezTo>
                    <a:pt x="0" y="107"/>
                    <a:pt x="31" y="137"/>
                    <a:pt x="69" y="137"/>
                  </a:cubicBezTo>
                  <a:lnTo>
                    <a:pt x="8765" y="137"/>
                  </a:lnTo>
                  <a:cubicBezTo>
                    <a:pt x="8802" y="137"/>
                    <a:pt x="8832" y="107"/>
                    <a:pt x="8832" y="69"/>
                  </a:cubicBezTo>
                  <a:cubicBezTo>
                    <a:pt x="8832" y="31"/>
                    <a:pt x="8802" y="1"/>
                    <a:pt x="8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9"/>
            <p:cNvSpPr/>
            <p:nvPr/>
          </p:nvSpPr>
          <p:spPr>
            <a:xfrm>
              <a:off x="1319756" y="3958070"/>
              <a:ext cx="493157" cy="7705"/>
            </a:xfrm>
            <a:custGeom>
              <a:avLst/>
              <a:gdLst/>
              <a:ahLst/>
              <a:cxnLst/>
              <a:rect l="l" t="t" r="r" b="b"/>
              <a:pathLst>
                <a:path w="8832" h="138" extrusionOk="0">
                  <a:moveTo>
                    <a:pt x="69" y="1"/>
                  </a:moveTo>
                  <a:cubicBezTo>
                    <a:pt x="31" y="1"/>
                    <a:pt x="0" y="32"/>
                    <a:pt x="0" y="69"/>
                  </a:cubicBezTo>
                  <a:cubicBezTo>
                    <a:pt x="0" y="107"/>
                    <a:pt x="31" y="138"/>
                    <a:pt x="69" y="138"/>
                  </a:cubicBezTo>
                  <a:lnTo>
                    <a:pt x="8765" y="138"/>
                  </a:lnTo>
                  <a:cubicBezTo>
                    <a:pt x="8802" y="138"/>
                    <a:pt x="8832" y="107"/>
                    <a:pt x="8832" y="69"/>
                  </a:cubicBezTo>
                  <a:cubicBezTo>
                    <a:pt x="8832" y="32"/>
                    <a:pt x="8802" y="1"/>
                    <a:pt x="8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9"/>
            <p:cNvSpPr/>
            <p:nvPr/>
          </p:nvSpPr>
          <p:spPr>
            <a:xfrm>
              <a:off x="886140" y="2957165"/>
              <a:ext cx="1101451" cy="434117"/>
            </a:xfrm>
            <a:custGeom>
              <a:avLst/>
              <a:gdLst/>
              <a:ahLst/>
              <a:cxnLst/>
              <a:rect l="l" t="t" r="r" b="b"/>
              <a:pathLst>
                <a:path w="19726" h="7775" extrusionOk="0">
                  <a:moveTo>
                    <a:pt x="744" y="1"/>
                  </a:moveTo>
                  <a:cubicBezTo>
                    <a:pt x="333" y="1"/>
                    <a:pt x="0" y="332"/>
                    <a:pt x="0" y="743"/>
                  </a:cubicBezTo>
                  <a:lnTo>
                    <a:pt x="0" y="7031"/>
                  </a:lnTo>
                  <a:cubicBezTo>
                    <a:pt x="0" y="7441"/>
                    <a:pt x="333" y="7774"/>
                    <a:pt x="744" y="7774"/>
                  </a:cubicBezTo>
                  <a:lnTo>
                    <a:pt x="19725" y="7774"/>
                  </a:lnTo>
                  <a:lnTo>
                    <a:pt x="197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9"/>
            <p:cNvSpPr/>
            <p:nvPr/>
          </p:nvSpPr>
          <p:spPr>
            <a:xfrm>
              <a:off x="1448065" y="2957165"/>
              <a:ext cx="539502" cy="434117"/>
            </a:xfrm>
            <a:custGeom>
              <a:avLst/>
              <a:gdLst/>
              <a:ahLst/>
              <a:cxnLst/>
              <a:rect l="l" t="t" r="r" b="b"/>
              <a:pathLst>
                <a:path w="9662" h="7775" extrusionOk="0">
                  <a:moveTo>
                    <a:pt x="744" y="1"/>
                  </a:moveTo>
                  <a:cubicBezTo>
                    <a:pt x="334" y="1"/>
                    <a:pt x="1" y="332"/>
                    <a:pt x="1" y="743"/>
                  </a:cubicBezTo>
                  <a:lnTo>
                    <a:pt x="1" y="7031"/>
                  </a:lnTo>
                  <a:cubicBezTo>
                    <a:pt x="1" y="7441"/>
                    <a:pt x="334" y="7774"/>
                    <a:pt x="744" y="7774"/>
                  </a:cubicBezTo>
                  <a:lnTo>
                    <a:pt x="9661" y="7774"/>
                  </a:lnTo>
                  <a:lnTo>
                    <a:pt x="96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9"/>
            <p:cNvSpPr/>
            <p:nvPr/>
          </p:nvSpPr>
          <p:spPr>
            <a:xfrm>
              <a:off x="1005125" y="3091616"/>
              <a:ext cx="287786" cy="152876"/>
            </a:xfrm>
            <a:custGeom>
              <a:avLst/>
              <a:gdLst/>
              <a:ahLst/>
              <a:cxnLst/>
              <a:rect l="l" t="t" r="r" b="b"/>
              <a:pathLst>
                <a:path w="5154" h="2738" extrusionOk="0">
                  <a:moveTo>
                    <a:pt x="5031" y="123"/>
                  </a:moveTo>
                  <a:lnTo>
                    <a:pt x="5031" y="2615"/>
                  </a:lnTo>
                  <a:lnTo>
                    <a:pt x="124" y="2615"/>
                  </a:lnTo>
                  <a:lnTo>
                    <a:pt x="124" y="123"/>
                  </a:lnTo>
                  <a:close/>
                  <a:moveTo>
                    <a:pt x="63" y="0"/>
                  </a:moveTo>
                  <a:cubicBezTo>
                    <a:pt x="28" y="0"/>
                    <a:pt x="1" y="29"/>
                    <a:pt x="1" y="62"/>
                  </a:cubicBezTo>
                  <a:lnTo>
                    <a:pt x="1" y="2676"/>
                  </a:lnTo>
                  <a:cubicBezTo>
                    <a:pt x="1" y="2710"/>
                    <a:pt x="30" y="2737"/>
                    <a:pt x="63" y="2737"/>
                  </a:cubicBezTo>
                  <a:lnTo>
                    <a:pt x="5091" y="2737"/>
                  </a:lnTo>
                  <a:cubicBezTo>
                    <a:pt x="5124" y="2737"/>
                    <a:pt x="5153" y="2710"/>
                    <a:pt x="5153" y="2676"/>
                  </a:cubicBezTo>
                  <a:lnTo>
                    <a:pt x="5153" y="62"/>
                  </a:lnTo>
                  <a:cubicBezTo>
                    <a:pt x="5153" y="27"/>
                    <a:pt x="5124" y="0"/>
                    <a:pt x="50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9"/>
            <p:cNvSpPr/>
            <p:nvPr/>
          </p:nvSpPr>
          <p:spPr>
            <a:xfrm>
              <a:off x="757440" y="2767213"/>
              <a:ext cx="1135567" cy="190007"/>
            </a:xfrm>
            <a:custGeom>
              <a:avLst/>
              <a:gdLst/>
              <a:ahLst/>
              <a:cxnLst/>
              <a:rect l="l" t="t" r="r" b="b"/>
              <a:pathLst>
                <a:path w="20337" h="3403" extrusionOk="0">
                  <a:moveTo>
                    <a:pt x="744" y="0"/>
                  </a:moveTo>
                  <a:cubicBezTo>
                    <a:pt x="333" y="0"/>
                    <a:pt x="0" y="332"/>
                    <a:pt x="0" y="743"/>
                  </a:cubicBezTo>
                  <a:lnTo>
                    <a:pt x="0" y="2659"/>
                  </a:lnTo>
                  <a:cubicBezTo>
                    <a:pt x="0" y="3070"/>
                    <a:pt x="333" y="3403"/>
                    <a:pt x="744" y="3403"/>
                  </a:cubicBezTo>
                  <a:lnTo>
                    <a:pt x="20336" y="3403"/>
                  </a:lnTo>
                  <a:lnTo>
                    <a:pt x="203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9"/>
            <p:cNvSpPr/>
            <p:nvPr/>
          </p:nvSpPr>
          <p:spPr>
            <a:xfrm>
              <a:off x="1336842" y="2767213"/>
              <a:ext cx="556253" cy="190007"/>
            </a:xfrm>
            <a:custGeom>
              <a:avLst/>
              <a:gdLst/>
              <a:ahLst/>
              <a:cxnLst/>
              <a:rect l="l" t="t" r="r" b="b"/>
              <a:pathLst>
                <a:path w="9962" h="3403" extrusionOk="0">
                  <a:moveTo>
                    <a:pt x="744" y="0"/>
                  </a:moveTo>
                  <a:cubicBezTo>
                    <a:pt x="332" y="0"/>
                    <a:pt x="0" y="332"/>
                    <a:pt x="0" y="743"/>
                  </a:cubicBezTo>
                  <a:lnTo>
                    <a:pt x="0" y="2659"/>
                  </a:lnTo>
                  <a:cubicBezTo>
                    <a:pt x="0" y="3070"/>
                    <a:pt x="333" y="3403"/>
                    <a:pt x="744" y="3403"/>
                  </a:cubicBezTo>
                  <a:lnTo>
                    <a:pt x="9961" y="3403"/>
                  </a:lnTo>
                  <a:lnTo>
                    <a:pt x="9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9"/>
            <p:cNvSpPr/>
            <p:nvPr/>
          </p:nvSpPr>
          <p:spPr>
            <a:xfrm>
              <a:off x="834157" y="2800658"/>
              <a:ext cx="6924" cy="123619"/>
            </a:xfrm>
            <a:custGeom>
              <a:avLst/>
              <a:gdLst/>
              <a:ahLst/>
              <a:cxnLst/>
              <a:rect l="l" t="t" r="r" b="b"/>
              <a:pathLst>
                <a:path w="124" h="2214" extrusionOk="0">
                  <a:moveTo>
                    <a:pt x="62" y="0"/>
                  </a:moveTo>
                  <a:cubicBezTo>
                    <a:pt x="28" y="0"/>
                    <a:pt x="1" y="28"/>
                    <a:pt x="1" y="61"/>
                  </a:cubicBezTo>
                  <a:lnTo>
                    <a:pt x="1" y="2151"/>
                  </a:lnTo>
                  <a:cubicBezTo>
                    <a:pt x="1" y="2186"/>
                    <a:pt x="29" y="2213"/>
                    <a:pt x="62" y="2213"/>
                  </a:cubicBezTo>
                  <a:cubicBezTo>
                    <a:pt x="97" y="2213"/>
                    <a:pt x="124" y="2186"/>
                    <a:pt x="124" y="2151"/>
                  </a:cubicBezTo>
                  <a:lnTo>
                    <a:pt x="124" y="61"/>
                  </a:lnTo>
                  <a:cubicBezTo>
                    <a:pt x="124" y="27"/>
                    <a:pt x="97"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9"/>
            <p:cNvSpPr/>
            <p:nvPr/>
          </p:nvSpPr>
          <p:spPr>
            <a:xfrm>
              <a:off x="882678" y="2800658"/>
              <a:ext cx="6924" cy="123619"/>
            </a:xfrm>
            <a:custGeom>
              <a:avLst/>
              <a:gdLst/>
              <a:ahLst/>
              <a:cxnLst/>
              <a:rect l="l" t="t" r="r" b="b"/>
              <a:pathLst>
                <a:path w="124" h="2214" extrusionOk="0">
                  <a:moveTo>
                    <a:pt x="62" y="0"/>
                  </a:moveTo>
                  <a:cubicBezTo>
                    <a:pt x="27" y="0"/>
                    <a:pt x="0" y="28"/>
                    <a:pt x="0" y="61"/>
                  </a:cubicBezTo>
                  <a:lnTo>
                    <a:pt x="0" y="2151"/>
                  </a:lnTo>
                  <a:cubicBezTo>
                    <a:pt x="0" y="2186"/>
                    <a:pt x="28" y="2213"/>
                    <a:pt x="62" y="2213"/>
                  </a:cubicBezTo>
                  <a:cubicBezTo>
                    <a:pt x="95" y="2213"/>
                    <a:pt x="123" y="2186"/>
                    <a:pt x="123" y="2151"/>
                  </a:cubicBezTo>
                  <a:lnTo>
                    <a:pt x="123" y="61"/>
                  </a:lnTo>
                  <a:cubicBezTo>
                    <a:pt x="123" y="27"/>
                    <a:pt x="95" y="0"/>
                    <a:pt x="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9"/>
            <p:cNvSpPr/>
            <p:nvPr/>
          </p:nvSpPr>
          <p:spPr>
            <a:xfrm>
              <a:off x="850071" y="2683516"/>
              <a:ext cx="1076826" cy="83753"/>
            </a:xfrm>
            <a:custGeom>
              <a:avLst/>
              <a:gdLst/>
              <a:ahLst/>
              <a:cxnLst/>
              <a:rect l="l" t="t" r="r" b="b"/>
              <a:pathLst>
                <a:path w="19285" h="1500" extrusionOk="0">
                  <a:moveTo>
                    <a:pt x="744" y="1"/>
                  </a:moveTo>
                  <a:cubicBezTo>
                    <a:pt x="333" y="1"/>
                    <a:pt x="0" y="333"/>
                    <a:pt x="0" y="742"/>
                  </a:cubicBezTo>
                  <a:lnTo>
                    <a:pt x="0" y="756"/>
                  </a:lnTo>
                  <a:cubicBezTo>
                    <a:pt x="0" y="1167"/>
                    <a:pt x="333" y="1499"/>
                    <a:pt x="744" y="1499"/>
                  </a:cubicBezTo>
                  <a:lnTo>
                    <a:pt x="19285" y="1499"/>
                  </a:lnTo>
                  <a:lnTo>
                    <a:pt x="192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9"/>
            <p:cNvSpPr/>
            <p:nvPr/>
          </p:nvSpPr>
          <p:spPr>
            <a:xfrm>
              <a:off x="1399489" y="2683516"/>
              <a:ext cx="527385" cy="83753"/>
            </a:xfrm>
            <a:custGeom>
              <a:avLst/>
              <a:gdLst/>
              <a:ahLst/>
              <a:cxnLst/>
              <a:rect l="l" t="t" r="r" b="b"/>
              <a:pathLst>
                <a:path w="9445" h="1500" extrusionOk="0">
                  <a:moveTo>
                    <a:pt x="744" y="1"/>
                  </a:moveTo>
                  <a:cubicBezTo>
                    <a:pt x="332" y="1"/>
                    <a:pt x="0" y="333"/>
                    <a:pt x="0" y="742"/>
                  </a:cubicBezTo>
                  <a:lnTo>
                    <a:pt x="0" y="756"/>
                  </a:lnTo>
                  <a:cubicBezTo>
                    <a:pt x="0" y="1167"/>
                    <a:pt x="333" y="1499"/>
                    <a:pt x="744" y="1499"/>
                  </a:cubicBezTo>
                  <a:lnTo>
                    <a:pt x="9445" y="1499"/>
                  </a:lnTo>
                  <a:lnTo>
                    <a:pt x="94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9"/>
            <p:cNvSpPr/>
            <p:nvPr/>
          </p:nvSpPr>
          <p:spPr>
            <a:xfrm>
              <a:off x="1269393" y="2706520"/>
              <a:ext cx="6924" cy="42546"/>
            </a:xfrm>
            <a:custGeom>
              <a:avLst/>
              <a:gdLst/>
              <a:ahLst/>
              <a:cxnLst/>
              <a:rect l="l" t="t" r="r" b="b"/>
              <a:pathLst>
                <a:path w="124" h="762" extrusionOk="0">
                  <a:moveTo>
                    <a:pt x="63" y="1"/>
                  </a:moveTo>
                  <a:cubicBezTo>
                    <a:pt x="28" y="1"/>
                    <a:pt x="1" y="28"/>
                    <a:pt x="1" y="62"/>
                  </a:cubicBezTo>
                  <a:lnTo>
                    <a:pt x="1" y="699"/>
                  </a:lnTo>
                  <a:cubicBezTo>
                    <a:pt x="1" y="734"/>
                    <a:pt x="30" y="761"/>
                    <a:pt x="63" y="761"/>
                  </a:cubicBezTo>
                  <a:cubicBezTo>
                    <a:pt x="96" y="761"/>
                    <a:pt x="123" y="733"/>
                    <a:pt x="124" y="699"/>
                  </a:cubicBezTo>
                  <a:lnTo>
                    <a:pt x="124" y="62"/>
                  </a:lnTo>
                  <a:cubicBezTo>
                    <a:pt x="124" y="27"/>
                    <a:pt x="97"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9"/>
            <p:cNvSpPr/>
            <p:nvPr/>
          </p:nvSpPr>
          <p:spPr>
            <a:xfrm>
              <a:off x="1211882" y="2706520"/>
              <a:ext cx="6924" cy="42546"/>
            </a:xfrm>
            <a:custGeom>
              <a:avLst/>
              <a:gdLst/>
              <a:ahLst/>
              <a:cxnLst/>
              <a:rect l="l" t="t" r="r" b="b"/>
              <a:pathLst>
                <a:path w="124" h="762" extrusionOk="0">
                  <a:moveTo>
                    <a:pt x="62" y="1"/>
                  </a:moveTo>
                  <a:cubicBezTo>
                    <a:pt x="28" y="1"/>
                    <a:pt x="1" y="28"/>
                    <a:pt x="1" y="62"/>
                  </a:cubicBezTo>
                  <a:lnTo>
                    <a:pt x="1" y="699"/>
                  </a:lnTo>
                  <a:cubicBezTo>
                    <a:pt x="1" y="734"/>
                    <a:pt x="29" y="761"/>
                    <a:pt x="62" y="761"/>
                  </a:cubicBezTo>
                  <a:cubicBezTo>
                    <a:pt x="95" y="761"/>
                    <a:pt x="122" y="733"/>
                    <a:pt x="124" y="699"/>
                  </a:cubicBezTo>
                  <a:lnTo>
                    <a:pt x="124" y="62"/>
                  </a:lnTo>
                  <a:cubicBezTo>
                    <a:pt x="124" y="27"/>
                    <a:pt x="95" y="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9"/>
            <p:cNvSpPr/>
            <p:nvPr/>
          </p:nvSpPr>
          <p:spPr>
            <a:xfrm>
              <a:off x="1062412" y="2489209"/>
              <a:ext cx="1118816" cy="194362"/>
            </a:xfrm>
            <a:custGeom>
              <a:avLst/>
              <a:gdLst/>
              <a:ahLst/>
              <a:cxnLst/>
              <a:rect l="l" t="t" r="r" b="b"/>
              <a:pathLst>
                <a:path w="20037" h="3481" extrusionOk="0">
                  <a:moveTo>
                    <a:pt x="744" y="0"/>
                  </a:moveTo>
                  <a:cubicBezTo>
                    <a:pt x="333" y="0"/>
                    <a:pt x="1" y="333"/>
                    <a:pt x="1" y="743"/>
                  </a:cubicBezTo>
                  <a:lnTo>
                    <a:pt x="1" y="2737"/>
                  </a:lnTo>
                  <a:cubicBezTo>
                    <a:pt x="1" y="3147"/>
                    <a:pt x="333" y="3481"/>
                    <a:pt x="744" y="3481"/>
                  </a:cubicBezTo>
                  <a:lnTo>
                    <a:pt x="20037" y="3481"/>
                  </a:lnTo>
                  <a:lnTo>
                    <a:pt x="200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9"/>
            <p:cNvSpPr/>
            <p:nvPr/>
          </p:nvSpPr>
          <p:spPr>
            <a:xfrm>
              <a:off x="1633215" y="2489209"/>
              <a:ext cx="547878" cy="194362"/>
            </a:xfrm>
            <a:custGeom>
              <a:avLst/>
              <a:gdLst/>
              <a:ahLst/>
              <a:cxnLst/>
              <a:rect l="l" t="t" r="r" b="b"/>
              <a:pathLst>
                <a:path w="9812" h="3481" extrusionOk="0">
                  <a:moveTo>
                    <a:pt x="744" y="0"/>
                  </a:moveTo>
                  <a:cubicBezTo>
                    <a:pt x="333" y="0"/>
                    <a:pt x="1" y="333"/>
                    <a:pt x="1" y="743"/>
                  </a:cubicBezTo>
                  <a:lnTo>
                    <a:pt x="1" y="2737"/>
                  </a:lnTo>
                  <a:cubicBezTo>
                    <a:pt x="1" y="3147"/>
                    <a:pt x="333" y="3481"/>
                    <a:pt x="744" y="3481"/>
                  </a:cubicBezTo>
                  <a:lnTo>
                    <a:pt x="9812" y="3481"/>
                  </a:lnTo>
                  <a:lnTo>
                    <a:pt x="98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9"/>
            <p:cNvSpPr/>
            <p:nvPr/>
          </p:nvSpPr>
          <p:spPr>
            <a:xfrm>
              <a:off x="1237958" y="2520253"/>
              <a:ext cx="6924" cy="131436"/>
            </a:xfrm>
            <a:custGeom>
              <a:avLst/>
              <a:gdLst/>
              <a:ahLst/>
              <a:cxnLst/>
              <a:rect l="l" t="t" r="r" b="b"/>
              <a:pathLst>
                <a:path w="124" h="2354" extrusionOk="0">
                  <a:moveTo>
                    <a:pt x="61" y="1"/>
                  </a:moveTo>
                  <a:cubicBezTo>
                    <a:pt x="27" y="1"/>
                    <a:pt x="0" y="28"/>
                    <a:pt x="0" y="62"/>
                  </a:cubicBezTo>
                  <a:lnTo>
                    <a:pt x="0" y="2292"/>
                  </a:lnTo>
                  <a:cubicBezTo>
                    <a:pt x="0" y="2327"/>
                    <a:pt x="28" y="2354"/>
                    <a:pt x="61" y="2354"/>
                  </a:cubicBezTo>
                  <a:cubicBezTo>
                    <a:pt x="95" y="2354"/>
                    <a:pt x="123" y="2327"/>
                    <a:pt x="123" y="2292"/>
                  </a:cubicBezTo>
                  <a:lnTo>
                    <a:pt x="123" y="62"/>
                  </a:lnTo>
                  <a:cubicBezTo>
                    <a:pt x="123" y="27"/>
                    <a:pt x="96" y="1"/>
                    <a:pt x="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9"/>
            <p:cNvSpPr/>
            <p:nvPr/>
          </p:nvSpPr>
          <p:spPr>
            <a:xfrm>
              <a:off x="1160961" y="2520253"/>
              <a:ext cx="6924" cy="131436"/>
            </a:xfrm>
            <a:custGeom>
              <a:avLst/>
              <a:gdLst/>
              <a:ahLst/>
              <a:cxnLst/>
              <a:rect l="l" t="t" r="r" b="b"/>
              <a:pathLst>
                <a:path w="124" h="2354" extrusionOk="0">
                  <a:moveTo>
                    <a:pt x="63" y="1"/>
                  </a:moveTo>
                  <a:cubicBezTo>
                    <a:pt x="27" y="1"/>
                    <a:pt x="0" y="28"/>
                    <a:pt x="0" y="62"/>
                  </a:cubicBezTo>
                  <a:lnTo>
                    <a:pt x="0" y="2292"/>
                  </a:lnTo>
                  <a:cubicBezTo>
                    <a:pt x="0" y="2327"/>
                    <a:pt x="28" y="2354"/>
                    <a:pt x="63" y="2354"/>
                  </a:cubicBezTo>
                  <a:cubicBezTo>
                    <a:pt x="97" y="2354"/>
                    <a:pt x="123" y="2327"/>
                    <a:pt x="123" y="2292"/>
                  </a:cubicBezTo>
                  <a:lnTo>
                    <a:pt x="123" y="62"/>
                  </a:lnTo>
                  <a:cubicBezTo>
                    <a:pt x="123" y="27"/>
                    <a:pt x="97"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9"/>
            <p:cNvSpPr/>
            <p:nvPr/>
          </p:nvSpPr>
          <p:spPr>
            <a:xfrm>
              <a:off x="715100" y="3744834"/>
              <a:ext cx="1135623" cy="100615"/>
            </a:xfrm>
            <a:custGeom>
              <a:avLst/>
              <a:gdLst/>
              <a:ahLst/>
              <a:cxnLst/>
              <a:rect l="l" t="t" r="r" b="b"/>
              <a:pathLst>
                <a:path w="20338" h="1802" extrusionOk="0">
                  <a:moveTo>
                    <a:pt x="742" y="0"/>
                  </a:moveTo>
                  <a:cubicBezTo>
                    <a:pt x="331" y="0"/>
                    <a:pt x="1" y="332"/>
                    <a:pt x="1" y="742"/>
                  </a:cubicBezTo>
                  <a:lnTo>
                    <a:pt x="1" y="1058"/>
                  </a:lnTo>
                  <a:cubicBezTo>
                    <a:pt x="1" y="1468"/>
                    <a:pt x="333" y="1801"/>
                    <a:pt x="744" y="1801"/>
                  </a:cubicBezTo>
                  <a:lnTo>
                    <a:pt x="20338" y="1801"/>
                  </a:lnTo>
                  <a:lnTo>
                    <a:pt x="20338" y="0"/>
                  </a:lnTo>
                  <a:lnTo>
                    <a:pt x="744" y="0"/>
                  </a:lnTo>
                  <a:cubicBezTo>
                    <a:pt x="743" y="0"/>
                    <a:pt x="743" y="0"/>
                    <a:pt x="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9"/>
            <p:cNvSpPr/>
            <p:nvPr/>
          </p:nvSpPr>
          <p:spPr>
            <a:xfrm>
              <a:off x="1122435" y="3744834"/>
              <a:ext cx="556253" cy="100615"/>
            </a:xfrm>
            <a:custGeom>
              <a:avLst/>
              <a:gdLst/>
              <a:ahLst/>
              <a:cxnLst/>
              <a:rect l="l" t="t" r="r" b="b"/>
              <a:pathLst>
                <a:path w="9962" h="1802" extrusionOk="0">
                  <a:moveTo>
                    <a:pt x="742" y="0"/>
                  </a:moveTo>
                  <a:cubicBezTo>
                    <a:pt x="332" y="0"/>
                    <a:pt x="1" y="332"/>
                    <a:pt x="1" y="742"/>
                  </a:cubicBezTo>
                  <a:lnTo>
                    <a:pt x="1" y="1058"/>
                  </a:lnTo>
                  <a:cubicBezTo>
                    <a:pt x="1" y="1468"/>
                    <a:pt x="333" y="1801"/>
                    <a:pt x="744" y="1801"/>
                  </a:cubicBezTo>
                  <a:lnTo>
                    <a:pt x="9962" y="1801"/>
                  </a:lnTo>
                  <a:lnTo>
                    <a:pt x="9962" y="0"/>
                  </a:lnTo>
                  <a:lnTo>
                    <a:pt x="744" y="0"/>
                  </a:lnTo>
                  <a:cubicBezTo>
                    <a:pt x="743" y="0"/>
                    <a:pt x="743" y="0"/>
                    <a:pt x="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9"/>
            <p:cNvSpPr/>
            <p:nvPr/>
          </p:nvSpPr>
          <p:spPr>
            <a:xfrm>
              <a:off x="1049346" y="3683360"/>
              <a:ext cx="474340" cy="320214"/>
            </a:xfrm>
            <a:custGeom>
              <a:avLst/>
              <a:gdLst/>
              <a:ahLst/>
              <a:cxnLst/>
              <a:rect l="l" t="t" r="r" b="b"/>
              <a:pathLst>
                <a:path w="8495" h="5735" extrusionOk="0">
                  <a:moveTo>
                    <a:pt x="2034" y="1"/>
                  </a:moveTo>
                  <a:lnTo>
                    <a:pt x="1247" y="3309"/>
                  </a:lnTo>
                  <a:cubicBezTo>
                    <a:pt x="1075" y="4026"/>
                    <a:pt x="711" y="4683"/>
                    <a:pt x="193" y="5208"/>
                  </a:cubicBezTo>
                  <a:cubicBezTo>
                    <a:pt x="0" y="5403"/>
                    <a:pt x="138" y="5735"/>
                    <a:pt x="414" y="5735"/>
                  </a:cubicBezTo>
                  <a:lnTo>
                    <a:pt x="7188" y="5735"/>
                  </a:lnTo>
                  <a:lnTo>
                    <a:pt x="8495" y="150"/>
                  </a:lnTo>
                  <a:lnTo>
                    <a:pt x="20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9"/>
            <p:cNvSpPr/>
            <p:nvPr/>
          </p:nvSpPr>
          <p:spPr>
            <a:xfrm>
              <a:off x="1723835" y="3708374"/>
              <a:ext cx="446756" cy="295144"/>
            </a:xfrm>
            <a:custGeom>
              <a:avLst/>
              <a:gdLst/>
              <a:ahLst/>
              <a:cxnLst/>
              <a:rect l="l" t="t" r="r" b="b"/>
              <a:pathLst>
                <a:path w="8001" h="5286" extrusionOk="0">
                  <a:moveTo>
                    <a:pt x="6740" y="1"/>
                  </a:moveTo>
                  <a:lnTo>
                    <a:pt x="336" y="345"/>
                  </a:lnTo>
                  <a:lnTo>
                    <a:pt x="0" y="5284"/>
                  </a:lnTo>
                  <a:lnTo>
                    <a:pt x="7629" y="5284"/>
                  </a:lnTo>
                  <a:cubicBezTo>
                    <a:pt x="7881" y="5284"/>
                    <a:pt x="8001" y="4975"/>
                    <a:pt x="7817" y="4805"/>
                  </a:cubicBezTo>
                  <a:lnTo>
                    <a:pt x="7336" y="4365"/>
                  </a:lnTo>
                  <a:cubicBezTo>
                    <a:pt x="6769" y="3843"/>
                    <a:pt x="6476" y="3088"/>
                    <a:pt x="6542" y="2321"/>
                  </a:cubicBezTo>
                  <a:lnTo>
                    <a:pt x="6740" y="1"/>
                  </a:lnTo>
                  <a:close/>
                  <a:moveTo>
                    <a:pt x="0" y="5284"/>
                  </a:moveTo>
                  <a:lnTo>
                    <a:pt x="0" y="5286"/>
                  </a:lnTo>
                  <a:lnTo>
                    <a:pt x="0" y="528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9"/>
            <p:cNvSpPr/>
            <p:nvPr/>
          </p:nvSpPr>
          <p:spPr>
            <a:xfrm>
              <a:off x="1139185" y="2072118"/>
              <a:ext cx="1069400" cy="1685212"/>
            </a:xfrm>
            <a:custGeom>
              <a:avLst/>
              <a:gdLst/>
              <a:ahLst/>
              <a:cxnLst/>
              <a:rect l="l" t="t" r="r" b="b"/>
              <a:pathLst>
                <a:path w="19152" h="30182" extrusionOk="0">
                  <a:moveTo>
                    <a:pt x="5533" y="0"/>
                  </a:moveTo>
                  <a:lnTo>
                    <a:pt x="0" y="29652"/>
                  </a:lnTo>
                  <a:lnTo>
                    <a:pt x="6962" y="30003"/>
                  </a:lnTo>
                  <a:lnTo>
                    <a:pt x="9982" y="15968"/>
                  </a:lnTo>
                  <a:lnTo>
                    <a:pt x="11947" y="7210"/>
                  </a:lnTo>
                  <a:lnTo>
                    <a:pt x="10558" y="30182"/>
                  </a:lnTo>
                  <a:lnTo>
                    <a:pt x="10558" y="30182"/>
                  </a:lnTo>
                  <a:lnTo>
                    <a:pt x="17595" y="29873"/>
                  </a:lnTo>
                  <a:cubicBezTo>
                    <a:pt x="17595" y="29873"/>
                    <a:pt x="19134" y="12594"/>
                    <a:pt x="19152" y="4330"/>
                  </a:cubicBezTo>
                  <a:lnTo>
                    <a:pt x="55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9"/>
            <p:cNvSpPr/>
            <p:nvPr/>
          </p:nvSpPr>
          <p:spPr>
            <a:xfrm>
              <a:off x="1160514" y="2682734"/>
              <a:ext cx="595228" cy="962763"/>
            </a:xfrm>
            <a:custGeom>
              <a:avLst/>
              <a:gdLst/>
              <a:ahLst/>
              <a:cxnLst/>
              <a:rect l="l" t="t" r="r" b="b"/>
              <a:pathLst>
                <a:path w="10660" h="17243" extrusionOk="0">
                  <a:moveTo>
                    <a:pt x="10589" y="0"/>
                  </a:moveTo>
                  <a:cubicBezTo>
                    <a:pt x="10565" y="0"/>
                    <a:pt x="10542" y="15"/>
                    <a:pt x="10532" y="38"/>
                  </a:cubicBezTo>
                  <a:cubicBezTo>
                    <a:pt x="9959" y="1433"/>
                    <a:pt x="9572" y="2914"/>
                    <a:pt x="9197" y="4344"/>
                  </a:cubicBezTo>
                  <a:lnTo>
                    <a:pt x="5874" y="17067"/>
                  </a:lnTo>
                  <a:lnTo>
                    <a:pt x="66" y="16792"/>
                  </a:lnTo>
                  <a:cubicBezTo>
                    <a:pt x="64" y="16792"/>
                    <a:pt x="63" y="16792"/>
                    <a:pt x="61" y="16792"/>
                  </a:cubicBezTo>
                  <a:cubicBezTo>
                    <a:pt x="30" y="16792"/>
                    <a:pt x="4" y="16818"/>
                    <a:pt x="2" y="16850"/>
                  </a:cubicBezTo>
                  <a:cubicBezTo>
                    <a:pt x="1" y="16883"/>
                    <a:pt x="26" y="16911"/>
                    <a:pt x="60" y="16913"/>
                  </a:cubicBezTo>
                  <a:lnTo>
                    <a:pt x="6992" y="17242"/>
                  </a:lnTo>
                  <a:lnTo>
                    <a:pt x="6994" y="17242"/>
                  </a:lnTo>
                  <a:cubicBezTo>
                    <a:pt x="7026" y="17242"/>
                    <a:pt x="7053" y="17217"/>
                    <a:pt x="7055" y="17184"/>
                  </a:cubicBezTo>
                  <a:cubicBezTo>
                    <a:pt x="7056" y="17150"/>
                    <a:pt x="7030" y="17122"/>
                    <a:pt x="6997" y="17119"/>
                  </a:cubicBezTo>
                  <a:lnTo>
                    <a:pt x="5997" y="17072"/>
                  </a:lnTo>
                  <a:lnTo>
                    <a:pt x="9314" y="4375"/>
                  </a:lnTo>
                  <a:cubicBezTo>
                    <a:pt x="9687" y="2948"/>
                    <a:pt x="10073" y="1472"/>
                    <a:pt x="10643" y="84"/>
                  </a:cubicBezTo>
                  <a:cubicBezTo>
                    <a:pt x="10659" y="54"/>
                    <a:pt x="10643" y="18"/>
                    <a:pt x="10612" y="5"/>
                  </a:cubicBezTo>
                  <a:cubicBezTo>
                    <a:pt x="10605" y="2"/>
                    <a:pt x="10597" y="0"/>
                    <a:pt x="10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9"/>
            <p:cNvSpPr/>
            <p:nvPr/>
          </p:nvSpPr>
          <p:spPr>
            <a:xfrm>
              <a:off x="1742261" y="2415059"/>
              <a:ext cx="390025" cy="1234177"/>
            </a:xfrm>
            <a:custGeom>
              <a:avLst/>
              <a:gdLst/>
              <a:ahLst/>
              <a:cxnLst/>
              <a:rect l="l" t="t" r="r" b="b"/>
              <a:pathLst>
                <a:path w="6985" h="22104" extrusionOk="0">
                  <a:moveTo>
                    <a:pt x="1474" y="0"/>
                  </a:moveTo>
                  <a:cubicBezTo>
                    <a:pt x="1447" y="0"/>
                    <a:pt x="1422" y="20"/>
                    <a:pt x="1415" y="47"/>
                  </a:cubicBezTo>
                  <a:lnTo>
                    <a:pt x="1272" y="677"/>
                  </a:lnTo>
                  <a:cubicBezTo>
                    <a:pt x="1252" y="687"/>
                    <a:pt x="1237" y="708"/>
                    <a:pt x="1237" y="734"/>
                  </a:cubicBezTo>
                  <a:lnTo>
                    <a:pt x="1238" y="826"/>
                  </a:lnTo>
                  <a:lnTo>
                    <a:pt x="1075" y="1548"/>
                  </a:lnTo>
                  <a:cubicBezTo>
                    <a:pt x="1066" y="1581"/>
                    <a:pt x="1087" y="1613"/>
                    <a:pt x="1119" y="1621"/>
                  </a:cubicBezTo>
                  <a:cubicBezTo>
                    <a:pt x="1124" y="1623"/>
                    <a:pt x="1129" y="1623"/>
                    <a:pt x="1133" y="1623"/>
                  </a:cubicBezTo>
                  <a:cubicBezTo>
                    <a:pt x="1161" y="1623"/>
                    <a:pt x="1187" y="1603"/>
                    <a:pt x="1192" y="1574"/>
                  </a:cubicBezTo>
                  <a:lnTo>
                    <a:pt x="1242" y="1347"/>
                  </a:lnTo>
                  <a:lnTo>
                    <a:pt x="1357" y="10478"/>
                  </a:lnTo>
                  <a:cubicBezTo>
                    <a:pt x="1393" y="13325"/>
                    <a:pt x="1311" y="16269"/>
                    <a:pt x="1231" y="19115"/>
                  </a:cubicBezTo>
                  <a:cubicBezTo>
                    <a:pt x="1204" y="20074"/>
                    <a:pt x="1177" y="21030"/>
                    <a:pt x="1154" y="21978"/>
                  </a:cubicBezTo>
                  <a:lnTo>
                    <a:pt x="62" y="21981"/>
                  </a:lnTo>
                  <a:cubicBezTo>
                    <a:pt x="28" y="21981"/>
                    <a:pt x="1" y="22009"/>
                    <a:pt x="2" y="22042"/>
                  </a:cubicBezTo>
                  <a:cubicBezTo>
                    <a:pt x="2" y="22075"/>
                    <a:pt x="28" y="22104"/>
                    <a:pt x="63" y="22104"/>
                  </a:cubicBezTo>
                  <a:lnTo>
                    <a:pt x="6923" y="22090"/>
                  </a:lnTo>
                  <a:cubicBezTo>
                    <a:pt x="6956" y="22090"/>
                    <a:pt x="6985" y="22062"/>
                    <a:pt x="6983" y="22029"/>
                  </a:cubicBezTo>
                  <a:cubicBezTo>
                    <a:pt x="6985" y="21995"/>
                    <a:pt x="6957" y="21967"/>
                    <a:pt x="6923" y="21967"/>
                  </a:cubicBezTo>
                  <a:lnTo>
                    <a:pt x="1279" y="21978"/>
                  </a:lnTo>
                  <a:cubicBezTo>
                    <a:pt x="1301" y="21031"/>
                    <a:pt x="1328" y="20076"/>
                    <a:pt x="1355" y="19120"/>
                  </a:cubicBezTo>
                  <a:cubicBezTo>
                    <a:pt x="1435" y="16271"/>
                    <a:pt x="1518" y="13326"/>
                    <a:pt x="1482" y="10475"/>
                  </a:cubicBezTo>
                  <a:lnTo>
                    <a:pt x="1361" y="837"/>
                  </a:lnTo>
                  <a:lnTo>
                    <a:pt x="1534" y="76"/>
                  </a:lnTo>
                  <a:cubicBezTo>
                    <a:pt x="1542" y="42"/>
                    <a:pt x="1521" y="10"/>
                    <a:pt x="1488" y="2"/>
                  </a:cubicBezTo>
                  <a:cubicBezTo>
                    <a:pt x="1484" y="1"/>
                    <a:pt x="1479" y="0"/>
                    <a:pt x="1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9"/>
            <p:cNvSpPr/>
            <p:nvPr/>
          </p:nvSpPr>
          <p:spPr>
            <a:xfrm>
              <a:off x="1288823" y="2953982"/>
              <a:ext cx="119660" cy="33892"/>
            </a:xfrm>
            <a:custGeom>
              <a:avLst/>
              <a:gdLst/>
              <a:ahLst/>
              <a:cxnLst/>
              <a:rect l="l" t="t" r="r" b="b"/>
              <a:pathLst>
                <a:path w="2143" h="607" extrusionOk="0">
                  <a:moveTo>
                    <a:pt x="68" y="1"/>
                  </a:moveTo>
                  <a:cubicBezTo>
                    <a:pt x="54" y="1"/>
                    <a:pt x="40" y="5"/>
                    <a:pt x="29" y="15"/>
                  </a:cubicBezTo>
                  <a:cubicBezTo>
                    <a:pt x="4" y="36"/>
                    <a:pt x="0" y="75"/>
                    <a:pt x="22" y="100"/>
                  </a:cubicBezTo>
                  <a:cubicBezTo>
                    <a:pt x="275" y="399"/>
                    <a:pt x="660" y="587"/>
                    <a:pt x="1051" y="604"/>
                  </a:cubicBezTo>
                  <a:cubicBezTo>
                    <a:pt x="1069" y="606"/>
                    <a:pt x="1089" y="606"/>
                    <a:pt x="1110" y="606"/>
                  </a:cubicBezTo>
                  <a:cubicBezTo>
                    <a:pt x="1481" y="606"/>
                    <a:pt x="1854" y="453"/>
                    <a:pt x="2118" y="191"/>
                  </a:cubicBezTo>
                  <a:cubicBezTo>
                    <a:pt x="2143" y="169"/>
                    <a:pt x="2143" y="129"/>
                    <a:pt x="2118" y="106"/>
                  </a:cubicBezTo>
                  <a:cubicBezTo>
                    <a:pt x="2106" y="94"/>
                    <a:pt x="2091" y="88"/>
                    <a:pt x="2075" y="88"/>
                  </a:cubicBezTo>
                  <a:cubicBezTo>
                    <a:pt x="2060" y="88"/>
                    <a:pt x="2044" y="94"/>
                    <a:pt x="2032" y="106"/>
                  </a:cubicBezTo>
                  <a:cubicBezTo>
                    <a:pt x="1790" y="346"/>
                    <a:pt x="1445" y="484"/>
                    <a:pt x="1103" y="484"/>
                  </a:cubicBezTo>
                  <a:cubicBezTo>
                    <a:pt x="1087" y="484"/>
                    <a:pt x="1070" y="484"/>
                    <a:pt x="1054" y="483"/>
                  </a:cubicBezTo>
                  <a:cubicBezTo>
                    <a:pt x="698" y="467"/>
                    <a:pt x="346" y="294"/>
                    <a:pt x="115" y="21"/>
                  </a:cubicBezTo>
                  <a:cubicBezTo>
                    <a:pt x="103" y="8"/>
                    <a:pt x="86" y="1"/>
                    <a:pt x="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9"/>
            <p:cNvSpPr/>
            <p:nvPr/>
          </p:nvSpPr>
          <p:spPr>
            <a:xfrm>
              <a:off x="2099829" y="3009203"/>
              <a:ext cx="66279" cy="19989"/>
            </a:xfrm>
            <a:custGeom>
              <a:avLst/>
              <a:gdLst/>
              <a:ahLst/>
              <a:cxnLst/>
              <a:rect l="l" t="t" r="r" b="b"/>
              <a:pathLst>
                <a:path w="1187" h="358" extrusionOk="0">
                  <a:moveTo>
                    <a:pt x="69" y="1"/>
                  </a:moveTo>
                  <a:cubicBezTo>
                    <a:pt x="51" y="1"/>
                    <a:pt x="33" y="9"/>
                    <a:pt x="21" y="25"/>
                  </a:cubicBezTo>
                  <a:cubicBezTo>
                    <a:pt x="0" y="52"/>
                    <a:pt x="6" y="90"/>
                    <a:pt x="32" y="110"/>
                  </a:cubicBezTo>
                  <a:cubicBezTo>
                    <a:pt x="245" y="272"/>
                    <a:pt x="511" y="357"/>
                    <a:pt x="779" y="357"/>
                  </a:cubicBezTo>
                  <a:cubicBezTo>
                    <a:pt x="899" y="357"/>
                    <a:pt x="1021" y="339"/>
                    <a:pt x="1136" y="304"/>
                  </a:cubicBezTo>
                  <a:cubicBezTo>
                    <a:pt x="1168" y="294"/>
                    <a:pt x="1186" y="260"/>
                    <a:pt x="1176" y="228"/>
                  </a:cubicBezTo>
                  <a:cubicBezTo>
                    <a:pt x="1168" y="202"/>
                    <a:pt x="1144" y="184"/>
                    <a:pt x="1118" y="184"/>
                  </a:cubicBezTo>
                  <a:cubicBezTo>
                    <a:pt x="1112" y="184"/>
                    <a:pt x="1106" y="185"/>
                    <a:pt x="1100" y="187"/>
                  </a:cubicBezTo>
                  <a:cubicBezTo>
                    <a:pt x="996" y="220"/>
                    <a:pt x="887" y="235"/>
                    <a:pt x="779" y="235"/>
                  </a:cubicBezTo>
                  <a:cubicBezTo>
                    <a:pt x="538" y="235"/>
                    <a:pt x="298" y="158"/>
                    <a:pt x="106" y="13"/>
                  </a:cubicBezTo>
                  <a:cubicBezTo>
                    <a:pt x="95" y="5"/>
                    <a:pt x="82" y="1"/>
                    <a:pt x="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9"/>
            <p:cNvSpPr/>
            <p:nvPr/>
          </p:nvSpPr>
          <p:spPr>
            <a:xfrm>
              <a:off x="1333324" y="1183163"/>
              <a:ext cx="1369080" cy="1200955"/>
            </a:xfrm>
            <a:custGeom>
              <a:avLst/>
              <a:gdLst/>
              <a:ahLst/>
              <a:cxnLst/>
              <a:rect l="l" t="t" r="r" b="b"/>
              <a:pathLst>
                <a:path w="24519" h="21509" extrusionOk="0">
                  <a:moveTo>
                    <a:pt x="9808" y="1"/>
                  </a:moveTo>
                  <a:cubicBezTo>
                    <a:pt x="9808" y="1"/>
                    <a:pt x="6967" y="571"/>
                    <a:pt x="5168" y="1049"/>
                  </a:cubicBezTo>
                  <a:cubicBezTo>
                    <a:pt x="3368" y="1526"/>
                    <a:pt x="1994" y="3090"/>
                    <a:pt x="1097" y="5777"/>
                  </a:cubicBezTo>
                  <a:cubicBezTo>
                    <a:pt x="200" y="8464"/>
                    <a:pt x="0" y="10716"/>
                    <a:pt x="64" y="12179"/>
                  </a:cubicBezTo>
                  <a:cubicBezTo>
                    <a:pt x="153" y="14151"/>
                    <a:pt x="1302" y="14820"/>
                    <a:pt x="1824" y="15101"/>
                  </a:cubicBezTo>
                  <a:lnTo>
                    <a:pt x="368" y="21291"/>
                  </a:lnTo>
                  <a:lnTo>
                    <a:pt x="2036" y="21313"/>
                  </a:lnTo>
                  <a:lnTo>
                    <a:pt x="2758" y="17658"/>
                  </a:lnTo>
                  <a:lnTo>
                    <a:pt x="3364" y="21331"/>
                  </a:lnTo>
                  <a:lnTo>
                    <a:pt x="16491" y="21509"/>
                  </a:lnTo>
                  <a:lnTo>
                    <a:pt x="15486" y="8940"/>
                  </a:lnTo>
                  <a:lnTo>
                    <a:pt x="15486" y="8940"/>
                  </a:lnTo>
                  <a:cubicBezTo>
                    <a:pt x="15486" y="8941"/>
                    <a:pt x="17460" y="11151"/>
                    <a:pt x="19288" y="12269"/>
                  </a:cubicBezTo>
                  <a:cubicBezTo>
                    <a:pt x="19956" y="12678"/>
                    <a:pt x="20653" y="12909"/>
                    <a:pt x="21301" y="12909"/>
                  </a:cubicBezTo>
                  <a:cubicBezTo>
                    <a:pt x="22426" y="12909"/>
                    <a:pt x="23406" y="12213"/>
                    <a:pt x="23838" y="10540"/>
                  </a:cubicBezTo>
                  <a:cubicBezTo>
                    <a:pt x="24518" y="7905"/>
                    <a:pt x="24385" y="6488"/>
                    <a:pt x="24392" y="5173"/>
                  </a:cubicBezTo>
                  <a:lnTo>
                    <a:pt x="17461" y="5060"/>
                  </a:lnTo>
                  <a:cubicBezTo>
                    <a:pt x="16281" y="2675"/>
                    <a:pt x="15384" y="2198"/>
                    <a:pt x="13880" y="1593"/>
                  </a:cubicBezTo>
                  <a:cubicBezTo>
                    <a:pt x="12377" y="988"/>
                    <a:pt x="9808" y="1"/>
                    <a:pt x="98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9"/>
            <p:cNvSpPr/>
            <p:nvPr/>
          </p:nvSpPr>
          <p:spPr>
            <a:xfrm>
              <a:off x="1751641" y="1214040"/>
              <a:ext cx="270309" cy="119431"/>
            </a:xfrm>
            <a:custGeom>
              <a:avLst/>
              <a:gdLst/>
              <a:ahLst/>
              <a:cxnLst/>
              <a:rect l="l" t="t" r="r" b="b"/>
              <a:pathLst>
                <a:path w="4841" h="2139" extrusionOk="0">
                  <a:moveTo>
                    <a:pt x="69" y="0"/>
                  </a:moveTo>
                  <a:cubicBezTo>
                    <a:pt x="65" y="0"/>
                    <a:pt x="61" y="1"/>
                    <a:pt x="56" y="2"/>
                  </a:cubicBezTo>
                  <a:cubicBezTo>
                    <a:pt x="22" y="8"/>
                    <a:pt x="1" y="40"/>
                    <a:pt x="8" y="74"/>
                  </a:cubicBezTo>
                  <a:cubicBezTo>
                    <a:pt x="215" y="1117"/>
                    <a:pt x="1131" y="1977"/>
                    <a:pt x="2186" y="2120"/>
                  </a:cubicBezTo>
                  <a:cubicBezTo>
                    <a:pt x="2289" y="2132"/>
                    <a:pt x="2395" y="2139"/>
                    <a:pt x="2500" y="2139"/>
                  </a:cubicBezTo>
                  <a:cubicBezTo>
                    <a:pt x="3453" y="2139"/>
                    <a:pt x="4397" y="1575"/>
                    <a:pt x="4824" y="716"/>
                  </a:cubicBezTo>
                  <a:cubicBezTo>
                    <a:pt x="4840" y="688"/>
                    <a:pt x="4829" y="650"/>
                    <a:pt x="4798" y="635"/>
                  </a:cubicBezTo>
                  <a:cubicBezTo>
                    <a:pt x="4789" y="631"/>
                    <a:pt x="4780" y="629"/>
                    <a:pt x="4772" y="629"/>
                  </a:cubicBezTo>
                  <a:cubicBezTo>
                    <a:pt x="4749" y="629"/>
                    <a:pt x="4727" y="642"/>
                    <a:pt x="4716" y="663"/>
                  </a:cubicBezTo>
                  <a:cubicBezTo>
                    <a:pt x="4310" y="1481"/>
                    <a:pt x="3411" y="2018"/>
                    <a:pt x="2503" y="2018"/>
                  </a:cubicBezTo>
                  <a:cubicBezTo>
                    <a:pt x="2403" y="2018"/>
                    <a:pt x="2303" y="2011"/>
                    <a:pt x="2203" y="1998"/>
                  </a:cubicBezTo>
                  <a:cubicBezTo>
                    <a:pt x="1197" y="1864"/>
                    <a:pt x="326" y="1045"/>
                    <a:pt x="128" y="50"/>
                  </a:cubicBezTo>
                  <a:cubicBezTo>
                    <a:pt x="122" y="20"/>
                    <a:pt x="98"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9"/>
            <p:cNvSpPr/>
            <p:nvPr/>
          </p:nvSpPr>
          <p:spPr>
            <a:xfrm>
              <a:off x="1470790" y="1710417"/>
              <a:ext cx="106705" cy="55891"/>
            </a:xfrm>
            <a:custGeom>
              <a:avLst/>
              <a:gdLst/>
              <a:ahLst/>
              <a:cxnLst/>
              <a:rect l="l" t="t" r="r" b="b"/>
              <a:pathLst>
                <a:path w="1911" h="1001" extrusionOk="0">
                  <a:moveTo>
                    <a:pt x="566" y="1"/>
                  </a:moveTo>
                  <a:cubicBezTo>
                    <a:pt x="539" y="1"/>
                    <a:pt x="513" y="18"/>
                    <a:pt x="505" y="45"/>
                  </a:cubicBezTo>
                  <a:cubicBezTo>
                    <a:pt x="496" y="77"/>
                    <a:pt x="516" y="110"/>
                    <a:pt x="548" y="120"/>
                  </a:cubicBezTo>
                  <a:cubicBezTo>
                    <a:pt x="968" y="233"/>
                    <a:pt x="1349" y="466"/>
                    <a:pt x="1640" y="786"/>
                  </a:cubicBezTo>
                  <a:cubicBezTo>
                    <a:pt x="1279" y="649"/>
                    <a:pt x="892" y="578"/>
                    <a:pt x="506" y="578"/>
                  </a:cubicBezTo>
                  <a:cubicBezTo>
                    <a:pt x="356" y="578"/>
                    <a:pt x="206" y="589"/>
                    <a:pt x="57" y="611"/>
                  </a:cubicBezTo>
                  <a:cubicBezTo>
                    <a:pt x="24" y="616"/>
                    <a:pt x="0" y="647"/>
                    <a:pt x="6" y="680"/>
                  </a:cubicBezTo>
                  <a:cubicBezTo>
                    <a:pt x="11" y="710"/>
                    <a:pt x="36" y="733"/>
                    <a:pt x="66" y="733"/>
                  </a:cubicBezTo>
                  <a:cubicBezTo>
                    <a:pt x="69" y="733"/>
                    <a:pt x="72" y="733"/>
                    <a:pt x="75" y="733"/>
                  </a:cubicBezTo>
                  <a:cubicBezTo>
                    <a:pt x="217" y="712"/>
                    <a:pt x="361" y="702"/>
                    <a:pt x="506" y="702"/>
                  </a:cubicBezTo>
                  <a:cubicBezTo>
                    <a:pt x="957" y="702"/>
                    <a:pt x="1411" y="802"/>
                    <a:pt x="1817" y="995"/>
                  </a:cubicBezTo>
                  <a:cubicBezTo>
                    <a:pt x="1826" y="998"/>
                    <a:pt x="1834" y="1000"/>
                    <a:pt x="1843" y="1000"/>
                  </a:cubicBezTo>
                  <a:cubicBezTo>
                    <a:pt x="1861" y="1000"/>
                    <a:pt x="1879" y="992"/>
                    <a:pt x="1891" y="977"/>
                  </a:cubicBezTo>
                  <a:cubicBezTo>
                    <a:pt x="1911" y="955"/>
                    <a:pt x="1911" y="925"/>
                    <a:pt x="1895" y="902"/>
                  </a:cubicBezTo>
                  <a:cubicBezTo>
                    <a:pt x="1572" y="462"/>
                    <a:pt x="1105" y="142"/>
                    <a:pt x="580" y="2"/>
                  </a:cubicBezTo>
                  <a:cubicBezTo>
                    <a:pt x="575" y="1"/>
                    <a:pt x="570" y="1"/>
                    <a:pt x="5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9"/>
            <p:cNvSpPr/>
            <p:nvPr/>
          </p:nvSpPr>
          <p:spPr>
            <a:xfrm>
              <a:off x="1518976" y="1290200"/>
              <a:ext cx="136802" cy="258237"/>
            </a:xfrm>
            <a:custGeom>
              <a:avLst/>
              <a:gdLst/>
              <a:ahLst/>
              <a:cxnLst/>
              <a:rect l="l" t="t" r="r" b="b"/>
              <a:pathLst>
                <a:path w="2450" h="4625" extrusionOk="0">
                  <a:moveTo>
                    <a:pt x="328" y="0"/>
                  </a:moveTo>
                  <a:cubicBezTo>
                    <a:pt x="235" y="0"/>
                    <a:pt x="141" y="15"/>
                    <a:pt x="49" y="48"/>
                  </a:cubicBezTo>
                  <a:cubicBezTo>
                    <a:pt x="17" y="58"/>
                    <a:pt x="1" y="94"/>
                    <a:pt x="11" y="126"/>
                  </a:cubicBezTo>
                  <a:cubicBezTo>
                    <a:pt x="20" y="151"/>
                    <a:pt x="44" y="166"/>
                    <a:pt x="69" y="166"/>
                  </a:cubicBezTo>
                  <a:cubicBezTo>
                    <a:pt x="76" y="166"/>
                    <a:pt x="83" y="165"/>
                    <a:pt x="89" y="163"/>
                  </a:cubicBezTo>
                  <a:cubicBezTo>
                    <a:pt x="169" y="135"/>
                    <a:pt x="250" y="122"/>
                    <a:pt x="331" y="122"/>
                  </a:cubicBezTo>
                  <a:cubicBezTo>
                    <a:pt x="645" y="122"/>
                    <a:pt x="950" y="315"/>
                    <a:pt x="1132" y="533"/>
                  </a:cubicBezTo>
                  <a:cubicBezTo>
                    <a:pt x="1385" y="837"/>
                    <a:pt x="1502" y="1218"/>
                    <a:pt x="1621" y="1649"/>
                  </a:cubicBezTo>
                  <a:cubicBezTo>
                    <a:pt x="1886" y="2612"/>
                    <a:pt x="2123" y="3596"/>
                    <a:pt x="2322" y="4575"/>
                  </a:cubicBezTo>
                  <a:cubicBezTo>
                    <a:pt x="2328" y="4604"/>
                    <a:pt x="2354" y="4624"/>
                    <a:pt x="2381" y="4624"/>
                  </a:cubicBezTo>
                  <a:cubicBezTo>
                    <a:pt x="2386" y="4624"/>
                    <a:pt x="2390" y="4623"/>
                    <a:pt x="2395" y="4623"/>
                  </a:cubicBezTo>
                  <a:cubicBezTo>
                    <a:pt x="2428" y="4617"/>
                    <a:pt x="2450" y="4585"/>
                    <a:pt x="2443" y="4551"/>
                  </a:cubicBezTo>
                  <a:cubicBezTo>
                    <a:pt x="2242" y="3570"/>
                    <a:pt x="2006" y="2582"/>
                    <a:pt x="1740" y="1617"/>
                  </a:cubicBezTo>
                  <a:cubicBezTo>
                    <a:pt x="1617" y="1171"/>
                    <a:pt x="1494" y="778"/>
                    <a:pt x="1226" y="456"/>
                  </a:cubicBezTo>
                  <a:cubicBezTo>
                    <a:pt x="1025" y="213"/>
                    <a:pt x="683"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9"/>
            <p:cNvSpPr/>
            <p:nvPr/>
          </p:nvSpPr>
          <p:spPr>
            <a:xfrm>
              <a:off x="2132772" y="1297738"/>
              <a:ext cx="22279" cy="237522"/>
            </a:xfrm>
            <a:custGeom>
              <a:avLst/>
              <a:gdLst/>
              <a:ahLst/>
              <a:cxnLst/>
              <a:rect l="l" t="t" r="r" b="b"/>
              <a:pathLst>
                <a:path w="399" h="4254" extrusionOk="0">
                  <a:moveTo>
                    <a:pt x="340" y="0"/>
                  </a:moveTo>
                  <a:cubicBezTo>
                    <a:pt x="308" y="2"/>
                    <a:pt x="279" y="24"/>
                    <a:pt x="275" y="57"/>
                  </a:cubicBezTo>
                  <a:lnTo>
                    <a:pt x="3" y="4189"/>
                  </a:lnTo>
                  <a:cubicBezTo>
                    <a:pt x="1" y="4223"/>
                    <a:pt x="25" y="4251"/>
                    <a:pt x="59" y="4254"/>
                  </a:cubicBezTo>
                  <a:lnTo>
                    <a:pt x="63" y="4254"/>
                  </a:lnTo>
                  <a:cubicBezTo>
                    <a:pt x="95" y="4254"/>
                    <a:pt x="121" y="4228"/>
                    <a:pt x="124" y="4196"/>
                  </a:cubicBezTo>
                  <a:lnTo>
                    <a:pt x="396" y="66"/>
                  </a:lnTo>
                  <a:cubicBezTo>
                    <a:pt x="398" y="30"/>
                    <a:pt x="373" y="2"/>
                    <a:pt x="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9"/>
            <p:cNvSpPr/>
            <p:nvPr/>
          </p:nvSpPr>
          <p:spPr>
            <a:xfrm>
              <a:off x="1371683" y="2270111"/>
              <a:ext cx="96152" cy="6924"/>
            </a:xfrm>
            <a:custGeom>
              <a:avLst/>
              <a:gdLst/>
              <a:ahLst/>
              <a:cxnLst/>
              <a:rect l="l" t="t" r="r" b="b"/>
              <a:pathLst>
                <a:path w="1722" h="124" extrusionOk="0">
                  <a:moveTo>
                    <a:pt x="62" y="0"/>
                  </a:moveTo>
                  <a:cubicBezTo>
                    <a:pt x="28" y="0"/>
                    <a:pt x="1" y="27"/>
                    <a:pt x="1" y="62"/>
                  </a:cubicBezTo>
                  <a:cubicBezTo>
                    <a:pt x="1" y="96"/>
                    <a:pt x="29" y="123"/>
                    <a:pt x="62" y="123"/>
                  </a:cubicBezTo>
                  <a:lnTo>
                    <a:pt x="1660" y="123"/>
                  </a:lnTo>
                  <a:cubicBezTo>
                    <a:pt x="1695" y="123"/>
                    <a:pt x="1722" y="96"/>
                    <a:pt x="1722" y="62"/>
                  </a:cubicBezTo>
                  <a:cubicBezTo>
                    <a:pt x="1722" y="27"/>
                    <a:pt x="1693" y="0"/>
                    <a:pt x="1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9"/>
            <p:cNvSpPr/>
            <p:nvPr/>
          </p:nvSpPr>
          <p:spPr>
            <a:xfrm>
              <a:off x="1501109" y="2270111"/>
              <a:ext cx="733649" cy="6924"/>
            </a:xfrm>
            <a:custGeom>
              <a:avLst/>
              <a:gdLst/>
              <a:ahLst/>
              <a:cxnLst/>
              <a:rect l="l" t="t" r="r" b="b"/>
              <a:pathLst>
                <a:path w="13139" h="124" extrusionOk="0">
                  <a:moveTo>
                    <a:pt x="63" y="0"/>
                  </a:moveTo>
                  <a:cubicBezTo>
                    <a:pt x="27" y="0"/>
                    <a:pt x="1" y="27"/>
                    <a:pt x="1" y="62"/>
                  </a:cubicBezTo>
                  <a:cubicBezTo>
                    <a:pt x="1" y="96"/>
                    <a:pt x="30" y="123"/>
                    <a:pt x="63" y="123"/>
                  </a:cubicBezTo>
                  <a:lnTo>
                    <a:pt x="13076" y="123"/>
                  </a:lnTo>
                  <a:cubicBezTo>
                    <a:pt x="13112" y="123"/>
                    <a:pt x="13138" y="96"/>
                    <a:pt x="13138" y="62"/>
                  </a:cubicBezTo>
                  <a:cubicBezTo>
                    <a:pt x="13138" y="27"/>
                    <a:pt x="13110" y="0"/>
                    <a:pt x="130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9"/>
            <p:cNvSpPr/>
            <p:nvPr/>
          </p:nvSpPr>
          <p:spPr>
            <a:xfrm>
              <a:off x="2544333" y="1474791"/>
              <a:ext cx="146741" cy="93077"/>
            </a:xfrm>
            <a:custGeom>
              <a:avLst/>
              <a:gdLst/>
              <a:ahLst/>
              <a:cxnLst/>
              <a:rect l="l" t="t" r="r" b="b"/>
              <a:pathLst>
                <a:path w="2628" h="1667" extrusionOk="0">
                  <a:moveTo>
                    <a:pt x="2149" y="1"/>
                  </a:moveTo>
                  <a:cubicBezTo>
                    <a:pt x="2113" y="1"/>
                    <a:pt x="2087" y="27"/>
                    <a:pt x="2087" y="62"/>
                  </a:cubicBezTo>
                  <a:lnTo>
                    <a:pt x="2087" y="1436"/>
                  </a:lnTo>
                  <a:lnTo>
                    <a:pt x="1366" y="1474"/>
                  </a:lnTo>
                  <a:lnTo>
                    <a:pt x="1366" y="1474"/>
                  </a:lnTo>
                  <a:lnTo>
                    <a:pt x="1418" y="64"/>
                  </a:lnTo>
                  <a:cubicBezTo>
                    <a:pt x="1419" y="31"/>
                    <a:pt x="1393" y="3"/>
                    <a:pt x="1359" y="2"/>
                  </a:cubicBezTo>
                  <a:cubicBezTo>
                    <a:pt x="1357" y="1"/>
                    <a:pt x="1354" y="1"/>
                    <a:pt x="1352" y="1"/>
                  </a:cubicBezTo>
                  <a:cubicBezTo>
                    <a:pt x="1322" y="1"/>
                    <a:pt x="1297" y="29"/>
                    <a:pt x="1296" y="60"/>
                  </a:cubicBezTo>
                  <a:lnTo>
                    <a:pt x="1244" y="1481"/>
                  </a:lnTo>
                  <a:lnTo>
                    <a:pt x="59" y="1545"/>
                  </a:lnTo>
                  <a:cubicBezTo>
                    <a:pt x="25" y="1547"/>
                    <a:pt x="0" y="1576"/>
                    <a:pt x="1" y="1609"/>
                  </a:cubicBezTo>
                  <a:cubicBezTo>
                    <a:pt x="2" y="1641"/>
                    <a:pt x="29" y="1667"/>
                    <a:pt x="63" y="1667"/>
                  </a:cubicBezTo>
                  <a:lnTo>
                    <a:pt x="65" y="1667"/>
                  </a:lnTo>
                  <a:lnTo>
                    <a:pt x="2149" y="1555"/>
                  </a:lnTo>
                  <a:lnTo>
                    <a:pt x="2150" y="1555"/>
                  </a:lnTo>
                  <a:lnTo>
                    <a:pt x="2569" y="1532"/>
                  </a:lnTo>
                  <a:cubicBezTo>
                    <a:pt x="2603" y="1531"/>
                    <a:pt x="2628" y="1501"/>
                    <a:pt x="2627" y="1468"/>
                  </a:cubicBezTo>
                  <a:cubicBezTo>
                    <a:pt x="2626" y="1435"/>
                    <a:pt x="2596" y="1412"/>
                    <a:pt x="2564" y="1410"/>
                  </a:cubicBezTo>
                  <a:lnTo>
                    <a:pt x="2210" y="1430"/>
                  </a:lnTo>
                  <a:lnTo>
                    <a:pt x="2210" y="62"/>
                  </a:lnTo>
                  <a:cubicBezTo>
                    <a:pt x="2210" y="28"/>
                    <a:pt x="2183"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9"/>
            <p:cNvSpPr/>
            <p:nvPr/>
          </p:nvSpPr>
          <p:spPr>
            <a:xfrm>
              <a:off x="1431482" y="1832920"/>
              <a:ext cx="442903" cy="226467"/>
            </a:xfrm>
            <a:custGeom>
              <a:avLst/>
              <a:gdLst/>
              <a:ahLst/>
              <a:cxnLst/>
              <a:rect l="l" t="t" r="r" b="b"/>
              <a:pathLst>
                <a:path w="7932" h="4056" extrusionOk="0">
                  <a:moveTo>
                    <a:pt x="6278" y="1"/>
                  </a:moveTo>
                  <a:cubicBezTo>
                    <a:pt x="6245" y="2"/>
                    <a:pt x="6218" y="32"/>
                    <a:pt x="6220" y="65"/>
                  </a:cubicBezTo>
                  <a:lnTo>
                    <a:pt x="6300" y="1738"/>
                  </a:lnTo>
                  <a:cubicBezTo>
                    <a:pt x="6296" y="1745"/>
                    <a:pt x="6295" y="1754"/>
                    <a:pt x="6295" y="1763"/>
                  </a:cubicBezTo>
                  <a:cubicBezTo>
                    <a:pt x="6295" y="1774"/>
                    <a:pt x="6298" y="1785"/>
                    <a:pt x="6304" y="1793"/>
                  </a:cubicBezTo>
                  <a:lnTo>
                    <a:pt x="6403" y="3908"/>
                  </a:lnTo>
                  <a:cubicBezTo>
                    <a:pt x="6137" y="3911"/>
                    <a:pt x="5845" y="3913"/>
                    <a:pt x="5538" y="3913"/>
                  </a:cubicBezTo>
                  <a:cubicBezTo>
                    <a:pt x="3485" y="3913"/>
                    <a:pt x="727" y="3831"/>
                    <a:pt x="103" y="3412"/>
                  </a:cubicBezTo>
                  <a:cubicBezTo>
                    <a:pt x="93" y="3405"/>
                    <a:pt x="81" y="3401"/>
                    <a:pt x="70" y="3401"/>
                  </a:cubicBezTo>
                  <a:cubicBezTo>
                    <a:pt x="50" y="3401"/>
                    <a:pt x="31" y="3411"/>
                    <a:pt x="20" y="3428"/>
                  </a:cubicBezTo>
                  <a:cubicBezTo>
                    <a:pt x="1" y="3456"/>
                    <a:pt x="7" y="3493"/>
                    <a:pt x="36" y="3512"/>
                  </a:cubicBezTo>
                  <a:cubicBezTo>
                    <a:pt x="685" y="3949"/>
                    <a:pt x="3439" y="4036"/>
                    <a:pt x="5503" y="4036"/>
                  </a:cubicBezTo>
                  <a:cubicBezTo>
                    <a:pt x="5829" y="4036"/>
                    <a:pt x="6138" y="4033"/>
                    <a:pt x="6418" y="4031"/>
                  </a:cubicBezTo>
                  <a:cubicBezTo>
                    <a:pt x="6429" y="4047"/>
                    <a:pt x="6448" y="4056"/>
                    <a:pt x="6467" y="4056"/>
                  </a:cubicBezTo>
                  <a:lnTo>
                    <a:pt x="6470" y="4056"/>
                  </a:lnTo>
                  <a:cubicBezTo>
                    <a:pt x="6491" y="4055"/>
                    <a:pt x="6508" y="4044"/>
                    <a:pt x="6518" y="4029"/>
                  </a:cubicBezTo>
                  <a:cubicBezTo>
                    <a:pt x="7268" y="4020"/>
                    <a:pt x="7797" y="4002"/>
                    <a:pt x="7872" y="4000"/>
                  </a:cubicBezTo>
                  <a:cubicBezTo>
                    <a:pt x="7905" y="3998"/>
                    <a:pt x="7932" y="3970"/>
                    <a:pt x="7930" y="3937"/>
                  </a:cubicBezTo>
                  <a:cubicBezTo>
                    <a:pt x="7930" y="3909"/>
                    <a:pt x="7909" y="3880"/>
                    <a:pt x="7879" y="3880"/>
                  </a:cubicBezTo>
                  <a:cubicBezTo>
                    <a:pt x="7875" y="3880"/>
                    <a:pt x="7872" y="3881"/>
                    <a:pt x="7868" y="3881"/>
                  </a:cubicBezTo>
                  <a:cubicBezTo>
                    <a:pt x="7850" y="3881"/>
                    <a:pt x="7312" y="3898"/>
                    <a:pt x="6525" y="3908"/>
                  </a:cubicBezTo>
                  <a:lnTo>
                    <a:pt x="6485" y="3075"/>
                  </a:lnTo>
                  <a:lnTo>
                    <a:pt x="7652" y="3103"/>
                  </a:lnTo>
                  <a:lnTo>
                    <a:pt x="7653" y="3103"/>
                  </a:lnTo>
                  <a:cubicBezTo>
                    <a:pt x="7687" y="3103"/>
                    <a:pt x="7713" y="3076"/>
                    <a:pt x="7715" y="3043"/>
                  </a:cubicBezTo>
                  <a:cubicBezTo>
                    <a:pt x="7717" y="3010"/>
                    <a:pt x="7690" y="2981"/>
                    <a:pt x="7654" y="2980"/>
                  </a:cubicBezTo>
                  <a:lnTo>
                    <a:pt x="6480" y="2952"/>
                  </a:lnTo>
                  <a:lnTo>
                    <a:pt x="6427" y="1824"/>
                  </a:lnTo>
                  <a:lnTo>
                    <a:pt x="7596" y="1824"/>
                  </a:lnTo>
                  <a:cubicBezTo>
                    <a:pt x="7630" y="1824"/>
                    <a:pt x="7658" y="1798"/>
                    <a:pt x="7658" y="1763"/>
                  </a:cubicBezTo>
                  <a:cubicBezTo>
                    <a:pt x="7658" y="1728"/>
                    <a:pt x="7631" y="1701"/>
                    <a:pt x="7596" y="1701"/>
                  </a:cubicBezTo>
                  <a:lnTo>
                    <a:pt x="6419" y="1701"/>
                  </a:lnTo>
                  <a:lnTo>
                    <a:pt x="6395" y="1168"/>
                  </a:lnTo>
                  <a:lnTo>
                    <a:pt x="7596" y="1168"/>
                  </a:lnTo>
                  <a:cubicBezTo>
                    <a:pt x="7630" y="1168"/>
                    <a:pt x="7658" y="1141"/>
                    <a:pt x="7658" y="1107"/>
                  </a:cubicBezTo>
                  <a:cubicBezTo>
                    <a:pt x="7658" y="1071"/>
                    <a:pt x="7631" y="1045"/>
                    <a:pt x="7596" y="1045"/>
                  </a:cubicBezTo>
                  <a:lnTo>
                    <a:pt x="6389" y="1045"/>
                  </a:lnTo>
                  <a:lnTo>
                    <a:pt x="6342" y="59"/>
                  </a:lnTo>
                  <a:cubicBezTo>
                    <a:pt x="6341" y="25"/>
                    <a:pt x="6311" y="4"/>
                    <a:pt x="6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9"/>
            <p:cNvSpPr/>
            <p:nvPr/>
          </p:nvSpPr>
          <p:spPr>
            <a:xfrm>
              <a:off x="1772747" y="933300"/>
              <a:ext cx="272710" cy="177890"/>
            </a:xfrm>
            <a:custGeom>
              <a:avLst/>
              <a:gdLst/>
              <a:ahLst/>
              <a:cxnLst/>
              <a:rect l="l" t="t" r="r" b="b"/>
              <a:pathLst>
                <a:path w="4884" h="3186" extrusionOk="0">
                  <a:moveTo>
                    <a:pt x="2468" y="1"/>
                  </a:moveTo>
                  <a:cubicBezTo>
                    <a:pt x="1806" y="1"/>
                    <a:pt x="1141" y="268"/>
                    <a:pt x="703" y="763"/>
                  </a:cubicBezTo>
                  <a:cubicBezTo>
                    <a:pt x="127" y="1415"/>
                    <a:pt x="0" y="2439"/>
                    <a:pt x="445" y="3186"/>
                  </a:cubicBezTo>
                  <a:lnTo>
                    <a:pt x="3911" y="2837"/>
                  </a:lnTo>
                  <a:cubicBezTo>
                    <a:pt x="4120" y="2631"/>
                    <a:pt x="4333" y="2422"/>
                    <a:pt x="4546" y="2215"/>
                  </a:cubicBezTo>
                  <a:cubicBezTo>
                    <a:pt x="4498" y="2068"/>
                    <a:pt x="4446" y="1923"/>
                    <a:pt x="4396" y="1776"/>
                  </a:cubicBezTo>
                  <a:lnTo>
                    <a:pt x="4396" y="1776"/>
                  </a:lnTo>
                  <a:lnTo>
                    <a:pt x="4737" y="2029"/>
                  </a:lnTo>
                  <a:cubicBezTo>
                    <a:pt x="4786" y="1981"/>
                    <a:pt x="4836" y="1932"/>
                    <a:pt x="4884" y="1885"/>
                  </a:cubicBezTo>
                  <a:cubicBezTo>
                    <a:pt x="4657" y="1024"/>
                    <a:pt x="3943" y="309"/>
                    <a:pt x="3082" y="80"/>
                  </a:cubicBezTo>
                  <a:cubicBezTo>
                    <a:pt x="2882" y="27"/>
                    <a:pt x="2675" y="1"/>
                    <a:pt x="2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9"/>
            <p:cNvSpPr/>
            <p:nvPr/>
          </p:nvSpPr>
          <p:spPr>
            <a:xfrm>
              <a:off x="1786873" y="1059655"/>
              <a:ext cx="225583" cy="247405"/>
            </a:xfrm>
            <a:custGeom>
              <a:avLst/>
              <a:gdLst/>
              <a:ahLst/>
              <a:cxnLst/>
              <a:rect l="l" t="t" r="r" b="b"/>
              <a:pathLst>
                <a:path w="4040" h="4431" extrusionOk="0">
                  <a:moveTo>
                    <a:pt x="3759" y="1"/>
                  </a:moveTo>
                  <a:cubicBezTo>
                    <a:pt x="3075" y="27"/>
                    <a:pt x="2374" y="53"/>
                    <a:pt x="1690" y="80"/>
                  </a:cubicBezTo>
                  <a:cubicBezTo>
                    <a:pt x="1583" y="267"/>
                    <a:pt x="1465" y="469"/>
                    <a:pt x="1357" y="658"/>
                  </a:cubicBezTo>
                  <a:cubicBezTo>
                    <a:pt x="1267" y="555"/>
                    <a:pt x="1178" y="437"/>
                    <a:pt x="1089" y="336"/>
                  </a:cubicBezTo>
                  <a:cubicBezTo>
                    <a:pt x="1017" y="313"/>
                    <a:pt x="941" y="302"/>
                    <a:pt x="865" y="302"/>
                  </a:cubicBezTo>
                  <a:cubicBezTo>
                    <a:pt x="624" y="302"/>
                    <a:pt x="381" y="411"/>
                    <a:pt x="230" y="600"/>
                  </a:cubicBezTo>
                  <a:cubicBezTo>
                    <a:pt x="31" y="849"/>
                    <a:pt x="1" y="1219"/>
                    <a:pt x="157" y="1496"/>
                  </a:cubicBezTo>
                  <a:cubicBezTo>
                    <a:pt x="297" y="1743"/>
                    <a:pt x="577" y="1901"/>
                    <a:pt x="859" y="1901"/>
                  </a:cubicBezTo>
                  <a:cubicBezTo>
                    <a:pt x="893" y="1901"/>
                    <a:pt x="928" y="1899"/>
                    <a:pt x="962" y="1894"/>
                  </a:cubicBezTo>
                  <a:lnTo>
                    <a:pt x="962" y="1894"/>
                  </a:lnTo>
                  <a:cubicBezTo>
                    <a:pt x="920" y="2138"/>
                    <a:pt x="832" y="2356"/>
                    <a:pt x="790" y="2599"/>
                  </a:cubicBezTo>
                  <a:cubicBezTo>
                    <a:pt x="533" y="2686"/>
                    <a:pt x="276" y="2779"/>
                    <a:pt x="19" y="2865"/>
                  </a:cubicBezTo>
                  <a:cubicBezTo>
                    <a:pt x="153" y="3636"/>
                    <a:pt x="754" y="4306"/>
                    <a:pt x="1529" y="4416"/>
                  </a:cubicBezTo>
                  <a:cubicBezTo>
                    <a:pt x="1601" y="4426"/>
                    <a:pt x="1673" y="4431"/>
                    <a:pt x="1746" y="4431"/>
                  </a:cubicBezTo>
                  <a:cubicBezTo>
                    <a:pt x="2455" y="4431"/>
                    <a:pt x="3165" y="3970"/>
                    <a:pt x="3476" y="3331"/>
                  </a:cubicBezTo>
                  <a:cubicBezTo>
                    <a:pt x="3223" y="3200"/>
                    <a:pt x="2964" y="3093"/>
                    <a:pt x="2711" y="2962"/>
                  </a:cubicBezTo>
                  <a:cubicBezTo>
                    <a:pt x="2731" y="2845"/>
                    <a:pt x="2782" y="2708"/>
                    <a:pt x="2802" y="2591"/>
                  </a:cubicBezTo>
                  <a:cubicBezTo>
                    <a:pt x="3136" y="2583"/>
                    <a:pt x="3464" y="2432"/>
                    <a:pt x="3689" y="2185"/>
                  </a:cubicBezTo>
                  <a:cubicBezTo>
                    <a:pt x="3913" y="1937"/>
                    <a:pt x="4039" y="1567"/>
                    <a:pt x="4018" y="1234"/>
                  </a:cubicBezTo>
                  <a:cubicBezTo>
                    <a:pt x="4001" y="967"/>
                    <a:pt x="3967" y="700"/>
                    <a:pt x="3956" y="433"/>
                  </a:cubicBezTo>
                  <a:cubicBezTo>
                    <a:pt x="3948" y="271"/>
                    <a:pt x="3877" y="112"/>
                    <a:pt x="3759" y="1"/>
                  </a:cubicBez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9"/>
            <p:cNvSpPr/>
            <p:nvPr/>
          </p:nvSpPr>
          <p:spPr>
            <a:xfrm>
              <a:off x="1901559" y="1121744"/>
              <a:ext cx="13680" cy="13680"/>
            </a:xfrm>
            <a:custGeom>
              <a:avLst/>
              <a:gdLst/>
              <a:ahLst/>
              <a:cxnLst/>
              <a:rect l="l" t="t" r="r" b="b"/>
              <a:pathLst>
                <a:path w="245" h="245" extrusionOk="0">
                  <a:moveTo>
                    <a:pt x="122" y="0"/>
                  </a:moveTo>
                  <a:cubicBezTo>
                    <a:pt x="55" y="0"/>
                    <a:pt x="0" y="55"/>
                    <a:pt x="0" y="122"/>
                  </a:cubicBezTo>
                  <a:cubicBezTo>
                    <a:pt x="0" y="190"/>
                    <a:pt x="55" y="244"/>
                    <a:pt x="122" y="244"/>
                  </a:cubicBezTo>
                  <a:cubicBezTo>
                    <a:pt x="190" y="244"/>
                    <a:pt x="244" y="190"/>
                    <a:pt x="244" y="122"/>
                  </a:cubicBezTo>
                  <a:cubicBezTo>
                    <a:pt x="244" y="55"/>
                    <a:pt x="190"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9"/>
            <p:cNvSpPr/>
            <p:nvPr/>
          </p:nvSpPr>
          <p:spPr>
            <a:xfrm>
              <a:off x="1983581" y="1116887"/>
              <a:ext cx="13680" cy="13680"/>
            </a:xfrm>
            <a:custGeom>
              <a:avLst/>
              <a:gdLst/>
              <a:ahLst/>
              <a:cxnLst/>
              <a:rect l="l" t="t" r="r" b="b"/>
              <a:pathLst>
                <a:path w="245" h="245" extrusionOk="0">
                  <a:moveTo>
                    <a:pt x="123" y="1"/>
                  </a:moveTo>
                  <a:cubicBezTo>
                    <a:pt x="55" y="1"/>
                    <a:pt x="1" y="55"/>
                    <a:pt x="1" y="123"/>
                  </a:cubicBezTo>
                  <a:cubicBezTo>
                    <a:pt x="1" y="190"/>
                    <a:pt x="55" y="245"/>
                    <a:pt x="123" y="245"/>
                  </a:cubicBezTo>
                  <a:cubicBezTo>
                    <a:pt x="190" y="245"/>
                    <a:pt x="245" y="190"/>
                    <a:pt x="245" y="123"/>
                  </a:cubicBezTo>
                  <a:cubicBezTo>
                    <a:pt x="245" y="55"/>
                    <a:pt x="190"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9"/>
            <p:cNvSpPr/>
            <p:nvPr/>
          </p:nvSpPr>
          <p:spPr>
            <a:xfrm>
              <a:off x="1819872" y="1101029"/>
              <a:ext cx="28700" cy="18426"/>
            </a:xfrm>
            <a:custGeom>
              <a:avLst/>
              <a:gdLst/>
              <a:ahLst/>
              <a:cxnLst/>
              <a:rect l="l" t="t" r="r" b="b"/>
              <a:pathLst>
                <a:path w="514" h="330" extrusionOk="0">
                  <a:moveTo>
                    <a:pt x="70" y="0"/>
                  </a:moveTo>
                  <a:cubicBezTo>
                    <a:pt x="48" y="0"/>
                    <a:pt x="27" y="12"/>
                    <a:pt x="16" y="32"/>
                  </a:cubicBezTo>
                  <a:cubicBezTo>
                    <a:pt x="0" y="61"/>
                    <a:pt x="11" y="99"/>
                    <a:pt x="40" y="115"/>
                  </a:cubicBezTo>
                  <a:lnTo>
                    <a:pt x="414" y="322"/>
                  </a:lnTo>
                  <a:cubicBezTo>
                    <a:pt x="424" y="327"/>
                    <a:pt x="434" y="330"/>
                    <a:pt x="444" y="330"/>
                  </a:cubicBezTo>
                  <a:cubicBezTo>
                    <a:pt x="466" y="330"/>
                    <a:pt x="487" y="318"/>
                    <a:pt x="497" y="299"/>
                  </a:cubicBezTo>
                  <a:cubicBezTo>
                    <a:pt x="513" y="269"/>
                    <a:pt x="503" y="231"/>
                    <a:pt x="473" y="215"/>
                  </a:cubicBezTo>
                  <a:lnTo>
                    <a:pt x="98" y="8"/>
                  </a:lnTo>
                  <a:cubicBezTo>
                    <a:pt x="89" y="3"/>
                    <a:pt x="7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9"/>
            <p:cNvSpPr/>
            <p:nvPr/>
          </p:nvSpPr>
          <p:spPr>
            <a:xfrm>
              <a:off x="1829755" y="1162839"/>
              <a:ext cx="19096" cy="7426"/>
            </a:xfrm>
            <a:custGeom>
              <a:avLst/>
              <a:gdLst/>
              <a:ahLst/>
              <a:cxnLst/>
              <a:rect l="l" t="t" r="r" b="b"/>
              <a:pathLst>
                <a:path w="342" h="133" extrusionOk="0">
                  <a:moveTo>
                    <a:pt x="275" y="0"/>
                  </a:moveTo>
                  <a:lnTo>
                    <a:pt x="60" y="10"/>
                  </a:lnTo>
                  <a:cubicBezTo>
                    <a:pt x="26" y="12"/>
                    <a:pt x="1" y="40"/>
                    <a:pt x="2" y="74"/>
                  </a:cubicBezTo>
                  <a:cubicBezTo>
                    <a:pt x="3" y="107"/>
                    <a:pt x="29" y="133"/>
                    <a:pt x="62" y="133"/>
                  </a:cubicBezTo>
                  <a:lnTo>
                    <a:pt x="66" y="133"/>
                  </a:lnTo>
                  <a:lnTo>
                    <a:pt x="281" y="123"/>
                  </a:lnTo>
                  <a:cubicBezTo>
                    <a:pt x="316" y="120"/>
                    <a:pt x="342" y="92"/>
                    <a:pt x="340" y="59"/>
                  </a:cubicBezTo>
                  <a:cubicBezTo>
                    <a:pt x="338" y="24"/>
                    <a:pt x="310"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9"/>
            <p:cNvSpPr/>
            <p:nvPr/>
          </p:nvSpPr>
          <p:spPr>
            <a:xfrm>
              <a:off x="1888326" y="1072051"/>
              <a:ext cx="45396" cy="19598"/>
            </a:xfrm>
            <a:custGeom>
              <a:avLst/>
              <a:gdLst/>
              <a:ahLst/>
              <a:cxnLst/>
              <a:rect l="l" t="t" r="r" b="b"/>
              <a:pathLst>
                <a:path w="813" h="351" extrusionOk="0">
                  <a:moveTo>
                    <a:pt x="402" y="0"/>
                  </a:moveTo>
                  <a:cubicBezTo>
                    <a:pt x="236" y="5"/>
                    <a:pt x="76" y="113"/>
                    <a:pt x="13" y="265"/>
                  </a:cubicBezTo>
                  <a:cubicBezTo>
                    <a:pt x="1" y="297"/>
                    <a:pt x="16" y="332"/>
                    <a:pt x="47" y="345"/>
                  </a:cubicBezTo>
                  <a:cubicBezTo>
                    <a:pt x="53" y="349"/>
                    <a:pt x="61" y="350"/>
                    <a:pt x="69" y="350"/>
                  </a:cubicBezTo>
                  <a:cubicBezTo>
                    <a:pt x="93" y="350"/>
                    <a:pt x="116" y="336"/>
                    <a:pt x="127" y="311"/>
                  </a:cubicBezTo>
                  <a:cubicBezTo>
                    <a:pt x="172" y="203"/>
                    <a:pt x="287" y="123"/>
                    <a:pt x="405" y="122"/>
                  </a:cubicBezTo>
                  <a:cubicBezTo>
                    <a:pt x="409" y="122"/>
                    <a:pt x="413" y="122"/>
                    <a:pt x="416" y="122"/>
                  </a:cubicBezTo>
                  <a:cubicBezTo>
                    <a:pt x="526" y="122"/>
                    <a:pt x="640" y="197"/>
                    <a:pt x="689" y="301"/>
                  </a:cubicBezTo>
                  <a:cubicBezTo>
                    <a:pt x="698" y="324"/>
                    <a:pt x="720" y="337"/>
                    <a:pt x="744" y="337"/>
                  </a:cubicBezTo>
                  <a:cubicBezTo>
                    <a:pt x="752" y="337"/>
                    <a:pt x="761" y="335"/>
                    <a:pt x="769" y="332"/>
                  </a:cubicBezTo>
                  <a:cubicBezTo>
                    <a:pt x="799" y="318"/>
                    <a:pt x="813" y="283"/>
                    <a:pt x="799" y="252"/>
                  </a:cubicBezTo>
                  <a:cubicBezTo>
                    <a:pt x="732" y="103"/>
                    <a:pt x="572"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9"/>
            <p:cNvSpPr/>
            <p:nvPr/>
          </p:nvSpPr>
          <p:spPr>
            <a:xfrm>
              <a:off x="1970236" y="1076909"/>
              <a:ext cx="41878" cy="11949"/>
            </a:xfrm>
            <a:custGeom>
              <a:avLst/>
              <a:gdLst/>
              <a:ahLst/>
              <a:cxnLst/>
              <a:rect l="l" t="t" r="r" b="b"/>
              <a:pathLst>
                <a:path w="750" h="214" extrusionOk="0">
                  <a:moveTo>
                    <a:pt x="685" y="0"/>
                  </a:moveTo>
                  <a:cubicBezTo>
                    <a:pt x="682" y="0"/>
                    <a:pt x="679" y="1"/>
                    <a:pt x="675" y="1"/>
                  </a:cubicBezTo>
                  <a:lnTo>
                    <a:pt x="57" y="92"/>
                  </a:lnTo>
                  <a:cubicBezTo>
                    <a:pt x="25" y="97"/>
                    <a:pt x="0" y="128"/>
                    <a:pt x="6" y="162"/>
                  </a:cubicBezTo>
                  <a:cubicBezTo>
                    <a:pt x="10" y="193"/>
                    <a:pt x="37" y="214"/>
                    <a:pt x="67" y="214"/>
                  </a:cubicBezTo>
                  <a:cubicBezTo>
                    <a:pt x="69" y="214"/>
                    <a:pt x="72" y="214"/>
                    <a:pt x="75" y="213"/>
                  </a:cubicBezTo>
                  <a:lnTo>
                    <a:pt x="694" y="122"/>
                  </a:lnTo>
                  <a:cubicBezTo>
                    <a:pt x="726" y="117"/>
                    <a:pt x="750" y="86"/>
                    <a:pt x="746" y="52"/>
                  </a:cubicBezTo>
                  <a:cubicBezTo>
                    <a:pt x="740" y="22"/>
                    <a:pt x="715" y="0"/>
                    <a:pt x="6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9"/>
            <p:cNvSpPr/>
            <p:nvPr/>
          </p:nvSpPr>
          <p:spPr>
            <a:xfrm>
              <a:off x="1940978" y="1117389"/>
              <a:ext cx="20213" cy="32943"/>
            </a:xfrm>
            <a:custGeom>
              <a:avLst/>
              <a:gdLst/>
              <a:ahLst/>
              <a:cxnLst/>
              <a:rect l="l" t="t" r="r" b="b"/>
              <a:pathLst>
                <a:path w="362" h="590" extrusionOk="0">
                  <a:moveTo>
                    <a:pt x="204" y="0"/>
                  </a:moveTo>
                  <a:cubicBezTo>
                    <a:pt x="200" y="0"/>
                    <a:pt x="197" y="0"/>
                    <a:pt x="193" y="1"/>
                  </a:cubicBezTo>
                  <a:cubicBezTo>
                    <a:pt x="160" y="8"/>
                    <a:pt x="138" y="40"/>
                    <a:pt x="145" y="73"/>
                  </a:cubicBezTo>
                  <a:lnTo>
                    <a:pt x="223" y="467"/>
                  </a:lnTo>
                  <a:lnTo>
                    <a:pt x="180" y="467"/>
                  </a:lnTo>
                  <a:cubicBezTo>
                    <a:pt x="167" y="467"/>
                    <a:pt x="155" y="467"/>
                    <a:pt x="143" y="467"/>
                  </a:cubicBezTo>
                  <a:cubicBezTo>
                    <a:pt x="118" y="467"/>
                    <a:pt x="95" y="466"/>
                    <a:pt x="72" y="463"/>
                  </a:cubicBezTo>
                  <a:cubicBezTo>
                    <a:pt x="69" y="463"/>
                    <a:pt x="66" y="463"/>
                    <a:pt x="63" y="463"/>
                  </a:cubicBezTo>
                  <a:cubicBezTo>
                    <a:pt x="33" y="463"/>
                    <a:pt x="8" y="487"/>
                    <a:pt x="4" y="517"/>
                  </a:cubicBezTo>
                  <a:cubicBezTo>
                    <a:pt x="0" y="551"/>
                    <a:pt x="25" y="580"/>
                    <a:pt x="58" y="584"/>
                  </a:cubicBezTo>
                  <a:cubicBezTo>
                    <a:pt x="82" y="587"/>
                    <a:pt x="106" y="588"/>
                    <a:pt x="131" y="588"/>
                  </a:cubicBezTo>
                  <a:cubicBezTo>
                    <a:pt x="148" y="588"/>
                    <a:pt x="165" y="587"/>
                    <a:pt x="182" y="586"/>
                  </a:cubicBezTo>
                  <a:cubicBezTo>
                    <a:pt x="194" y="586"/>
                    <a:pt x="206" y="586"/>
                    <a:pt x="219" y="586"/>
                  </a:cubicBezTo>
                  <a:cubicBezTo>
                    <a:pt x="243" y="586"/>
                    <a:pt x="268" y="587"/>
                    <a:pt x="291" y="590"/>
                  </a:cubicBezTo>
                  <a:lnTo>
                    <a:pt x="297" y="590"/>
                  </a:lnTo>
                  <a:cubicBezTo>
                    <a:pt x="315" y="590"/>
                    <a:pt x="331" y="581"/>
                    <a:pt x="342" y="572"/>
                  </a:cubicBezTo>
                  <a:cubicBezTo>
                    <a:pt x="356" y="557"/>
                    <a:pt x="362" y="537"/>
                    <a:pt x="357" y="519"/>
                  </a:cubicBezTo>
                  <a:lnTo>
                    <a:pt x="265" y="49"/>
                  </a:lnTo>
                  <a:cubicBezTo>
                    <a:pt x="260" y="20"/>
                    <a:pt x="233"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9"/>
            <p:cNvSpPr/>
            <p:nvPr/>
          </p:nvSpPr>
          <p:spPr>
            <a:xfrm>
              <a:off x="1919426" y="1148155"/>
              <a:ext cx="23340" cy="20101"/>
            </a:xfrm>
            <a:custGeom>
              <a:avLst/>
              <a:gdLst/>
              <a:ahLst/>
              <a:cxnLst/>
              <a:rect l="l" t="t" r="r" b="b"/>
              <a:pathLst>
                <a:path w="418" h="360" extrusionOk="0">
                  <a:moveTo>
                    <a:pt x="78" y="1"/>
                  </a:moveTo>
                  <a:cubicBezTo>
                    <a:pt x="50" y="1"/>
                    <a:pt x="25" y="21"/>
                    <a:pt x="19" y="49"/>
                  </a:cubicBezTo>
                  <a:cubicBezTo>
                    <a:pt x="0" y="141"/>
                    <a:pt x="35" y="241"/>
                    <a:pt x="107" y="301"/>
                  </a:cubicBezTo>
                  <a:cubicBezTo>
                    <a:pt x="154" y="339"/>
                    <a:pt x="213" y="359"/>
                    <a:pt x="273" y="359"/>
                  </a:cubicBezTo>
                  <a:cubicBezTo>
                    <a:pt x="306" y="359"/>
                    <a:pt x="340" y="353"/>
                    <a:pt x="370" y="342"/>
                  </a:cubicBezTo>
                  <a:cubicBezTo>
                    <a:pt x="402" y="328"/>
                    <a:pt x="417" y="292"/>
                    <a:pt x="403" y="262"/>
                  </a:cubicBezTo>
                  <a:cubicBezTo>
                    <a:pt x="394" y="238"/>
                    <a:pt x="370" y="223"/>
                    <a:pt x="346" y="223"/>
                  </a:cubicBezTo>
                  <a:cubicBezTo>
                    <a:pt x="338" y="223"/>
                    <a:pt x="331" y="225"/>
                    <a:pt x="323" y="228"/>
                  </a:cubicBezTo>
                  <a:cubicBezTo>
                    <a:pt x="307" y="234"/>
                    <a:pt x="290" y="237"/>
                    <a:pt x="273" y="237"/>
                  </a:cubicBezTo>
                  <a:cubicBezTo>
                    <a:pt x="241" y="237"/>
                    <a:pt x="209" y="227"/>
                    <a:pt x="185" y="206"/>
                  </a:cubicBezTo>
                  <a:cubicBezTo>
                    <a:pt x="148" y="177"/>
                    <a:pt x="127" y="121"/>
                    <a:pt x="138" y="75"/>
                  </a:cubicBezTo>
                  <a:cubicBezTo>
                    <a:pt x="144" y="41"/>
                    <a:pt x="124" y="9"/>
                    <a:pt x="91" y="2"/>
                  </a:cubicBezTo>
                  <a:cubicBezTo>
                    <a:pt x="86" y="1"/>
                    <a:pt x="82"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9"/>
            <p:cNvSpPr/>
            <p:nvPr/>
          </p:nvSpPr>
          <p:spPr>
            <a:xfrm>
              <a:off x="1884641" y="1186569"/>
              <a:ext cx="70523" cy="24344"/>
            </a:xfrm>
            <a:custGeom>
              <a:avLst/>
              <a:gdLst/>
              <a:ahLst/>
              <a:cxnLst/>
              <a:rect l="l" t="t" r="r" b="b"/>
              <a:pathLst>
                <a:path w="1263" h="436" extrusionOk="0">
                  <a:moveTo>
                    <a:pt x="69" y="0"/>
                  </a:moveTo>
                  <a:cubicBezTo>
                    <a:pt x="52" y="0"/>
                    <a:pt x="35" y="7"/>
                    <a:pt x="23" y="21"/>
                  </a:cubicBezTo>
                  <a:cubicBezTo>
                    <a:pt x="1" y="47"/>
                    <a:pt x="4" y="85"/>
                    <a:pt x="29" y="107"/>
                  </a:cubicBezTo>
                  <a:cubicBezTo>
                    <a:pt x="280" y="318"/>
                    <a:pt x="612" y="435"/>
                    <a:pt x="942" y="435"/>
                  </a:cubicBezTo>
                  <a:cubicBezTo>
                    <a:pt x="1031" y="435"/>
                    <a:pt x="1120" y="427"/>
                    <a:pt x="1207" y="410"/>
                  </a:cubicBezTo>
                  <a:cubicBezTo>
                    <a:pt x="1240" y="404"/>
                    <a:pt x="1263" y="372"/>
                    <a:pt x="1255" y="339"/>
                  </a:cubicBezTo>
                  <a:cubicBezTo>
                    <a:pt x="1250" y="310"/>
                    <a:pt x="1225" y="289"/>
                    <a:pt x="1198" y="289"/>
                  </a:cubicBezTo>
                  <a:cubicBezTo>
                    <a:pt x="1193" y="289"/>
                    <a:pt x="1188" y="289"/>
                    <a:pt x="1183" y="291"/>
                  </a:cubicBezTo>
                  <a:cubicBezTo>
                    <a:pt x="1104" y="307"/>
                    <a:pt x="1023" y="314"/>
                    <a:pt x="942" y="314"/>
                  </a:cubicBezTo>
                  <a:cubicBezTo>
                    <a:pt x="641" y="314"/>
                    <a:pt x="337" y="208"/>
                    <a:pt x="109" y="15"/>
                  </a:cubicBezTo>
                  <a:cubicBezTo>
                    <a:pt x="97" y="5"/>
                    <a:pt x="83"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9"/>
            <p:cNvSpPr/>
            <p:nvPr/>
          </p:nvSpPr>
          <p:spPr>
            <a:xfrm>
              <a:off x="1855662" y="1836437"/>
              <a:ext cx="254842" cy="202346"/>
            </a:xfrm>
            <a:custGeom>
              <a:avLst/>
              <a:gdLst/>
              <a:ahLst/>
              <a:cxnLst/>
              <a:rect l="l" t="t" r="r" b="b"/>
              <a:pathLst>
                <a:path w="4564" h="3624" extrusionOk="0">
                  <a:moveTo>
                    <a:pt x="1" y="1"/>
                  </a:moveTo>
                  <a:lnTo>
                    <a:pt x="275" y="3624"/>
                  </a:lnTo>
                  <a:cubicBezTo>
                    <a:pt x="275" y="3624"/>
                    <a:pt x="3468" y="3513"/>
                    <a:pt x="4564" y="2779"/>
                  </a:cubicBezTo>
                  <a:lnTo>
                    <a:pt x="3954" y="761"/>
                  </a:lnTo>
                  <a:lnTo>
                    <a:pt x="1" y="1"/>
                  </a:ln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9"/>
            <p:cNvSpPr/>
            <p:nvPr/>
          </p:nvSpPr>
          <p:spPr>
            <a:xfrm>
              <a:off x="2168507" y="1190701"/>
              <a:ext cx="317157" cy="337076"/>
            </a:xfrm>
            <a:custGeom>
              <a:avLst/>
              <a:gdLst/>
              <a:ahLst/>
              <a:cxnLst/>
              <a:rect l="l" t="t" r="r" b="b"/>
              <a:pathLst>
                <a:path w="5680" h="6037" extrusionOk="0">
                  <a:moveTo>
                    <a:pt x="5680" y="1"/>
                  </a:moveTo>
                  <a:lnTo>
                    <a:pt x="2316" y="2415"/>
                  </a:lnTo>
                  <a:cubicBezTo>
                    <a:pt x="1109" y="3280"/>
                    <a:pt x="280" y="4576"/>
                    <a:pt x="0" y="6036"/>
                  </a:cubicBezTo>
                  <a:lnTo>
                    <a:pt x="3675" y="5448"/>
                  </a:lnTo>
                  <a:lnTo>
                    <a:pt x="56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9"/>
            <p:cNvSpPr/>
            <p:nvPr/>
          </p:nvSpPr>
          <p:spPr>
            <a:xfrm>
              <a:off x="2406700" y="1258206"/>
              <a:ext cx="277345" cy="216416"/>
            </a:xfrm>
            <a:custGeom>
              <a:avLst/>
              <a:gdLst/>
              <a:ahLst/>
              <a:cxnLst/>
              <a:rect l="l" t="t" r="r" b="b"/>
              <a:pathLst>
                <a:path w="4967" h="3876" extrusionOk="0">
                  <a:moveTo>
                    <a:pt x="2359" y="0"/>
                  </a:moveTo>
                  <a:cubicBezTo>
                    <a:pt x="1936" y="253"/>
                    <a:pt x="1517" y="529"/>
                    <a:pt x="1092" y="781"/>
                  </a:cubicBezTo>
                  <a:cubicBezTo>
                    <a:pt x="740" y="771"/>
                    <a:pt x="389" y="764"/>
                    <a:pt x="38" y="754"/>
                  </a:cubicBezTo>
                  <a:lnTo>
                    <a:pt x="38" y="754"/>
                  </a:lnTo>
                  <a:cubicBezTo>
                    <a:pt x="1" y="828"/>
                    <a:pt x="53" y="927"/>
                    <a:pt x="112" y="985"/>
                  </a:cubicBezTo>
                  <a:cubicBezTo>
                    <a:pt x="171" y="1044"/>
                    <a:pt x="250" y="1076"/>
                    <a:pt x="327" y="1106"/>
                  </a:cubicBezTo>
                  <a:lnTo>
                    <a:pt x="1269" y="1475"/>
                  </a:lnTo>
                  <a:cubicBezTo>
                    <a:pt x="860" y="1472"/>
                    <a:pt x="450" y="1470"/>
                    <a:pt x="39" y="1467"/>
                  </a:cubicBezTo>
                  <a:lnTo>
                    <a:pt x="39" y="1467"/>
                  </a:lnTo>
                  <a:cubicBezTo>
                    <a:pt x="20" y="1555"/>
                    <a:pt x="53" y="1681"/>
                    <a:pt x="123" y="1738"/>
                  </a:cubicBezTo>
                  <a:cubicBezTo>
                    <a:pt x="192" y="1796"/>
                    <a:pt x="280" y="1827"/>
                    <a:pt x="365" y="1855"/>
                  </a:cubicBezTo>
                  <a:lnTo>
                    <a:pt x="1481" y="2231"/>
                  </a:lnTo>
                  <a:cubicBezTo>
                    <a:pt x="1461" y="3066"/>
                    <a:pt x="1453" y="3006"/>
                    <a:pt x="1433" y="3840"/>
                  </a:cubicBezTo>
                  <a:lnTo>
                    <a:pt x="4967" y="3875"/>
                  </a:lnTo>
                  <a:cubicBezTo>
                    <a:pt x="4967" y="3875"/>
                    <a:pt x="4957" y="3639"/>
                    <a:pt x="4933" y="3244"/>
                  </a:cubicBezTo>
                  <a:cubicBezTo>
                    <a:pt x="4877" y="2318"/>
                    <a:pt x="4646" y="1409"/>
                    <a:pt x="4299" y="547"/>
                  </a:cubicBezTo>
                  <a:cubicBezTo>
                    <a:pt x="3647" y="410"/>
                    <a:pt x="2979" y="246"/>
                    <a:pt x="2359" y="0"/>
                  </a:cubicBez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9"/>
            <p:cNvSpPr/>
            <p:nvPr/>
          </p:nvSpPr>
          <p:spPr>
            <a:xfrm>
              <a:off x="2458682" y="1297403"/>
              <a:ext cx="137081" cy="7091"/>
            </a:xfrm>
            <a:custGeom>
              <a:avLst/>
              <a:gdLst/>
              <a:ahLst/>
              <a:cxnLst/>
              <a:rect l="l" t="t" r="r" b="b"/>
              <a:pathLst>
                <a:path w="2455" h="127" extrusionOk="0">
                  <a:moveTo>
                    <a:pt x="2392" y="1"/>
                  </a:moveTo>
                  <a:lnTo>
                    <a:pt x="62" y="3"/>
                  </a:lnTo>
                  <a:cubicBezTo>
                    <a:pt x="27" y="3"/>
                    <a:pt x="0" y="31"/>
                    <a:pt x="0" y="65"/>
                  </a:cubicBezTo>
                  <a:cubicBezTo>
                    <a:pt x="0" y="99"/>
                    <a:pt x="28" y="126"/>
                    <a:pt x="62" y="126"/>
                  </a:cubicBezTo>
                  <a:lnTo>
                    <a:pt x="2396" y="124"/>
                  </a:lnTo>
                  <a:cubicBezTo>
                    <a:pt x="2429" y="124"/>
                    <a:pt x="2455" y="95"/>
                    <a:pt x="2455" y="62"/>
                  </a:cubicBezTo>
                  <a:cubicBezTo>
                    <a:pt x="2455" y="28"/>
                    <a:pt x="2426" y="1"/>
                    <a:pt x="2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9"/>
            <p:cNvSpPr/>
            <p:nvPr/>
          </p:nvSpPr>
          <p:spPr>
            <a:xfrm>
              <a:off x="2468007" y="1336431"/>
              <a:ext cx="73203" cy="12898"/>
            </a:xfrm>
            <a:custGeom>
              <a:avLst/>
              <a:gdLst/>
              <a:ahLst/>
              <a:cxnLst/>
              <a:rect l="l" t="t" r="r" b="b"/>
              <a:pathLst>
                <a:path w="1311" h="231" extrusionOk="0">
                  <a:moveTo>
                    <a:pt x="69" y="0"/>
                  </a:moveTo>
                  <a:cubicBezTo>
                    <a:pt x="34" y="0"/>
                    <a:pt x="8" y="23"/>
                    <a:pt x="4" y="56"/>
                  </a:cubicBezTo>
                  <a:cubicBezTo>
                    <a:pt x="0" y="89"/>
                    <a:pt x="26" y="120"/>
                    <a:pt x="59" y="122"/>
                  </a:cubicBezTo>
                  <a:lnTo>
                    <a:pt x="1240" y="230"/>
                  </a:lnTo>
                  <a:lnTo>
                    <a:pt x="1245" y="230"/>
                  </a:lnTo>
                  <a:cubicBezTo>
                    <a:pt x="1276" y="230"/>
                    <a:pt x="1303" y="207"/>
                    <a:pt x="1307" y="176"/>
                  </a:cubicBezTo>
                  <a:cubicBezTo>
                    <a:pt x="1310" y="142"/>
                    <a:pt x="1286" y="112"/>
                    <a:pt x="1252" y="109"/>
                  </a:cubicBezTo>
                  <a:lnTo>
                    <a:pt x="72" y="0"/>
                  </a:lnTo>
                  <a:cubicBezTo>
                    <a:pt x="71" y="0"/>
                    <a:pt x="70"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9"/>
            <p:cNvSpPr/>
            <p:nvPr/>
          </p:nvSpPr>
          <p:spPr>
            <a:xfrm>
              <a:off x="2531770" y="1288748"/>
              <a:ext cx="15355" cy="13289"/>
            </a:xfrm>
            <a:custGeom>
              <a:avLst/>
              <a:gdLst/>
              <a:ahLst/>
              <a:cxnLst/>
              <a:rect l="l" t="t" r="r" b="b"/>
              <a:pathLst>
                <a:path w="275" h="238" extrusionOk="0">
                  <a:moveTo>
                    <a:pt x="69" y="0"/>
                  </a:moveTo>
                  <a:cubicBezTo>
                    <a:pt x="52" y="0"/>
                    <a:pt x="34" y="8"/>
                    <a:pt x="22" y="22"/>
                  </a:cubicBezTo>
                  <a:cubicBezTo>
                    <a:pt x="0" y="47"/>
                    <a:pt x="5" y="85"/>
                    <a:pt x="29" y="107"/>
                  </a:cubicBezTo>
                  <a:lnTo>
                    <a:pt x="167" y="222"/>
                  </a:lnTo>
                  <a:cubicBezTo>
                    <a:pt x="178" y="233"/>
                    <a:pt x="193" y="237"/>
                    <a:pt x="206" y="237"/>
                  </a:cubicBezTo>
                  <a:cubicBezTo>
                    <a:pt x="224" y="237"/>
                    <a:pt x="241" y="229"/>
                    <a:pt x="253" y="214"/>
                  </a:cubicBezTo>
                  <a:cubicBezTo>
                    <a:pt x="274" y="189"/>
                    <a:pt x="270" y="151"/>
                    <a:pt x="245" y="129"/>
                  </a:cubicBezTo>
                  <a:lnTo>
                    <a:pt x="107" y="14"/>
                  </a:lnTo>
                  <a:cubicBezTo>
                    <a:pt x="96" y="4"/>
                    <a:pt x="83"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9"/>
            <p:cNvSpPr/>
            <p:nvPr/>
          </p:nvSpPr>
          <p:spPr>
            <a:xfrm>
              <a:off x="1659569" y="1330457"/>
              <a:ext cx="971628" cy="295646"/>
            </a:xfrm>
            <a:custGeom>
              <a:avLst/>
              <a:gdLst/>
              <a:ahLst/>
              <a:cxnLst/>
              <a:rect l="l" t="t" r="r" b="b"/>
              <a:pathLst>
                <a:path w="17401" h="5295" extrusionOk="0">
                  <a:moveTo>
                    <a:pt x="16377" y="0"/>
                  </a:moveTo>
                  <a:lnTo>
                    <a:pt x="10992" y="1767"/>
                  </a:lnTo>
                  <a:cubicBezTo>
                    <a:pt x="10186" y="2027"/>
                    <a:pt x="9512" y="2592"/>
                    <a:pt x="9115" y="3341"/>
                  </a:cubicBezTo>
                  <a:lnTo>
                    <a:pt x="8810" y="3031"/>
                  </a:lnTo>
                  <a:cubicBezTo>
                    <a:pt x="8352" y="2564"/>
                    <a:pt x="7763" y="2244"/>
                    <a:pt x="7122" y="2116"/>
                  </a:cubicBezTo>
                  <a:lnTo>
                    <a:pt x="439" y="743"/>
                  </a:lnTo>
                  <a:lnTo>
                    <a:pt x="0" y="2069"/>
                  </a:lnTo>
                  <a:lnTo>
                    <a:pt x="11608" y="5295"/>
                  </a:lnTo>
                  <a:lnTo>
                    <a:pt x="17400" y="1144"/>
                  </a:lnTo>
                  <a:lnTo>
                    <a:pt x="163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9"/>
            <p:cNvSpPr/>
            <p:nvPr/>
          </p:nvSpPr>
          <p:spPr>
            <a:xfrm>
              <a:off x="1714567" y="1398632"/>
              <a:ext cx="318441" cy="64322"/>
            </a:xfrm>
            <a:custGeom>
              <a:avLst/>
              <a:gdLst/>
              <a:ahLst/>
              <a:cxnLst/>
              <a:rect l="l" t="t" r="r" b="b"/>
              <a:pathLst>
                <a:path w="5703" h="1152" extrusionOk="0">
                  <a:moveTo>
                    <a:pt x="68" y="0"/>
                  </a:moveTo>
                  <a:cubicBezTo>
                    <a:pt x="39" y="0"/>
                    <a:pt x="12" y="20"/>
                    <a:pt x="6" y="50"/>
                  </a:cubicBezTo>
                  <a:cubicBezTo>
                    <a:pt x="0" y="83"/>
                    <a:pt x="22" y="114"/>
                    <a:pt x="55" y="121"/>
                  </a:cubicBezTo>
                  <a:lnTo>
                    <a:pt x="5626" y="1151"/>
                  </a:lnTo>
                  <a:cubicBezTo>
                    <a:pt x="5630" y="1152"/>
                    <a:pt x="5633" y="1152"/>
                    <a:pt x="5637" y="1152"/>
                  </a:cubicBezTo>
                  <a:cubicBezTo>
                    <a:pt x="5665" y="1152"/>
                    <a:pt x="5691" y="1131"/>
                    <a:pt x="5697" y="1100"/>
                  </a:cubicBezTo>
                  <a:cubicBezTo>
                    <a:pt x="5702" y="1067"/>
                    <a:pt x="5681" y="1036"/>
                    <a:pt x="5648" y="1030"/>
                  </a:cubicBezTo>
                  <a:lnTo>
                    <a:pt x="76" y="1"/>
                  </a:lnTo>
                  <a:cubicBezTo>
                    <a:pt x="73" y="1"/>
                    <a:pt x="71"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9"/>
            <p:cNvSpPr/>
            <p:nvPr/>
          </p:nvSpPr>
          <p:spPr>
            <a:xfrm>
              <a:off x="1711440" y="1426941"/>
              <a:ext cx="312299" cy="61363"/>
            </a:xfrm>
            <a:custGeom>
              <a:avLst/>
              <a:gdLst/>
              <a:ahLst/>
              <a:cxnLst/>
              <a:rect l="l" t="t" r="r" b="b"/>
              <a:pathLst>
                <a:path w="5593" h="1099" extrusionOk="0">
                  <a:moveTo>
                    <a:pt x="64" y="1"/>
                  </a:moveTo>
                  <a:cubicBezTo>
                    <a:pt x="36" y="1"/>
                    <a:pt x="11" y="22"/>
                    <a:pt x="6" y="51"/>
                  </a:cubicBezTo>
                  <a:cubicBezTo>
                    <a:pt x="1" y="84"/>
                    <a:pt x="22" y="116"/>
                    <a:pt x="55" y="122"/>
                  </a:cubicBezTo>
                  <a:lnTo>
                    <a:pt x="5517" y="1096"/>
                  </a:lnTo>
                  <a:cubicBezTo>
                    <a:pt x="5521" y="1098"/>
                    <a:pt x="5523" y="1098"/>
                    <a:pt x="5527" y="1098"/>
                  </a:cubicBezTo>
                  <a:cubicBezTo>
                    <a:pt x="5557" y="1098"/>
                    <a:pt x="5582" y="1077"/>
                    <a:pt x="5587" y="1047"/>
                  </a:cubicBezTo>
                  <a:cubicBezTo>
                    <a:pt x="5593" y="1014"/>
                    <a:pt x="5571" y="982"/>
                    <a:pt x="5538" y="976"/>
                  </a:cubicBezTo>
                  <a:lnTo>
                    <a:pt x="77" y="2"/>
                  </a:lnTo>
                  <a:cubicBezTo>
                    <a:pt x="73" y="1"/>
                    <a:pt x="68"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9"/>
            <p:cNvSpPr/>
            <p:nvPr/>
          </p:nvSpPr>
          <p:spPr>
            <a:xfrm>
              <a:off x="2277776" y="1368425"/>
              <a:ext cx="284045" cy="94529"/>
            </a:xfrm>
            <a:custGeom>
              <a:avLst/>
              <a:gdLst/>
              <a:ahLst/>
              <a:cxnLst/>
              <a:rect l="l" t="t" r="r" b="b"/>
              <a:pathLst>
                <a:path w="5087" h="1693" extrusionOk="0">
                  <a:moveTo>
                    <a:pt x="5018" y="1"/>
                  </a:moveTo>
                  <a:cubicBezTo>
                    <a:pt x="5012" y="1"/>
                    <a:pt x="5006" y="2"/>
                    <a:pt x="5000" y="4"/>
                  </a:cubicBezTo>
                  <a:lnTo>
                    <a:pt x="52" y="1573"/>
                  </a:lnTo>
                  <a:cubicBezTo>
                    <a:pt x="20" y="1583"/>
                    <a:pt x="1" y="1618"/>
                    <a:pt x="11" y="1650"/>
                  </a:cubicBezTo>
                  <a:cubicBezTo>
                    <a:pt x="20" y="1677"/>
                    <a:pt x="43" y="1693"/>
                    <a:pt x="69" y="1693"/>
                  </a:cubicBezTo>
                  <a:cubicBezTo>
                    <a:pt x="74" y="1693"/>
                    <a:pt x="81" y="1692"/>
                    <a:pt x="88" y="1690"/>
                  </a:cubicBezTo>
                  <a:lnTo>
                    <a:pt x="5036" y="120"/>
                  </a:lnTo>
                  <a:cubicBezTo>
                    <a:pt x="5068" y="111"/>
                    <a:pt x="5086" y="76"/>
                    <a:pt x="5076" y="43"/>
                  </a:cubicBezTo>
                  <a:cubicBezTo>
                    <a:pt x="5069" y="18"/>
                    <a:pt x="5044" y="1"/>
                    <a:pt x="5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9"/>
            <p:cNvSpPr/>
            <p:nvPr/>
          </p:nvSpPr>
          <p:spPr>
            <a:xfrm>
              <a:off x="2290339" y="1388414"/>
              <a:ext cx="293594" cy="93300"/>
            </a:xfrm>
            <a:custGeom>
              <a:avLst/>
              <a:gdLst/>
              <a:ahLst/>
              <a:cxnLst/>
              <a:rect l="l" t="t" r="r" b="b"/>
              <a:pathLst>
                <a:path w="5258" h="1671" extrusionOk="0">
                  <a:moveTo>
                    <a:pt x="5190" y="0"/>
                  </a:moveTo>
                  <a:cubicBezTo>
                    <a:pt x="5184" y="0"/>
                    <a:pt x="5177" y="1"/>
                    <a:pt x="5172" y="3"/>
                  </a:cubicBezTo>
                  <a:lnTo>
                    <a:pt x="50" y="1550"/>
                  </a:lnTo>
                  <a:cubicBezTo>
                    <a:pt x="18" y="1559"/>
                    <a:pt x="0" y="1594"/>
                    <a:pt x="10" y="1626"/>
                  </a:cubicBezTo>
                  <a:cubicBezTo>
                    <a:pt x="18" y="1652"/>
                    <a:pt x="42" y="1671"/>
                    <a:pt x="69" y="1671"/>
                  </a:cubicBezTo>
                  <a:cubicBezTo>
                    <a:pt x="74" y="1671"/>
                    <a:pt x="80" y="1671"/>
                    <a:pt x="85" y="1666"/>
                  </a:cubicBezTo>
                  <a:lnTo>
                    <a:pt x="5207" y="121"/>
                  </a:lnTo>
                  <a:cubicBezTo>
                    <a:pt x="5240" y="111"/>
                    <a:pt x="5257" y="77"/>
                    <a:pt x="5249" y="45"/>
                  </a:cubicBezTo>
                  <a:cubicBezTo>
                    <a:pt x="5241" y="17"/>
                    <a:pt x="5216" y="0"/>
                    <a:pt x="5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9"/>
            <p:cNvSpPr/>
            <p:nvPr/>
          </p:nvSpPr>
          <p:spPr>
            <a:xfrm>
              <a:off x="2164598" y="1378643"/>
              <a:ext cx="255903" cy="141709"/>
            </a:xfrm>
            <a:custGeom>
              <a:avLst/>
              <a:gdLst/>
              <a:ahLst/>
              <a:cxnLst/>
              <a:rect l="l" t="t" r="r" b="b"/>
              <a:pathLst>
                <a:path w="4583" h="2538" extrusionOk="0">
                  <a:moveTo>
                    <a:pt x="4514" y="0"/>
                  </a:moveTo>
                  <a:cubicBezTo>
                    <a:pt x="4508" y="0"/>
                    <a:pt x="4503" y="1"/>
                    <a:pt x="4497" y="3"/>
                  </a:cubicBezTo>
                  <a:cubicBezTo>
                    <a:pt x="4477" y="9"/>
                    <a:pt x="2459" y="601"/>
                    <a:pt x="1722" y="870"/>
                  </a:cubicBezTo>
                  <a:cubicBezTo>
                    <a:pt x="919" y="1163"/>
                    <a:pt x="313" y="1726"/>
                    <a:pt x="14" y="2453"/>
                  </a:cubicBezTo>
                  <a:cubicBezTo>
                    <a:pt x="1" y="2485"/>
                    <a:pt x="16" y="2521"/>
                    <a:pt x="47" y="2533"/>
                  </a:cubicBezTo>
                  <a:cubicBezTo>
                    <a:pt x="53" y="2537"/>
                    <a:pt x="62" y="2538"/>
                    <a:pt x="69" y="2538"/>
                  </a:cubicBezTo>
                  <a:cubicBezTo>
                    <a:pt x="94" y="2538"/>
                    <a:pt x="116" y="2523"/>
                    <a:pt x="127" y="2500"/>
                  </a:cubicBezTo>
                  <a:cubicBezTo>
                    <a:pt x="415" y="1805"/>
                    <a:pt x="995" y="1266"/>
                    <a:pt x="1764" y="986"/>
                  </a:cubicBezTo>
                  <a:cubicBezTo>
                    <a:pt x="2497" y="717"/>
                    <a:pt x="4512" y="126"/>
                    <a:pt x="4532" y="120"/>
                  </a:cubicBezTo>
                  <a:cubicBezTo>
                    <a:pt x="4565" y="110"/>
                    <a:pt x="4583" y="77"/>
                    <a:pt x="4573" y="44"/>
                  </a:cubicBezTo>
                  <a:cubicBezTo>
                    <a:pt x="4564" y="18"/>
                    <a:pt x="4540" y="0"/>
                    <a:pt x="4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9"/>
            <p:cNvSpPr/>
            <p:nvPr/>
          </p:nvSpPr>
          <p:spPr>
            <a:xfrm>
              <a:off x="2130427" y="1526942"/>
              <a:ext cx="80350" cy="21106"/>
            </a:xfrm>
            <a:custGeom>
              <a:avLst/>
              <a:gdLst/>
              <a:ahLst/>
              <a:cxnLst/>
              <a:rect l="l" t="t" r="r" b="b"/>
              <a:pathLst>
                <a:path w="1439" h="378" extrusionOk="0">
                  <a:moveTo>
                    <a:pt x="747" y="0"/>
                  </a:moveTo>
                  <a:cubicBezTo>
                    <a:pt x="484" y="0"/>
                    <a:pt x="220" y="92"/>
                    <a:pt x="27" y="272"/>
                  </a:cubicBezTo>
                  <a:cubicBezTo>
                    <a:pt x="2" y="294"/>
                    <a:pt x="1" y="334"/>
                    <a:pt x="23" y="358"/>
                  </a:cubicBezTo>
                  <a:cubicBezTo>
                    <a:pt x="35" y="371"/>
                    <a:pt x="51" y="378"/>
                    <a:pt x="67" y="378"/>
                  </a:cubicBezTo>
                  <a:cubicBezTo>
                    <a:pt x="82" y="378"/>
                    <a:pt x="97" y="373"/>
                    <a:pt x="110" y="362"/>
                  </a:cubicBezTo>
                  <a:cubicBezTo>
                    <a:pt x="281" y="202"/>
                    <a:pt x="514" y="121"/>
                    <a:pt x="747" y="121"/>
                  </a:cubicBezTo>
                  <a:cubicBezTo>
                    <a:pt x="957" y="121"/>
                    <a:pt x="1167" y="187"/>
                    <a:pt x="1331" y="320"/>
                  </a:cubicBezTo>
                  <a:cubicBezTo>
                    <a:pt x="1342" y="329"/>
                    <a:pt x="1355" y="334"/>
                    <a:pt x="1369" y="334"/>
                  </a:cubicBezTo>
                  <a:cubicBezTo>
                    <a:pt x="1387" y="334"/>
                    <a:pt x="1405" y="326"/>
                    <a:pt x="1417" y="311"/>
                  </a:cubicBezTo>
                  <a:cubicBezTo>
                    <a:pt x="1438" y="286"/>
                    <a:pt x="1434" y="246"/>
                    <a:pt x="1407" y="225"/>
                  </a:cubicBezTo>
                  <a:cubicBezTo>
                    <a:pt x="1222" y="75"/>
                    <a:pt x="984"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9"/>
            <p:cNvSpPr/>
            <p:nvPr/>
          </p:nvSpPr>
          <p:spPr>
            <a:xfrm>
              <a:off x="1527407" y="1394221"/>
              <a:ext cx="1103852" cy="511393"/>
            </a:xfrm>
            <a:custGeom>
              <a:avLst/>
              <a:gdLst/>
              <a:ahLst/>
              <a:cxnLst/>
              <a:rect l="l" t="t" r="r" b="b"/>
              <a:pathLst>
                <a:path w="19769" h="9159" extrusionOk="0">
                  <a:moveTo>
                    <a:pt x="19768" y="1"/>
                  </a:moveTo>
                  <a:lnTo>
                    <a:pt x="12247" y="2637"/>
                  </a:lnTo>
                  <a:cubicBezTo>
                    <a:pt x="11950" y="2741"/>
                    <a:pt x="11640" y="2794"/>
                    <a:pt x="11328" y="2794"/>
                  </a:cubicBezTo>
                  <a:cubicBezTo>
                    <a:pt x="11130" y="2794"/>
                    <a:pt x="10932" y="2773"/>
                    <a:pt x="10738" y="2730"/>
                  </a:cubicBezTo>
                  <a:lnTo>
                    <a:pt x="2368" y="926"/>
                  </a:lnTo>
                  <a:lnTo>
                    <a:pt x="0" y="7263"/>
                  </a:lnTo>
                  <a:lnTo>
                    <a:pt x="8498" y="9096"/>
                  </a:lnTo>
                  <a:cubicBezTo>
                    <a:pt x="8691" y="9138"/>
                    <a:pt x="8887" y="9158"/>
                    <a:pt x="9082" y="9158"/>
                  </a:cubicBezTo>
                  <a:cubicBezTo>
                    <a:pt x="9404" y="9158"/>
                    <a:pt x="9725" y="9102"/>
                    <a:pt x="10031" y="8993"/>
                  </a:cubicBezTo>
                  <a:lnTo>
                    <a:pt x="17400" y="6338"/>
                  </a:lnTo>
                  <a:lnTo>
                    <a:pt x="197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9"/>
            <p:cNvSpPr/>
            <p:nvPr/>
          </p:nvSpPr>
          <p:spPr>
            <a:xfrm>
              <a:off x="1980286" y="1553966"/>
              <a:ext cx="250599" cy="367283"/>
            </a:xfrm>
            <a:custGeom>
              <a:avLst/>
              <a:gdLst/>
              <a:ahLst/>
              <a:cxnLst/>
              <a:rect l="l" t="t" r="r" b="b"/>
              <a:pathLst>
                <a:path w="4488" h="6578" extrusionOk="0">
                  <a:moveTo>
                    <a:pt x="1793" y="2082"/>
                  </a:moveTo>
                  <a:cubicBezTo>
                    <a:pt x="1794" y="2083"/>
                    <a:pt x="1796" y="2085"/>
                    <a:pt x="1798" y="2085"/>
                  </a:cubicBezTo>
                  <a:cubicBezTo>
                    <a:pt x="2081" y="2214"/>
                    <a:pt x="2393" y="2276"/>
                    <a:pt x="2706" y="2276"/>
                  </a:cubicBezTo>
                  <a:cubicBezTo>
                    <a:pt x="3011" y="2276"/>
                    <a:pt x="3316" y="2216"/>
                    <a:pt x="3595" y="2095"/>
                  </a:cubicBezTo>
                  <a:lnTo>
                    <a:pt x="3595" y="2095"/>
                  </a:lnTo>
                  <a:lnTo>
                    <a:pt x="3379" y="2674"/>
                  </a:lnTo>
                  <a:cubicBezTo>
                    <a:pt x="3107" y="2791"/>
                    <a:pt x="2814" y="2850"/>
                    <a:pt x="2520" y="2850"/>
                  </a:cubicBezTo>
                  <a:cubicBezTo>
                    <a:pt x="2198" y="2850"/>
                    <a:pt x="1876" y="2779"/>
                    <a:pt x="1584" y="2639"/>
                  </a:cubicBezTo>
                  <a:lnTo>
                    <a:pt x="1793" y="2082"/>
                  </a:lnTo>
                  <a:close/>
                  <a:moveTo>
                    <a:pt x="4418" y="1"/>
                  </a:moveTo>
                  <a:cubicBezTo>
                    <a:pt x="4394" y="1"/>
                    <a:pt x="4372" y="16"/>
                    <a:pt x="4363" y="40"/>
                  </a:cubicBezTo>
                  <a:lnTo>
                    <a:pt x="3655" y="1934"/>
                  </a:lnTo>
                  <a:cubicBezTo>
                    <a:pt x="3362" y="2081"/>
                    <a:pt x="3033" y="2156"/>
                    <a:pt x="2704" y="2156"/>
                  </a:cubicBezTo>
                  <a:cubicBezTo>
                    <a:pt x="2410" y="2156"/>
                    <a:pt x="2115" y="2096"/>
                    <a:pt x="1847" y="1975"/>
                  </a:cubicBezTo>
                  <a:cubicBezTo>
                    <a:pt x="1844" y="1974"/>
                    <a:pt x="1839" y="1973"/>
                    <a:pt x="1834" y="1971"/>
                  </a:cubicBezTo>
                  <a:lnTo>
                    <a:pt x="2496" y="200"/>
                  </a:lnTo>
                  <a:cubicBezTo>
                    <a:pt x="2508" y="168"/>
                    <a:pt x="2492" y="133"/>
                    <a:pt x="2460" y="121"/>
                  </a:cubicBezTo>
                  <a:cubicBezTo>
                    <a:pt x="2453" y="118"/>
                    <a:pt x="2446" y="117"/>
                    <a:pt x="2439" y="117"/>
                  </a:cubicBezTo>
                  <a:cubicBezTo>
                    <a:pt x="2414" y="117"/>
                    <a:pt x="2390" y="132"/>
                    <a:pt x="2381" y="157"/>
                  </a:cubicBezTo>
                  <a:lnTo>
                    <a:pt x="13" y="6494"/>
                  </a:lnTo>
                  <a:cubicBezTo>
                    <a:pt x="1" y="6526"/>
                    <a:pt x="17" y="6562"/>
                    <a:pt x="49" y="6573"/>
                  </a:cubicBezTo>
                  <a:cubicBezTo>
                    <a:pt x="56" y="6576"/>
                    <a:pt x="64" y="6578"/>
                    <a:pt x="71" y="6578"/>
                  </a:cubicBezTo>
                  <a:cubicBezTo>
                    <a:pt x="95" y="6578"/>
                    <a:pt x="119" y="6563"/>
                    <a:pt x="128" y="6537"/>
                  </a:cubicBezTo>
                  <a:lnTo>
                    <a:pt x="1541" y="2756"/>
                  </a:lnTo>
                  <a:cubicBezTo>
                    <a:pt x="1846" y="2900"/>
                    <a:pt x="2182" y="2974"/>
                    <a:pt x="2519" y="2974"/>
                  </a:cubicBezTo>
                  <a:cubicBezTo>
                    <a:pt x="2792" y="2974"/>
                    <a:pt x="3064" y="2926"/>
                    <a:pt x="3321" y="2830"/>
                  </a:cubicBezTo>
                  <a:lnTo>
                    <a:pt x="3321" y="2830"/>
                  </a:lnTo>
                  <a:lnTo>
                    <a:pt x="1995" y="6380"/>
                  </a:lnTo>
                  <a:cubicBezTo>
                    <a:pt x="1983" y="6412"/>
                    <a:pt x="1999" y="6446"/>
                    <a:pt x="2031" y="6458"/>
                  </a:cubicBezTo>
                  <a:cubicBezTo>
                    <a:pt x="2037" y="6461"/>
                    <a:pt x="2045" y="6462"/>
                    <a:pt x="2052" y="6462"/>
                  </a:cubicBezTo>
                  <a:cubicBezTo>
                    <a:pt x="2076" y="6462"/>
                    <a:pt x="2101" y="6447"/>
                    <a:pt x="2109" y="6423"/>
                  </a:cubicBezTo>
                  <a:lnTo>
                    <a:pt x="3754" y="2022"/>
                  </a:lnTo>
                  <a:cubicBezTo>
                    <a:pt x="3758" y="2021"/>
                    <a:pt x="3762" y="2018"/>
                    <a:pt x="3765" y="2017"/>
                  </a:cubicBezTo>
                  <a:cubicBezTo>
                    <a:pt x="3794" y="2001"/>
                    <a:pt x="3804" y="1964"/>
                    <a:pt x="3788" y="1934"/>
                  </a:cubicBezTo>
                  <a:cubicBezTo>
                    <a:pt x="3788" y="1933"/>
                    <a:pt x="3787" y="1933"/>
                    <a:pt x="3787" y="1931"/>
                  </a:cubicBezTo>
                  <a:lnTo>
                    <a:pt x="4477" y="85"/>
                  </a:lnTo>
                  <a:cubicBezTo>
                    <a:pt x="4488" y="51"/>
                    <a:pt x="4472" y="17"/>
                    <a:pt x="4441" y="5"/>
                  </a:cubicBezTo>
                  <a:cubicBezTo>
                    <a:pt x="4433" y="2"/>
                    <a:pt x="4426" y="1"/>
                    <a:pt x="4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9"/>
            <p:cNvSpPr/>
            <p:nvPr/>
          </p:nvSpPr>
          <p:spPr>
            <a:xfrm>
              <a:off x="2298826" y="1547601"/>
              <a:ext cx="159528" cy="105807"/>
            </a:xfrm>
            <a:custGeom>
              <a:avLst/>
              <a:gdLst/>
              <a:ahLst/>
              <a:cxnLst/>
              <a:rect l="l" t="t" r="r" b="b"/>
              <a:pathLst>
                <a:path w="2857" h="1895" extrusionOk="0">
                  <a:moveTo>
                    <a:pt x="2676" y="168"/>
                  </a:moveTo>
                  <a:lnTo>
                    <a:pt x="2308" y="964"/>
                  </a:lnTo>
                  <a:lnTo>
                    <a:pt x="183" y="1727"/>
                  </a:lnTo>
                  <a:lnTo>
                    <a:pt x="551" y="932"/>
                  </a:lnTo>
                  <a:lnTo>
                    <a:pt x="2676" y="168"/>
                  </a:lnTo>
                  <a:close/>
                  <a:moveTo>
                    <a:pt x="2791" y="1"/>
                  </a:moveTo>
                  <a:cubicBezTo>
                    <a:pt x="2784" y="1"/>
                    <a:pt x="2778" y="2"/>
                    <a:pt x="2771" y="4"/>
                  </a:cubicBezTo>
                  <a:lnTo>
                    <a:pt x="483" y="825"/>
                  </a:lnTo>
                  <a:cubicBezTo>
                    <a:pt x="467" y="830"/>
                    <a:pt x="456" y="842"/>
                    <a:pt x="449" y="857"/>
                  </a:cubicBezTo>
                  <a:lnTo>
                    <a:pt x="9" y="1807"/>
                  </a:lnTo>
                  <a:cubicBezTo>
                    <a:pt x="0" y="1830"/>
                    <a:pt x="3" y="1857"/>
                    <a:pt x="19" y="1874"/>
                  </a:cubicBezTo>
                  <a:cubicBezTo>
                    <a:pt x="32" y="1887"/>
                    <a:pt x="48" y="1895"/>
                    <a:pt x="65" y="1895"/>
                  </a:cubicBezTo>
                  <a:cubicBezTo>
                    <a:pt x="72" y="1895"/>
                    <a:pt x="80" y="1892"/>
                    <a:pt x="86" y="1890"/>
                  </a:cubicBezTo>
                  <a:lnTo>
                    <a:pt x="2372" y="1069"/>
                  </a:lnTo>
                  <a:cubicBezTo>
                    <a:pt x="2388" y="1064"/>
                    <a:pt x="2401" y="1052"/>
                    <a:pt x="2408" y="1037"/>
                  </a:cubicBezTo>
                  <a:lnTo>
                    <a:pt x="2847" y="87"/>
                  </a:lnTo>
                  <a:cubicBezTo>
                    <a:pt x="2857" y="64"/>
                    <a:pt x="2853" y="37"/>
                    <a:pt x="2837" y="20"/>
                  </a:cubicBezTo>
                  <a:cubicBezTo>
                    <a:pt x="2825" y="7"/>
                    <a:pt x="2808" y="1"/>
                    <a:pt x="2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9"/>
            <p:cNvSpPr/>
            <p:nvPr/>
          </p:nvSpPr>
          <p:spPr>
            <a:xfrm>
              <a:off x="1901224" y="1801931"/>
              <a:ext cx="275670" cy="213625"/>
            </a:xfrm>
            <a:custGeom>
              <a:avLst/>
              <a:gdLst/>
              <a:ahLst/>
              <a:cxnLst/>
              <a:rect l="l" t="t" r="r" b="b"/>
              <a:pathLst>
                <a:path w="4937" h="3826" extrusionOk="0">
                  <a:moveTo>
                    <a:pt x="2336" y="0"/>
                  </a:moveTo>
                  <a:cubicBezTo>
                    <a:pt x="2289" y="0"/>
                    <a:pt x="2241" y="10"/>
                    <a:pt x="2198" y="27"/>
                  </a:cubicBezTo>
                  <a:cubicBezTo>
                    <a:pt x="2107" y="65"/>
                    <a:pt x="2033" y="131"/>
                    <a:pt x="1964" y="196"/>
                  </a:cubicBezTo>
                  <a:cubicBezTo>
                    <a:pt x="1340" y="774"/>
                    <a:pt x="714" y="1353"/>
                    <a:pt x="90" y="1931"/>
                  </a:cubicBezTo>
                  <a:cubicBezTo>
                    <a:pt x="1" y="2471"/>
                    <a:pt x="215" y="3022"/>
                    <a:pt x="674" y="3390"/>
                  </a:cubicBezTo>
                  <a:cubicBezTo>
                    <a:pt x="1025" y="3671"/>
                    <a:pt x="1501" y="3826"/>
                    <a:pt x="1975" y="3826"/>
                  </a:cubicBezTo>
                  <a:cubicBezTo>
                    <a:pt x="2120" y="3826"/>
                    <a:pt x="2265" y="3811"/>
                    <a:pt x="2406" y="3782"/>
                  </a:cubicBezTo>
                  <a:cubicBezTo>
                    <a:pt x="2995" y="3659"/>
                    <a:pt x="3905" y="3584"/>
                    <a:pt x="4144" y="3095"/>
                  </a:cubicBezTo>
                  <a:cubicBezTo>
                    <a:pt x="4294" y="2789"/>
                    <a:pt x="4501" y="2498"/>
                    <a:pt x="4593" y="2174"/>
                  </a:cubicBezTo>
                  <a:cubicBezTo>
                    <a:pt x="4710" y="1758"/>
                    <a:pt x="4819" y="1340"/>
                    <a:pt x="4937" y="924"/>
                  </a:cubicBezTo>
                  <a:cubicBezTo>
                    <a:pt x="4916" y="914"/>
                    <a:pt x="4894" y="909"/>
                    <a:pt x="4872" y="909"/>
                  </a:cubicBezTo>
                  <a:cubicBezTo>
                    <a:pt x="4803" y="909"/>
                    <a:pt x="4731" y="951"/>
                    <a:pt x="4689" y="1003"/>
                  </a:cubicBezTo>
                  <a:cubicBezTo>
                    <a:pt x="4618" y="1088"/>
                    <a:pt x="4519" y="1198"/>
                    <a:pt x="4448" y="1284"/>
                  </a:cubicBezTo>
                  <a:cubicBezTo>
                    <a:pt x="4519" y="994"/>
                    <a:pt x="4567" y="703"/>
                    <a:pt x="4637" y="413"/>
                  </a:cubicBezTo>
                  <a:cubicBezTo>
                    <a:pt x="4626" y="411"/>
                    <a:pt x="4615" y="411"/>
                    <a:pt x="4605" y="411"/>
                  </a:cubicBezTo>
                  <a:cubicBezTo>
                    <a:pt x="4465" y="411"/>
                    <a:pt x="4356" y="516"/>
                    <a:pt x="4282" y="626"/>
                  </a:cubicBezTo>
                  <a:cubicBezTo>
                    <a:pt x="4112" y="885"/>
                    <a:pt x="3926" y="1147"/>
                    <a:pt x="3757" y="1405"/>
                  </a:cubicBezTo>
                  <a:cubicBezTo>
                    <a:pt x="3865" y="963"/>
                    <a:pt x="4030" y="524"/>
                    <a:pt x="4230" y="108"/>
                  </a:cubicBezTo>
                  <a:cubicBezTo>
                    <a:pt x="4176" y="86"/>
                    <a:pt x="4117" y="76"/>
                    <a:pt x="4057" y="76"/>
                  </a:cubicBezTo>
                  <a:cubicBezTo>
                    <a:pt x="3995" y="76"/>
                    <a:pt x="3933" y="87"/>
                    <a:pt x="3877" y="111"/>
                  </a:cubicBezTo>
                  <a:cubicBezTo>
                    <a:pt x="3768" y="158"/>
                    <a:pt x="3701" y="284"/>
                    <a:pt x="3626" y="369"/>
                  </a:cubicBezTo>
                  <a:cubicBezTo>
                    <a:pt x="2996" y="1079"/>
                    <a:pt x="2375" y="1782"/>
                    <a:pt x="1746" y="2492"/>
                  </a:cubicBezTo>
                  <a:cubicBezTo>
                    <a:pt x="1683" y="2383"/>
                    <a:pt x="1623" y="2268"/>
                    <a:pt x="1560" y="2159"/>
                  </a:cubicBezTo>
                  <a:cubicBezTo>
                    <a:pt x="1862" y="1454"/>
                    <a:pt x="2186" y="748"/>
                    <a:pt x="2487" y="44"/>
                  </a:cubicBezTo>
                  <a:cubicBezTo>
                    <a:pt x="2444" y="13"/>
                    <a:pt x="2391" y="0"/>
                    <a:pt x="2336" y="0"/>
                  </a:cubicBez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9"/>
            <p:cNvSpPr/>
            <p:nvPr/>
          </p:nvSpPr>
          <p:spPr>
            <a:xfrm>
              <a:off x="2077384" y="1869715"/>
              <a:ext cx="39310" cy="82301"/>
            </a:xfrm>
            <a:custGeom>
              <a:avLst/>
              <a:gdLst/>
              <a:ahLst/>
              <a:cxnLst/>
              <a:rect l="l" t="t" r="r" b="b"/>
              <a:pathLst>
                <a:path w="704" h="1474" extrusionOk="0">
                  <a:moveTo>
                    <a:pt x="634" y="0"/>
                  </a:moveTo>
                  <a:cubicBezTo>
                    <a:pt x="610" y="0"/>
                    <a:pt x="588" y="14"/>
                    <a:pt x="578" y="37"/>
                  </a:cubicBezTo>
                  <a:lnTo>
                    <a:pt x="12" y="1388"/>
                  </a:lnTo>
                  <a:cubicBezTo>
                    <a:pt x="0" y="1418"/>
                    <a:pt x="15" y="1454"/>
                    <a:pt x="46" y="1468"/>
                  </a:cubicBezTo>
                  <a:cubicBezTo>
                    <a:pt x="54" y="1471"/>
                    <a:pt x="62" y="1474"/>
                    <a:pt x="70" y="1474"/>
                  </a:cubicBezTo>
                  <a:cubicBezTo>
                    <a:pt x="94" y="1474"/>
                    <a:pt x="117" y="1460"/>
                    <a:pt x="124" y="1436"/>
                  </a:cubicBezTo>
                  <a:lnTo>
                    <a:pt x="690" y="85"/>
                  </a:lnTo>
                  <a:cubicBezTo>
                    <a:pt x="704" y="54"/>
                    <a:pt x="689" y="19"/>
                    <a:pt x="658" y="5"/>
                  </a:cubicBezTo>
                  <a:cubicBezTo>
                    <a:pt x="650" y="2"/>
                    <a:pt x="642" y="0"/>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9"/>
            <p:cNvSpPr/>
            <p:nvPr/>
          </p:nvSpPr>
          <p:spPr>
            <a:xfrm>
              <a:off x="2131097" y="1864522"/>
              <a:ext cx="23675" cy="85204"/>
            </a:xfrm>
            <a:custGeom>
              <a:avLst/>
              <a:gdLst/>
              <a:ahLst/>
              <a:cxnLst/>
              <a:rect l="l" t="t" r="r" b="b"/>
              <a:pathLst>
                <a:path w="424" h="1526" extrusionOk="0">
                  <a:moveTo>
                    <a:pt x="357" y="1"/>
                  </a:moveTo>
                  <a:cubicBezTo>
                    <a:pt x="328" y="1"/>
                    <a:pt x="302" y="21"/>
                    <a:pt x="296" y="50"/>
                  </a:cubicBezTo>
                  <a:lnTo>
                    <a:pt x="9" y="1452"/>
                  </a:lnTo>
                  <a:cubicBezTo>
                    <a:pt x="1" y="1486"/>
                    <a:pt x="22" y="1518"/>
                    <a:pt x="55" y="1525"/>
                  </a:cubicBezTo>
                  <a:cubicBezTo>
                    <a:pt x="59" y="1526"/>
                    <a:pt x="64" y="1526"/>
                    <a:pt x="68" y="1526"/>
                  </a:cubicBezTo>
                  <a:cubicBezTo>
                    <a:pt x="96" y="1526"/>
                    <a:pt x="122" y="1506"/>
                    <a:pt x="128" y="1477"/>
                  </a:cubicBezTo>
                  <a:lnTo>
                    <a:pt x="416" y="74"/>
                  </a:lnTo>
                  <a:cubicBezTo>
                    <a:pt x="423" y="40"/>
                    <a:pt x="402" y="8"/>
                    <a:pt x="369" y="2"/>
                  </a:cubicBezTo>
                  <a:cubicBezTo>
                    <a:pt x="365" y="1"/>
                    <a:pt x="361" y="1"/>
                    <a:pt x="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9"/>
            <p:cNvSpPr/>
            <p:nvPr/>
          </p:nvSpPr>
          <p:spPr>
            <a:xfrm>
              <a:off x="2166832" y="2491610"/>
              <a:ext cx="1501303" cy="788279"/>
            </a:xfrm>
            <a:custGeom>
              <a:avLst/>
              <a:gdLst/>
              <a:ahLst/>
              <a:cxnLst/>
              <a:rect l="l" t="t" r="r" b="b"/>
              <a:pathLst>
                <a:path w="26887" h="14118" extrusionOk="0">
                  <a:moveTo>
                    <a:pt x="20921" y="1"/>
                  </a:moveTo>
                  <a:cubicBezTo>
                    <a:pt x="20308" y="1"/>
                    <a:pt x="19650" y="82"/>
                    <a:pt x="18950" y="258"/>
                  </a:cubicBezTo>
                  <a:cubicBezTo>
                    <a:pt x="13836" y="1541"/>
                    <a:pt x="0" y="6848"/>
                    <a:pt x="0" y="6848"/>
                  </a:cubicBezTo>
                  <a:cubicBezTo>
                    <a:pt x="0" y="6848"/>
                    <a:pt x="869" y="11173"/>
                    <a:pt x="2223" y="13327"/>
                  </a:cubicBezTo>
                  <a:lnTo>
                    <a:pt x="17842" y="11813"/>
                  </a:lnTo>
                  <a:lnTo>
                    <a:pt x="25987" y="14117"/>
                  </a:lnTo>
                  <a:cubicBezTo>
                    <a:pt x="25987" y="14117"/>
                    <a:pt x="26114" y="10888"/>
                    <a:pt x="26528" y="6792"/>
                  </a:cubicBezTo>
                  <a:cubicBezTo>
                    <a:pt x="26887" y="3256"/>
                    <a:pt x="24790" y="1"/>
                    <a:pt x="209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9"/>
            <p:cNvSpPr/>
            <p:nvPr/>
          </p:nvSpPr>
          <p:spPr>
            <a:xfrm>
              <a:off x="3357629" y="2755878"/>
              <a:ext cx="54777" cy="51759"/>
            </a:xfrm>
            <a:custGeom>
              <a:avLst/>
              <a:gdLst/>
              <a:ahLst/>
              <a:cxnLst/>
              <a:rect l="l" t="t" r="r" b="b"/>
              <a:pathLst>
                <a:path w="981" h="927" extrusionOk="0">
                  <a:moveTo>
                    <a:pt x="898" y="0"/>
                  </a:moveTo>
                  <a:cubicBezTo>
                    <a:pt x="880" y="0"/>
                    <a:pt x="861" y="7"/>
                    <a:pt x="847" y="21"/>
                  </a:cubicBezTo>
                  <a:lnTo>
                    <a:pt x="30" y="797"/>
                  </a:lnTo>
                  <a:cubicBezTo>
                    <a:pt x="2" y="826"/>
                    <a:pt x="1" y="874"/>
                    <a:pt x="28" y="904"/>
                  </a:cubicBezTo>
                  <a:cubicBezTo>
                    <a:pt x="43" y="919"/>
                    <a:pt x="63" y="926"/>
                    <a:pt x="83" y="926"/>
                  </a:cubicBezTo>
                  <a:cubicBezTo>
                    <a:pt x="102" y="926"/>
                    <a:pt x="120" y="920"/>
                    <a:pt x="134" y="905"/>
                  </a:cubicBezTo>
                  <a:lnTo>
                    <a:pt x="949" y="129"/>
                  </a:lnTo>
                  <a:cubicBezTo>
                    <a:pt x="980" y="102"/>
                    <a:pt x="980" y="55"/>
                    <a:pt x="952" y="24"/>
                  </a:cubicBezTo>
                  <a:cubicBezTo>
                    <a:pt x="937" y="8"/>
                    <a:pt x="918" y="0"/>
                    <a:pt x="8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9"/>
            <p:cNvSpPr/>
            <p:nvPr/>
          </p:nvSpPr>
          <p:spPr>
            <a:xfrm>
              <a:off x="1912558" y="2156486"/>
              <a:ext cx="938517" cy="947799"/>
            </a:xfrm>
            <a:custGeom>
              <a:avLst/>
              <a:gdLst/>
              <a:ahLst/>
              <a:cxnLst/>
              <a:rect l="l" t="t" r="r" b="b"/>
              <a:pathLst>
                <a:path w="16808" h="16975" extrusionOk="0">
                  <a:moveTo>
                    <a:pt x="7482" y="1"/>
                  </a:moveTo>
                  <a:cubicBezTo>
                    <a:pt x="6113" y="1"/>
                    <a:pt x="4746" y="355"/>
                    <a:pt x="3550" y="1017"/>
                  </a:cubicBezTo>
                  <a:cubicBezTo>
                    <a:pt x="3246" y="1185"/>
                    <a:pt x="3032" y="1431"/>
                    <a:pt x="2996" y="1776"/>
                  </a:cubicBezTo>
                  <a:cubicBezTo>
                    <a:pt x="2961" y="2121"/>
                    <a:pt x="3129" y="2480"/>
                    <a:pt x="3416" y="2675"/>
                  </a:cubicBezTo>
                  <a:cubicBezTo>
                    <a:pt x="3699" y="2864"/>
                    <a:pt x="4011" y="3028"/>
                    <a:pt x="4311" y="3186"/>
                  </a:cubicBezTo>
                  <a:cubicBezTo>
                    <a:pt x="4311" y="3186"/>
                    <a:pt x="3240" y="4137"/>
                    <a:pt x="2760" y="5174"/>
                  </a:cubicBezTo>
                  <a:cubicBezTo>
                    <a:pt x="2281" y="6208"/>
                    <a:pt x="790" y="9186"/>
                    <a:pt x="365" y="11935"/>
                  </a:cubicBezTo>
                  <a:cubicBezTo>
                    <a:pt x="0" y="14296"/>
                    <a:pt x="1657" y="15830"/>
                    <a:pt x="3586" y="15830"/>
                  </a:cubicBezTo>
                  <a:cubicBezTo>
                    <a:pt x="3903" y="15830"/>
                    <a:pt x="4227" y="15788"/>
                    <a:pt x="4551" y="15702"/>
                  </a:cubicBezTo>
                  <a:lnTo>
                    <a:pt x="4822" y="16975"/>
                  </a:lnTo>
                  <a:lnTo>
                    <a:pt x="15011" y="13003"/>
                  </a:lnTo>
                  <a:lnTo>
                    <a:pt x="16807" y="4060"/>
                  </a:lnTo>
                  <a:lnTo>
                    <a:pt x="12032" y="2131"/>
                  </a:lnTo>
                  <a:cubicBezTo>
                    <a:pt x="12132" y="1766"/>
                    <a:pt x="11979" y="1348"/>
                    <a:pt x="11653" y="1153"/>
                  </a:cubicBezTo>
                  <a:cubicBezTo>
                    <a:pt x="10439" y="426"/>
                    <a:pt x="9034" y="25"/>
                    <a:pt x="7620" y="2"/>
                  </a:cubicBezTo>
                  <a:cubicBezTo>
                    <a:pt x="7574" y="1"/>
                    <a:pt x="7528" y="1"/>
                    <a:pt x="7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9"/>
            <p:cNvSpPr/>
            <p:nvPr/>
          </p:nvSpPr>
          <p:spPr>
            <a:xfrm>
              <a:off x="2158233" y="2912608"/>
              <a:ext cx="431233" cy="131268"/>
            </a:xfrm>
            <a:custGeom>
              <a:avLst/>
              <a:gdLst/>
              <a:ahLst/>
              <a:cxnLst/>
              <a:rect l="l" t="t" r="r" b="b"/>
              <a:pathLst>
                <a:path w="7723" h="2351" extrusionOk="0">
                  <a:moveTo>
                    <a:pt x="7638" y="0"/>
                  </a:moveTo>
                  <a:cubicBezTo>
                    <a:pt x="7631" y="0"/>
                    <a:pt x="7624" y="1"/>
                    <a:pt x="7617" y="3"/>
                  </a:cubicBezTo>
                  <a:lnTo>
                    <a:pt x="63" y="2203"/>
                  </a:lnTo>
                  <a:cubicBezTo>
                    <a:pt x="23" y="2215"/>
                    <a:pt x="0" y="2256"/>
                    <a:pt x="12" y="2296"/>
                  </a:cubicBezTo>
                  <a:cubicBezTo>
                    <a:pt x="22" y="2329"/>
                    <a:pt x="53" y="2351"/>
                    <a:pt x="85" y="2351"/>
                  </a:cubicBezTo>
                  <a:cubicBezTo>
                    <a:pt x="91" y="2351"/>
                    <a:pt x="99" y="2349"/>
                    <a:pt x="106" y="2347"/>
                  </a:cubicBezTo>
                  <a:lnTo>
                    <a:pt x="7659" y="147"/>
                  </a:lnTo>
                  <a:cubicBezTo>
                    <a:pt x="7700" y="135"/>
                    <a:pt x="7723" y="94"/>
                    <a:pt x="7711" y="54"/>
                  </a:cubicBezTo>
                  <a:cubicBezTo>
                    <a:pt x="7700" y="21"/>
                    <a:pt x="7671" y="0"/>
                    <a:pt x="76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9"/>
            <p:cNvSpPr/>
            <p:nvPr/>
          </p:nvSpPr>
          <p:spPr>
            <a:xfrm>
              <a:off x="2670577" y="2309642"/>
              <a:ext cx="70969" cy="300392"/>
            </a:xfrm>
            <a:custGeom>
              <a:avLst/>
              <a:gdLst/>
              <a:ahLst/>
              <a:cxnLst/>
              <a:rect l="l" t="t" r="r" b="b"/>
              <a:pathLst>
                <a:path w="1271" h="5380" extrusionOk="0">
                  <a:moveTo>
                    <a:pt x="355" y="0"/>
                  </a:moveTo>
                  <a:cubicBezTo>
                    <a:pt x="339" y="0"/>
                    <a:pt x="324" y="5"/>
                    <a:pt x="310" y="14"/>
                  </a:cubicBezTo>
                  <a:cubicBezTo>
                    <a:pt x="135" y="142"/>
                    <a:pt x="25" y="367"/>
                    <a:pt x="12" y="630"/>
                  </a:cubicBezTo>
                  <a:cubicBezTo>
                    <a:pt x="0" y="857"/>
                    <a:pt x="55" y="1074"/>
                    <a:pt x="107" y="1285"/>
                  </a:cubicBezTo>
                  <a:lnTo>
                    <a:pt x="1116" y="5322"/>
                  </a:lnTo>
                  <a:cubicBezTo>
                    <a:pt x="1125" y="5357"/>
                    <a:pt x="1156" y="5379"/>
                    <a:pt x="1189" y="5379"/>
                  </a:cubicBezTo>
                  <a:cubicBezTo>
                    <a:pt x="1195" y="5379"/>
                    <a:pt x="1201" y="5379"/>
                    <a:pt x="1207" y="5377"/>
                  </a:cubicBezTo>
                  <a:cubicBezTo>
                    <a:pt x="1247" y="5367"/>
                    <a:pt x="1271" y="5326"/>
                    <a:pt x="1261" y="5286"/>
                  </a:cubicBezTo>
                  <a:lnTo>
                    <a:pt x="253" y="1248"/>
                  </a:lnTo>
                  <a:cubicBezTo>
                    <a:pt x="202" y="1049"/>
                    <a:pt x="151" y="842"/>
                    <a:pt x="162" y="639"/>
                  </a:cubicBezTo>
                  <a:cubicBezTo>
                    <a:pt x="172" y="424"/>
                    <a:pt x="260" y="237"/>
                    <a:pt x="398" y="136"/>
                  </a:cubicBezTo>
                  <a:cubicBezTo>
                    <a:pt x="431" y="110"/>
                    <a:pt x="438" y="63"/>
                    <a:pt x="414" y="30"/>
                  </a:cubicBezTo>
                  <a:cubicBezTo>
                    <a:pt x="400" y="10"/>
                    <a:pt x="377" y="0"/>
                    <a:pt x="3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9"/>
            <p:cNvSpPr/>
            <p:nvPr/>
          </p:nvSpPr>
          <p:spPr>
            <a:xfrm>
              <a:off x="2139640" y="2217514"/>
              <a:ext cx="218380" cy="36795"/>
            </a:xfrm>
            <a:custGeom>
              <a:avLst/>
              <a:gdLst/>
              <a:ahLst/>
              <a:cxnLst/>
              <a:rect l="l" t="t" r="r" b="b"/>
              <a:pathLst>
                <a:path w="3911" h="659" extrusionOk="0">
                  <a:moveTo>
                    <a:pt x="79" y="0"/>
                  </a:moveTo>
                  <a:cubicBezTo>
                    <a:pt x="43" y="0"/>
                    <a:pt x="11" y="27"/>
                    <a:pt x="6" y="65"/>
                  </a:cubicBezTo>
                  <a:cubicBezTo>
                    <a:pt x="1" y="107"/>
                    <a:pt x="28" y="144"/>
                    <a:pt x="70" y="150"/>
                  </a:cubicBezTo>
                  <a:lnTo>
                    <a:pt x="3821" y="658"/>
                  </a:lnTo>
                  <a:cubicBezTo>
                    <a:pt x="3825" y="659"/>
                    <a:pt x="3830" y="659"/>
                    <a:pt x="3832" y="659"/>
                  </a:cubicBezTo>
                  <a:cubicBezTo>
                    <a:pt x="3869" y="659"/>
                    <a:pt x="3901" y="632"/>
                    <a:pt x="3906" y="593"/>
                  </a:cubicBezTo>
                  <a:cubicBezTo>
                    <a:pt x="3911" y="552"/>
                    <a:pt x="3883" y="514"/>
                    <a:pt x="3841" y="509"/>
                  </a:cubicBezTo>
                  <a:lnTo>
                    <a:pt x="89" y="1"/>
                  </a:lnTo>
                  <a:cubicBezTo>
                    <a:pt x="86" y="0"/>
                    <a:pt x="83" y="0"/>
                    <a:pt x="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9"/>
            <p:cNvSpPr/>
            <p:nvPr/>
          </p:nvSpPr>
          <p:spPr>
            <a:xfrm>
              <a:off x="2115240" y="2269385"/>
              <a:ext cx="471269" cy="449528"/>
            </a:xfrm>
            <a:custGeom>
              <a:avLst/>
              <a:gdLst/>
              <a:ahLst/>
              <a:cxnLst/>
              <a:rect l="l" t="t" r="r" b="b"/>
              <a:pathLst>
                <a:path w="8440" h="8051" extrusionOk="0">
                  <a:moveTo>
                    <a:pt x="8356" y="0"/>
                  </a:moveTo>
                  <a:cubicBezTo>
                    <a:pt x="8338" y="0"/>
                    <a:pt x="8321" y="6"/>
                    <a:pt x="8306" y="18"/>
                  </a:cubicBezTo>
                  <a:cubicBezTo>
                    <a:pt x="8012" y="278"/>
                    <a:pt x="7709" y="546"/>
                    <a:pt x="7406" y="814"/>
                  </a:cubicBezTo>
                  <a:lnTo>
                    <a:pt x="7017" y="1158"/>
                  </a:lnTo>
                  <a:lnTo>
                    <a:pt x="6926" y="931"/>
                  </a:lnTo>
                  <a:cubicBezTo>
                    <a:pt x="6914" y="901"/>
                    <a:pt x="6886" y="883"/>
                    <a:pt x="6857" y="883"/>
                  </a:cubicBezTo>
                  <a:cubicBezTo>
                    <a:pt x="6847" y="883"/>
                    <a:pt x="6837" y="885"/>
                    <a:pt x="6828" y="889"/>
                  </a:cubicBezTo>
                  <a:cubicBezTo>
                    <a:pt x="6789" y="905"/>
                    <a:pt x="6771" y="948"/>
                    <a:pt x="6787" y="986"/>
                  </a:cubicBezTo>
                  <a:lnTo>
                    <a:pt x="6898" y="1262"/>
                  </a:lnTo>
                  <a:cubicBezTo>
                    <a:pt x="6809" y="1333"/>
                    <a:pt x="6701" y="1371"/>
                    <a:pt x="6589" y="1371"/>
                  </a:cubicBezTo>
                  <a:cubicBezTo>
                    <a:pt x="6586" y="1371"/>
                    <a:pt x="6583" y="1370"/>
                    <a:pt x="6580" y="1370"/>
                  </a:cubicBezTo>
                  <a:lnTo>
                    <a:pt x="6513" y="1094"/>
                  </a:lnTo>
                  <a:cubicBezTo>
                    <a:pt x="6505" y="1061"/>
                    <a:pt x="6473" y="1038"/>
                    <a:pt x="6439" y="1038"/>
                  </a:cubicBezTo>
                  <a:cubicBezTo>
                    <a:pt x="6434" y="1038"/>
                    <a:pt x="6428" y="1039"/>
                    <a:pt x="6422" y="1040"/>
                  </a:cubicBezTo>
                  <a:cubicBezTo>
                    <a:pt x="6381" y="1050"/>
                    <a:pt x="6356" y="1091"/>
                    <a:pt x="6366" y="1131"/>
                  </a:cubicBezTo>
                  <a:lnTo>
                    <a:pt x="6419" y="1340"/>
                  </a:lnTo>
                  <a:cubicBezTo>
                    <a:pt x="6382" y="1328"/>
                    <a:pt x="6348" y="1312"/>
                    <a:pt x="6316" y="1290"/>
                  </a:cubicBezTo>
                  <a:cubicBezTo>
                    <a:pt x="5320" y="643"/>
                    <a:pt x="4142" y="301"/>
                    <a:pt x="2965" y="301"/>
                  </a:cubicBezTo>
                  <a:cubicBezTo>
                    <a:pt x="2589" y="301"/>
                    <a:pt x="2213" y="336"/>
                    <a:pt x="1843" y="407"/>
                  </a:cubicBezTo>
                  <a:cubicBezTo>
                    <a:pt x="1803" y="414"/>
                    <a:pt x="1777" y="453"/>
                    <a:pt x="1783" y="494"/>
                  </a:cubicBezTo>
                  <a:cubicBezTo>
                    <a:pt x="1785" y="501"/>
                    <a:pt x="1787" y="508"/>
                    <a:pt x="1790" y="514"/>
                  </a:cubicBezTo>
                  <a:cubicBezTo>
                    <a:pt x="1359" y="562"/>
                    <a:pt x="941" y="739"/>
                    <a:pt x="618" y="1032"/>
                  </a:cubicBezTo>
                  <a:cubicBezTo>
                    <a:pt x="588" y="1060"/>
                    <a:pt x="585" y="1107"/>
                    <a:pt x="613" y="1137"/>
                  </a:cubicBezTo>
                  <a:cubicBezTo>
                    <a:pt x="628" y="1154"/>
                    <a:pt x="649" y="1162"/>
                    <a:pt x="669" y="1162"/>
                  </a:cubicBezTo>
                  <a:cubicBezTo>
                    <a:pt x="687" y="1162"/>
                    <a:pt x="705" y="1155"/>
                    <a:pt x="719" y="1143"/>
                  </a:cubicBezTo>
                  <a:cubicBezTo>
                    <a:pt x="1075" y="820"/>
                    <a:pt x="1555" y="649"/>
                    <a:pt x="2034" y="649"/>
                  </a:cubicBezTo>
                  <a:cubicBezTo>
                    <a:pt x="2312" y="649"/>
                    <a:pt x="2590" y="707"/>
                    <a:pt x="2842" y="826"/>
                  </a:cubicBezTo>
                  <a:cubicBezTo>
                    <a:pt x="3530" y="1151"/>
                    <a:pt x="3982" y="1907"/>
                    <a:pt x="3945" y="2667"/>
                  </a:cubicBezTo>
                  <a:cubicBezTo>
                    <a:pt x="3868" y="4226"/>
                    <a:pt x="3469" y="5795"/>
                    <a:pt x="2763" y="7331"/>
                  </a:cubicBezTo>
                  <a:cubicBezTo>
                    <a:pt x="2760" y="7341"/>
                    <a:pt x="2756" y="7350"/>
                    <a:pt x="2756" y="7360"/>
                  </a:cubicBezTo>
                  <a:lnTo>
                    <a:pt x="1901" y="7532"/>
                  </a:lnTo>
                  <a:cubicBezTo>
                    <a:pt x="1893" y="7504"/>
                    <a:pt x="1869" y="7483"/>
                    <a:pt x="1838" y="7480"/>
                  </a:cubicBezTo>
                  <a:lnTo>
                    <a:pt x="601" y="7329"/>
                  </a:lnTo>
                  <a:cubicBezTo>
                    <a:pt x="598" y="7329"/>
                    <a:pt x="595" y="7328"/>
                    <a:pt x="592" y="7328"/>
                  </a:cubicBezTo>
                  <a:cubicBezTo>
                    <a:pt x="554" y="7328"/>
                    <a:pt x="522" y="7357"/>
                    <a:pt x="517" y="7394"/>
                  </a:cubicBezTo>
                  <a:cubicBezTo>
                    <a:pt x="511" y="7436"/>
                    <a:pt x="541" y="7473"/>
                    <a:pt x="583" y="7479"/>
                  </a:cubicBezTo>
                  <a:lnTo>
                    <a:pt x="1570" y="7601"/>
                  </a:lnTo>
                  <a:lnTo>
                    <a:pt x="66" y="7902"/>
                  </a:lnTo>
                  <a:cubicBezTo>
                    <a:pt x="27" y="7911"/>
                    <a:pt x="0" y="7950"/>
                    <a:pt x="8" y="7991"/>
                  </a:cubicBezTo>
                  <a:cubicBezTo>
                    <a:pt x="14" y="8027"/>
                    <a:pt x="46" y="8051"/>
                    <a:pt x="81" y="8051"/>
                  </a:cubicBezTo>
                  <a:cubicBezTo>
                    <a:pt x="87" y="8051"/>
                    <a:pt x="91" y="8051"/>
                    <a:pt x="96" y="8050"/>
                  </a:cubicBezTo>
                  <a:lnTo>
                    <a:pt x="7635" y="6535"/>
                  </a:lnTo>
                  <a:cubicBezTo>
                    <a:pt x="7676" y="6527"/>
                    <a:pt x="7702" y="6487"/>
                    <a:pt x="7694" y="6447"/>
                  </a:cubicBezTo>
                  <a:cubicBezTo>
                    <a:pt x="7687" y="6412"/>
                    <a:pt x="7655" y="6386"/>
                    <a:pt x="7621" y="6386"/>
                  </a:cubicBezTo>
                  <a:cubicBezTo>
                    <a:pt x="7616" y="6386"/>
                    <a:pt x="7611" y="6387"/>
                    <a:pt x="7606" y="6388"/>
                  </a:cubicBezTo>
                  <a:lnTo>
                    <a:pt x="2931" y="7327"/>
                  </a:lnTo>
                  <a:cubicBezTo>
                    <a:pt x="3624" y="5794"/>
                    <a:pt x="4016" y="4232"/>
                    <a:pt x="4093" y="2676"/>
                  </a:cubicBezTo>
                  <a:cubicBezTo>
                    <a:pt x="4135" y="1858"/>
                    <a:pt x="3645" y="1041"/>
                    <a:pt x="2905" y="691"/>
                  </a:cubicBezTo>
                  <a:cubicBezTo>
                    <a:pt x="2675" y="583"/>
                    <a:pt x="2426" y="521"/>
                    <a:pt x="2175" y="504"/>
                  </a:cubicBezTo>
                  <a:cubicBezTo>
                    <a:pt x="2437" y="468"/>
                    <a:pt x="2702" y="450"/>
                    <a:pt x="2967" y="450"/>
                  </a:cubicBezTo>
                  <a:cubicBezTo>
                    <a:pt x="4114" y="450"/>
                    <a:pt x="5262" y="784"/>
                    <a:pt x="6233" y="1415"/>
                  </a:cubicBezTo>
                  <a:cubicBezTo>
                    <a:pt x="6303" y="1461"/>
                    <a:pt x="6380" y="1492"/>
                    <a:pt x="6458" y="1508"/>
                  </a:cubicBezTo>
                  <a:lnTo>
                    <a:pt x="7066" y="3961"/>
                  </a:lnTo>
                  <a:cubicBezTo>
                    <a:pt x="7073" y="3996"/>
                    <a:pt x="7104" y="4019"/>
                    <a:pt x="7140" y="4019"/>
                  </a:cubicBezTo>
                  <a:cubicBezTo>
                    <a:pt x="7145" y="4019"/>
                    <a:pt x="7151" y="4018"/>
                    <a:pt x="7157" y="4017"/>
                  </a:cubicBezTo>
                  <a:cubicBezTo>
                    <a:pt x="7196" y="4007"/>
                    <a:pt x="7222" y="3965"/>
                    <a:pt x="7211" y="3926"/>
                  </a:cubicBezTo>
                  <a:lnTo>
                    <a:pt x="6617" y="1520"/>
                  </a:lnTo>
                  <a:cubicBezTo>
                    <a:pt x="6735" y="1515"/>
                    <a:pt x="6853" y="1476"/>
                    <a:pt x="6953" y="1407"/>
                  </a:cubicBezTo>
                  <a:lnTo>
                    <a:pt x="7880" y="3709"/>
                  </a:lnTo>
                  <a:cubicBezTo>
                    <a:pt x="7891" y="3738"/>
                    <a:pt x="7920" y="3756"/>
                    <a:pt x="7949" y="3756"/>
                  </a:cubicBezTo>
                  <a:cubicBezTo>
                    <a:pt x="7959" y="3756"/>
                    <a:pt x="7968" y="3754"/>
                    <a:pt x="7977" y="3750"/>
                  </a:cubicBezTo>
                  <a:cubicBezTo>
                    <a:pt x="8017" y="3734"/>
                    <a:pt x="8035" y="3691"/>
                    <a:pt x="8019" y="3653"/>
                  </a:cubicBezTo>
                  <a:lnTo>
                    <a:pt x="7073" y="1305"/>
                  </a:lnTo>
                  <a:lnTo>
                    <a:pt x="7503" y="927"/>
                  </a:lnTo>
                  <a:cubicBezTo>
                    <a:pt x="7808" y="658"/>
                    <a:pt x="8112" y="391"/>
                    <a:pt x="8406" y="131"/>
                  </a:cubicBezTo>
                  <a:cubicBezTo>
                    <a:pt x="8436" y="103"/>
                    <a:pt x="8439" y="56"/>
                    <a:pt x="8412" y="25"/>
                  </a:cubicBezTo>
                  <a:cubicBezTo>
                    <a:pt x="8398" y="9"/>
                    <a:pt x="8377" y="0"/>
                    <a:pt x="8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9"/>
            <p:cNvSpPr/>
            <p:nvPr/>
          </p:nvSpPr>
          <p:spPr>
            <a:xfrm>
              <a:off x="2544892" y="2593342"/>
              <a:ext cx="246746" cy="285708"/>
            </a:xfrm>
            <a:custGeom>
              <a:avLst/>
              <a:gdLst/>
              <a:ahLst/>
              <a:cxnLst/>
              <a:rect l="l" t="t" r="r" b="b"/>
              <a:pathLst>
                <a:path w="4419" h="5117" extrusionOk="0">
                  <a:moveTo>
                    <a:pt x="4417" y="1"/>
                  </a:moveTo>
                  <a:cubicBezTo>
                    <a:pt x="4377" y="1"/>
                    <a:pt x="3099" y="3"/>
                    <a:pt x="1885" y="264"/>
                  </a:cubicBezTo>
                  <a:cubicBezTo>
                    <a:pt x="653" y="528"/>
                    <a:pt x="1" y="745"/>
                    <a:pt x="1" y="745"/>
                  </a:cubicBezTo>
                  <a:lnTo>
                    <a:pt x="677" y="4956"/>
                  </a:lnTo>
                  <a:lnTo>
                    <a:pt x="2521" y="5117"/>
                  </a:lnTo>
                  <a:lnTo>
                    <a:pt x="4418" y="1"/>
                  </a:lnTo>
                  <a:cubicBezTo>
                    <a:pt x="4418" y="1"/>
                    <a:pt x="4418" y="1"/>
                    <a:pt x="4417" y="1"/>
                  </a:cubicBezTo>
                  <a:close/>
                </a:path>
              </a:pathLst>
            </a:custGeom>
            <a:solidFill>
              <a:srgbClr val="A77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9"/>
            <p:cNvSpPr/>
            <p:nvPr/>
          </p:nvSpPr>
          <p:spPr>
            <a:xfrm>
              <a:off x="2695200" y="2000370"/>
              <a:ext cx="828964" cy="999111"/>
            </a:xfrm>
            <a:custGeom>
              <a:avLst/>
              <a:gdLst/>
              <a:ahLst/>
              <a:cxnLst/>
              <a:rect l="l" t="t" r="r" b="b"/>
              <a:pathLst>
                <a:path w="14846" h="17894" extrusionOk="0">
                  <a:moveTo>
                    <a:pt x="10086" y="1"/>
                  </a:moveTo>
                  <a:lnTo>
                    <a:pt x="9237" y="3338"/>
                  </a:lnTo>
                  <a:lnTo>
                    <a:pt x="3474" y="2295"/>
                  </a:lnTo>
                  <a:lnTo>
                    <a:pt x="1" y="15954"/>
                  </a:lnTo>
                  <a:lnTo>
                    <a:pt x="10660" y="17883"/>
                  </a:lnTo>
                  <a:cubicBezTo>
                    <a:pt x="10700" y="17890"/>
                    <a:pt x="10740" y="17894"/>
                    <a:pt x="10780" y="17894"/>
                  </a:cubicBezTo>
                  <a:cubicBezTo>
                    <a:pt x="11085" y="17894"/>
                    <a:pt x="11360" y="17688"/>
                    <a:pt x="11439" y="17383"/>
                  </a:cubicBezTo>
                  <a:lnTo>
                    <a:pt x="14845" y="3969"/>
                  </a:lnTo>
                  <a:lnTo>
                    <a:pt x="100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9"/>
            <p:cNvSpPr/>
            <p:nvPr/>
          </p:nvSpPr>
          <p:spPr>
            <a:xfrm>
              <a:off x="3283144" y="2234320"/>
              <a:ext cx="203584" cy="765610"/>
            </a:xfrm>
            <a:custGeom>
              <a:avLst/>
              <a:gdLst/>
              <a:ahLst/>
              <a:cxnLst/>
              <a:rect l="l" t="t" r="r" b="b"/>
              <a:pathLst>
                <a:path w="3646" h="13712" extrusionOk="0">
                  <a:moveTo>
                    <a:pt x="3563" y="0"/>
                  </a:moveTo>
                  <a:cubicBezTo>
                    <a:pt x="3530" y="0"/>
                    <a:pt x="3500" y="23"/>
                    <a:pt x="3491" y="57"/>
                  </a:cubicBezTo>
                  <a:lnTo>
                    <a:pt x="10" y="13618"/>
                  </a:lnTo>
                  <a:cubicBezTo>
                    <a:pt x="1" y="13658"/>
                    <a:pt x="25" y="13698"/>
                    <a:pt x="65" y="13708"/>
                  </a:cubicBezTo>
                  <a:cubicBezTo>
                    <a:pt x="72" y="13710"/>
                    <a:pt x="78" y="13711"/>
                    <a:pt x="84" y="13711"/>
                  </a:cubicBezTo>
                  <a:cubicBezTo>
                    <a:pt x="117" y="13711"/>
                    <a:pt x="148" y="13689"/>
                    <a:pt x="156" y="13654"/>
                  </a:cubicBezTo>
                  <a:lnTo>
                    <a:pt x="3636" y="94"/>
                  </a:lnTo>
                  <a:cubicBezTo>
                    <a:pt x="3646" y="53"/>
                    <a:pt x="3621" y="13"/>
                    <a:pt x="3582" y="3"/>
                  </a:cubicBezTo>
                  <a:cubicBezTo>
                    <a:pt x="3576" y="1"/>
                    <a:pt x="3569" y="0"/>
                    <a:pt x="3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9"/>
            <p:cNvSpPr/>
            <p:nvPr/>
          </p:nvSpPr>
          <p:spPr>
            <a:xfrm>
              <a:off x="3011395" y="2423267"/>
              <a:ext cx="240157" cy="49861"/>
            </a:xfrm>
            <a:custGeom>
              <a:avLst/>
              <a:gdLst/>
              <a:ahLst/>
              <a:cxnLst/>
              <a:rect l="l" t="t" r="r" b="b"/>
              <a:pathLst>
                <a:path w="4301" h="893" extrusionOk="0">
                  <a:moveTo>
                    <a:pt x="83" y="1"/>
                  </a:moveTo>
                  <a:cubicBezTo>
                    <a:pt x="47" y="1"/>
                    <a:pt x="14" y="25"/>
                    <a:pt x="9" y="63"/>
                  </a:cubicBezTo>
                  <a:cubicBezTo>
                    <a:pt x="0" y="102"/>
                    <a:pt x="27" y="143"/>
                    <a:pt x="69" y="149"/>
                  </a:cubicBezTo>
                  <a:lnTo>
                    <a:pt x="4207" y="892"/>
                  </a:lnTo>
                  <a:cubicBezTo>
                    <a:pt x="4210" y="893"/>
                    <a:pt x="4215" y="893"/>
                    <a:pt x="4220" y="893"/>
                  </a:cubicBezTo>
                  <a:cubicBezTo>
                    <a:pt x="4255" y="893"/>
                    <a:pt x="4287" y="867"/>
                    <a:pt x="4293" y="831"/>
                  </a:cubicBezTo>
                  <a:cubicBezTo>
                    <a:pt x="4301" y="791"/>
                    <a:pt x="4274" y="750"/>
                    <a:pt x="4233" y="744"/>
                  </a:cubicBezTo>
                  <a:lnTo>
                    <a:pt x="95" y="2"/>
                  </a:lnTo>
                  <a:cubicBezTo>
                    <a:pt x="91" y="1"/>
                    <a:pt x="87" y="1"/>
                    <a:pt x="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9"/>
            <p:cNvSpPr/>
            <p:nvPr/>
          </p:nvSpPr>
          <p:spPr>
            <a:xfrm>
              <a:off x="2996598" y="2487366"/>
              <a:ext cx="243898" cy="47683"/>
            </a:xfrm>
            <a:custGeom>
              <a:avLst/>
              <a:gdLst/>
              <a:ahLst/>
              <a:cxnLst/>
              <a:rect l="l" t="t" r="r" b="b"/>
              <a:pathLst>
                <a:path w="4368" h="854" extrusionOk="0">
                  <a:moveTo>
                    <a:pt x="82" y="0"/>
                  </a:moveTo>
                  <a:cubicBezTo>
                    <a:pt x="45" y="0"/>
                    <a:pt x="13" y="26"/>
                    <a:pt x="7" y="62"/>
                  </a:cubicBezTo>
                  <a:cubicBezTo>
                    <a:pt x="1" y="104"/>
                    <a:pt x="28" y="142"/>
                    <a:pt x="68" y="150"/>
                  </a:cubicBezTo>
                  <a:lnTo>
                    <a:pt x="4275" y="853"/>
                  </a:lnTo>
                  <a:cubicBezTo>
                    <a:pt x="4279" y="854"/>
                    <a:pt x="4282" y="854"/>
                    <a:pt x="4287" y="854"/>
                  </a:cubicBezTo>
                  <a:cubicBezTo>
                    <a:pt x="4323" y="854"/>
                    <a:pt x="4354" y="829"/>
                    <a:pt x="4362" y="792"/>
                  </a:cubicBezTo>
                  <a:cubicBezTo>
                    <a:pt x="4368" y="750"/>
                    <a:pt x="4341" y="712"/>
                    <a:pt x="4301" y="704"/>
                  </a:cubicBezTo>
                  <a:lnTo>
                    <a:pt x="94" y="1"/>
                  </a:lnTo>
                  <a:cubicBezTo>
                    <a:pt x="90" y="1"/>
                    <a:pt x="86" y="0"/>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9"/>
            <p:cNvSpPr/>
            <p:nvPr/>
          </p:nvSpPr>
          <p:spPr>
            <a:xfrm>
              <a:off x="3145287" y="2742422"/>
              <a:ext cx="127980" cy="26633"/>
            </a:xfrm>
            <a:custGeom>
              <a:avLst/>
              <a:gdLst/>
              <a:ahLst/>
              <a:cxnLst/>
              <a:rect l="l" t="t" r="r" b="b"/>
              <a:pathLst>
                <a:path w="2292" h="477" extrusionOk="0">
                  <a:moveTo>
                    <a:pt x="81" y="1"/>
                  </a:moveTo>
                  <a:cubicBezTo>
                    <a:pt x="45" y="1"/>
                    <a:pt x="13" y="27"/>
                    <a:pt x="8" y="65"/>
                  </a:cubicBezTo>
                  <a:cubicBezTo>
                    <a:pt x="0" y="106"/>
                    <a:pt x="29" y="144"/>
                    <a:pt x="71" y="150"/>
                  </a:cubicBezTo>
                  <a:lnTo>
                    <a:pt x="2199" y="475"/>
                  </a:lnTo>
                  <a:cubicBezTo>
                    <a:pt x="2202" y="476"/>
                    <a:pt x="2207" y="476"/>
                    <a:pt x="2211" y="476"/>
                  </a:cubicBezTo>
                  <a:cubicBezTo>
                    <a:pt x="2247" y="476"/>
                    <a:pt x="2279" y="450"/>
                    <a:pt x="2285" y="412"/>
                  </a:cubicBezTo>
                  <a:cubicBezTo>
                    <a:pt x="2291" y="370"/>
                    <a:pt x="2263" y="333"/>
                    <a:pt x="2222" y="327"/>
                  </a:cubicBezTo>
                  <a:lnTo>
                    <a:pt x="93" y="1"/>
                  </a:lnTo>
                  <a:cubicBezTo>
                    <a:pt x="89" y="1"/>
                    <a:pt x="85" y="1"/>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9"/>
            <p:cNvSpPr/>
            <p:nvPr/>
          </p:nvSpPr>
          <p:spPr>
            <a:xfrm>
              <a:off x="2889004" y="2000426"/>
              <a:ext cx="644197" cy="238918"/>
            </a:xfrm>
            <a:custGeom>
              <a:avLst/>
              <a:gdLst/>
              <a:ahLst/>
              <a:cxnLst/>
              <a:rect l="l" t="t" r="r" b="b"/>
              <a:pathLst>
                <a:path w="11537" h="4279" extrusionOk="0">
                  <a:moveTo>
                    <a:pt x="6614" y="1"/>
                  </a:moveTo>
                  <a:lnTo>
                    <a:pt x="6126" y="145"/>
                  </a:lnTo>
                  <a:lnTo>
                    <a:pt x="5593" y="2242"/>
                  </a:lnTo>
                  <a:lnTo>
                    <a:pt x="998" y="973"/>
                  </a:lnTo>
                  <a:lnTo>
                    <a:pt x="824" y="1728"/>
                  </a:lnTo>
                  <a:lnTo>
                    <a:pt x="180" y="1611"/>
                  </a:lnTo>
                  <a:lnTo>
                    <a:pt x="1" y="2296"/>
                  </a:lnTo>
                  <a:lnTo>
                    <a:pt x="10914" y="4272"/>
                  </a:lnTo>
                  <a:cubicBezTo>
                    <a:pt x="10940" y="4276"/>
                    <a:pt x="10965" y="4278"/>
                    <a:pt x="10990" y="4278"/>
                  </a:cubicBezTo>
                  <a:cubicBezTo>
                    <a:pt x="11352" y="4278"/>
                    <a:pt x="11537" y="3802"/>
                    <a:pt x="11229" y="3566"/>
                  </a:cubicBezTo>
                  <a:lnTo>
                    <a:pt x="66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9"/>
            <p:cNvSpPr/>
            <p:nvPr/>
          </p:nvSpPr>
          <p:spPr>
            <a:xfrm>
              <a:off x="2931327" y="2004893"/>
              <a:ext cx="557482" cy="206590"/>
            </a:xfrm>
            <a:custGeom>
              <a:avLst/>
              <a:gdLst/>
              <a:ahLst/>
              <a:cxnLst/>
              <a:rect l="l" t="t" r="r" b="b"/>
              <a:pathLst>
                <a:path w="9984" h="3700" extrusionOk="0">
                  <a:moveTo>
                    <a:pt x="5368" y="1"/>
                  </a:moveTo>
                  <a:cubicBezTo>
                    <a:pt x="5350" y="1"/>
                    <a:pt x="5332" y="8"/>
                    <a:pt x="5320" y="24"/>
                  </a:cubicBezTo>
                  <a:cubicBezTo>
                    <a:pt x="5300" y="50"/>
                    <a:pt x="5303" y="88"/>
                    <a:pt x="5330" y="109"/>
                  </a:cubicBezTo>
                  <a:lnTo>
                    <a:pt x="9676" y="3525"/>
                  </a:lnTo>
                  <a:lnTo>
                    <a:pt x="80" y="1585"/>
                  </a:lnTo>
                  <a:cubicBezTo>
                    <a:pt x="75" y="1584"/>
                    <a:pt x="71" y="1584"/>
                    <a:pt x="67" y="1584"/>
                  </a:cubicBezTo>
                  <a:cubicBezTo>
                    <a:pt x="37" y="1584"/>
                    <a:pt x="14" y="1605"/>
                    <a:pt x="7" y="1633"/>
                  </a:cubicBezTo>
                  <a:cubicBezTo>
                    <a:pt x="1" y="1668"/>
                    <a:pt x="22" y="1700"/>
                    <a:pt x="55" y="1706"/>
                  </a:cubicBezTo>
                  <a:lnTo>
                    <a:pt x="9904" y="3698"/>
                  </a:lnTo>
                  <a:cubicBezTo>
                    <a:pt x="9908" y="3700"/>
                    <a:pt x="9912" y="3700"/>
                    <a:pt x="9916" y="3700"/>
                  </a:cubicBezTo>
                  <a:cubicBezTo>
                    <a:pt x="9940" y="3700"/>
                    <a:pt x="9962" y="3686"/>
                    <a:pt x="9970" y="3660"/>
                  </a:cubicBezTo>
                  <a:cubicBezTo>
                    <a:pt x="9983" y="3636"/>
                    <a:pt x="9976" y="3605"/>
                    <a:pt x="9953" y="3587"/>
                  </a:cubicBezTo>
                  <a:lnTo>
                    <a:pt x="5405" y="13"/>
                  </a:lnTo>
                  <a:cubicBezTo>
                    <a:pt x="5394" y="5"/>
                    <a:pt x="5381" y="1"/>
                    <a:pt x="5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9"/>
            <p:cNvSpPr/>
            <p:nvPr/>
          </p:nvSpPr>
          <p:spPr>
            <a:xfrm>
              <a:off x="3484933" y="2199144"/>
              <a:ext cx="37467" cy="36628"/>
            </a:xfrm>
            <a:custGeom>
              <a:avLst/>
              <a:gdLst/>
              <a:ahLst/>
              <a:cxnLst/>
              <a:rect l="l" t="t" r="r" b="b"/>
              <a:pathLst>
                <a:path w="671" h="656" extrusionOk="0">
                  <a:moveTo>
                    <a:pt x="354" y="0"/>
                  </a:moveTo>
                  <a:cubicBezTo>
                    <a:pt x="257" y="0"/>
                    <a:pt x="168" y="36"/>
                    <a:pt x="106" y="100"/>
                  </a:cubicBezTo>
                  <a:cubicBezTo>
                    <a:pt x="36" y="171"/>
                    <a:pt x="1" y="272"/>
                    <a:pt x="10" y="381"/>
                  </a:cubicBezTo>
                  <a:cubicBezTo>
                    <a:pt x="20" y="489"/>
                    <a:pt x="71" y="584"/>
                    <a:pt x="154" y="641"/>
                  </a:cubicBezTo>
                  <a:cubicBezTo>
                    <a:pt x="167" y="651"/>
                    <a:pt x="183" y="655"/>
                    <a:pt x="198" y="655"/>
                  </a:cubicBezTo>
                  <a:cubicBezTo>
                    <a:pt x="220" y="655"/>
                    <a:pt x="245" y="644"/>
                    <a:pt x="258" y="624"/>
                  </a:cubicBezTo>
                  <a:cubicBezTo>
                    <a:pt x="282" y="591"/>
                    <a:pt x="274" y="544"/>
                    <a:pt x="240" y="520"/>
                  </a:cubicBezTo>
                  <a:cubicBezTo>
                    <a:pt x="197" y="488"/>
                    <a:pt x="166" y="432"/>
                    <a:pt x="160" y="368"/>
                  </a:cubicBezTo>
                  <a:cubicBezTo>
                    <a:pt x="155" y="306"/>
                    <a:pt x="173" y="245"/>
                    <a:pt x="213" y="207"/>
                  </a:cubicBezTo>
                  <a:cubicBezTo>
                    <a:pt x="247" y="172"/>
                    <a:pt x="298" y="152"/>
                    <a:pt x="355" y="152"/>
                  </a:cubicBezTo>
                  <a:cubicBezTo>
                    <a:pt x="361" y="152"/>
                    <a:pt x="368" y="152"/>
                    <a:pt x="374" y="152"/>
                  </a:cubicBezTo>
                  <a:cubicBezTo>
                    <a:pt x="437" y="157"/>
                    <a:pt x="494" y="186"/>
                    <a:pt x="526" y="229"/>
                  </a:cubicBezTo>
                  <a:cubicBezTo>
                    <a:pt x="541" y="250"/>
                    <a:pt x="563" y="260"/>
                    <a:pt x="586" y="260"/>
                  </a:cubicBezTo>
                  <a:cubicBezTo>
                    <a:pt x="602" y="260"/>
                    <a:pt x="617" y="255"/>
                    <a:pt x="631" y="245"/>
                  </a:cubicBezTo>
                  <a:cubicBezTo>
                    <a:pt x="664" y="221"/>
                    <a:pt x="670" y="174"/>
                    <a:pt x="647" y="141"/>
                  </a:cubicBezTo>
                  <a:cubicBezTo>
                    <a:pt x="588" y="60"/>
                    <a:pt x="493" y="9"/>
                    <a:pt x="385" y="2"/>
                  </a:cubicBezTo>
                  <a:cubicBezTo>
                    <a:pt x="374" y="1"/>
                    <a:pt x="364" y="0"/>
                    <a:pt x="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9"/>
            <p:cNvSpPr/>
            <p:nvPr/>
          </p:nvSpPr>
          <p:spPr>
            <a:xfrm>
              <a:off x="3474101" y="3311329"/>
              <a:ext cx="566583" cy="384033"/>
            </a:xfrm>
            <a:custGeom>
              <a:avLst/>
              <a:gdLst/>
              <a:ahLst/>
              <a:cxnLst/>
              <a:rect l="l" t="t" r="r" b="b"/>
              <a:pathLst>
                <a:path w="10147" h="6878" extrusionOk="0">
                  <a:moveTo>
                    <a:pt x="4627" y="0"/>
                  </a:moveTo>
                  <a:lnTo>
                    <a:pt x="0" y="4148"/>
                  </a:lnTo>
                  <a:lnTo>
                    <a:pt x="2572" y="6878"/>
                  </a:lnTo>
                  <a:lnTo>
                    <a:pt x="9883" y="4645"/>
                  </a:lnTo>
                  <a:cubicBezTo>
                    <a:pt x="10140" y="4566"/>
                    <a:pt x="10146" y="4205"/>
                    <a:pt x="9892" y="4117"/>
                  </a:cubicBezTo>
                  <a:lnTo>
                    <a:pt x="9527" y="3991"/>
                  </a:lnTo>
                  <a:cubicBezTo>
                    <a:pt x="8193" y="3531"/>
                    <a:pt x="7003" y="2729"/>
                    <a:pt x="6076" y="1664"/>
                  </a:cubicBezTo>
                  <a:lnTo>
                    <a:pt x="462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9"/>
            <p:cNvSpPr/>
            <p:nvPr/>
          </p:nvSpPr>
          <p:spPr>
            <a:xfrm>
              <a:off x="3874997" y="3520153"/>
              <a:ext cx="115695" cy="95199"/>
            </a:xfrm>
            <a:custGeom>
              <a:avLst/>
              <a:gdLst/>
              <a:ahLst/>
              <a:cxnLst/>
              <a:rect l="l" t="t" r="r" b="b"/>
              <a:pathLst>
                <a:path w="2072" h="1705" extrusionOk="0">
                  <a:moveTo>
                    <a:pt x="1773" y="0"/>
                  </a:moveTo>
                  <a:cubicBezTo>
                    <a:pt x="1372" y="0"/>
                    <a:pt x="967" y="138"/>
                    <a:pt x="656" y="389"/>
                  </a:cubicBezTo>
                  <a:cubicBezTo>
                    <a:pt x="286" y="688"/>
                    <a:pt x="41" y="1149"/>
                    <a:pt x="3" y="1624"/>
                  </a:cubicBezTo>
                  <a:cubicBezTo>
                    <a:pt x="0" y="1665"/>
                    <a:pt x="31" y="1702"/>
                    <a:pt x="73" y="1704"/>
                  </a:cubicBezTo>
                  <a:lnTo>
                    <a:pt x="79" y="1704"/>
                  </a:lnTo>
                  <a:cubicBezTo>
                    <a:pt x="118" y="1704"/>
                    <a:pt x="152" y="1675"/>
                    <a:pt x="153" y="1635"/>
                  </a:cubicBezTo>
                  <a:cubicBezTo>
                    <a:pt x="187" y="1201"/>
                    <a:pt x="411" y="778"/>
                    <a:pt x="751" y="505"/>
                  </a:cubicBezTo>
                  <a:cubicBezTo>
                    <a:pt x="1036" y="276"/>
                    <a:pt x="1405" y="150"/>
                    <a:pt x="1772" y="150"/>
                  </a:cubicBezTo>
                  <a:cubicBezTo>
                    <a:pt x="1842" y="150"/>
                    <a:pt x="1913" y="155"/>
                    <a:pt x="1982" y="164"/>
                  </a:cubicBezTo>
                  <a:cubicBezTo>
                    <a:pt x="1985" y="165"/>
                    <a:pt x="1989" y="165"/>
                    <a:pt x="1992" y="165"/>
                  </a:cubicBezTo>
                  <a:cubicBezTo>
                    <a:pt x="2028" y="165"/>
                    <a:pt x="2062" y="138"/>
                    <a:pt x="2066" y="100"/>
                  </a:cubicBezTo>
                  <a:cubicBezTo>
                    <a:pt x="2072" y="60"/>
                    <a:pt x="2043" y="21"/>
                    <a:pt x="2002" y="15"/>
                  </a:cubicBezTo>
                  <a:cubicBezTo>
                    <a:pt x="1926" y="5"/>
                    <a:pt x="1850" y="0"/>
                    <a:pt x="17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9"/>
            <p:cNvSpPr/>
            <p:nvPr/>
          </p:nvSpPr>
          <p:spPr>
            <a:xfrm>
              <a:off x="3735186" y="3406695"/>
              <a:ext cx="154893" cy="128030"/>
            </a:xfrm>
            <a:custGeom>
              <a:avLst/>
              <a:gdLst/>
              <a:ahLst/>
              <a:cxnLst/>
              <a:rect l="l" t="t" r="r" b="b"/>
              <a:pathLst>
                <a:path w="2774" h="2293" extrusionOk="0">
                  <a:moveTo>
                    <a:pt x="1444" y="1"/>
                  </a:moveTo>
                  <a:cubicBezTo>
                    <a:pt x="1424" y="1"/>
                    <a:pt x="1404" y="8"/>
                    <a:pt x="1390" y="24"/>
                  </a:cubicBezTo>
                  <a:lnTo>
                    <a:pt x="28" y="1463"/>
                  </a:lnTo>
                  <a:cubicBezTo>
                    <a:pt x="4" y="1490"/>
                    <a:pt x="0" y="1532"/>
                    <a:pt x="23" y="1561"/>
                  </a:cubicBezTo>
                  <a:cubicBezTo>
                    <a:pt x="38" y="1580"/>
                    <a:pt x="61" y="1591"/>
                    <a:pt x="83" y="1591"/>
                  </a:cubicBezTo>
                  <a:cubicBezTo>
                    <a:pt x="95" y="1591"/>
                    <a:pt x="107" y="1588"/>
                    <a:pt x="118" y="1582"/>
                  </a:cubicBezTo>
                  <a:lnTo>
                    <a:pt x="1722" y="730"/>
                  </a:lnTo>
                  <a:lnTo>
                    <a:pt x="1722" y="730"/>
                  </a:lnTo>
                  <a:lnTo>
                    <a:pt x="641" y="2173"/>
                  </a:lnTo>
                  <a:cubicBezTo>
                    <a:pt x="620" y="2201"/>
                    <a:pt x="622" y="2240"/>
                    <a:pt x="645" y="2267"/>
                  </a:cubicBezTo>
                  <a:cubicBezTo>
                    <a:pt x="659" y="2283"/>
                    <a:pt x="680" y="2292"/>
                    <a:pt x="701" y="2292"/>
                  </a:cubicBezTo>
                  <a:cubicBezTo>
                    <a:pt x="713" y="2292"/>
                    <a:pt x="725" y="2290"/>
                    <a:pt x="738" y="2282"/>
                  </a:cubicBezTo>
                  <a:lnTo>
                    <a:pt x="2726" y="1168"/>
                  </a:lnTo>
                  <a:cubicBezTo>
                    <a:pt x="2761" y="1147"/>
                    <a:pt x="2774" y="1101"/>
                    <a:pt x="2753" y="1064"/>
                  </a:cubicBezTo>
                  <a:cubicBezTo>
                    <a:pt x="2739" y="1041"/>
                    <a:pt x="2713" y="1027"/>
                    <a:pt x="2687" y="1027"/>
                  </a:cubicBezTo>
                  <a:cubicBezTo>
                    <a:pt x="2675" y="1027"/>
                    <a:pt x="2662" y="1030"/>
                    <a:pt x="2651" y="1037"/>
                  </a:cubicBezTo>
                  <a:lnTo>
                    <a:pt x="974" y="1977"/>
                  </a:lnTo>
                  <a:lnTo>
                    <a:pt x="2044" y="549"/>
                  </a:lnTo>
                  <a:cubicBezTo>
                    <a:pt x="2066" y="521"/>
                    <a:pt x="2065" y="482"/>
                    <a:pt x="2042" y="455"/>
                  </a:cubicBezTo>
                  <a:cubicBezTo>
                    <a:pt x="2028" y="438"/>
                    <a:pt x="2007" y="429"/>
                    <a:pt x="1985" y="429"/>
                  </a:cubicBezTo>
                  <a:cubicBezTo>
                    <a:pt x="1973" y="429"/>
                    <a:pt x="1961" y="432"/>
                    <a:pt x="1950" y="438"/>
                  </a:cubicBezTo>
                  <a:lnTo>
                    <a:pt x="453" y="1235"/>
                  </a:lnTo>
                  <a:lnTo>
                    <a:pt x="1499" y="128"/>
                  </a:lnTo>
                  <a:cubicBezTo>
                    <a:pt x="1527" y="98"/>
                    <a:pt x="1526" y="49"/>
                    <a:pt x="1497" y="21"/>
                  </a:cubicBezTo>
                  <a:cubicBezTo>
                    <a:pt x="1482" y="7"/>
                    <a:pt x="1463" y="1"/>
                    <a:pt x="14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9"/>
            <p:cNvSpPr/>
            <p:nvPr/>
          </p:nvSpPr>
          <p:spPr>
            <a:xfrm>
              <a:off x="2290842" y="2828576"/>
              <a:ext cx="1498232" cy="746626"/>
            </a:xfrm>
            <a:custGeom>
              <a:avLst/>
              <a:gdLst/>
              <a:ahLst/>
              <a:cxnLst/>
              <a:rect l="l" t="t" r="r" b="b"/>
              <a:pathLst>
                <a:path w="26832" h="13372" extrusionOk="0">
                  <a:moveTo>
                    <a:pt x="16538" y="1"/>
                  </a:moveTo>
                  <a:cubicBezTo>
                    <a:pt x="15822" y="1"/>
                    <a:pt x="15049" y="120"/>
                    <a:pt x="14170" y="309"/>
                  </a:cubicBezTo>
                  <a:cubicBezTo>
                    <a:pt x="11306" y="923"/>
                    <a:pt x="6560" y="1961"/>
                    <a:pt x="6560" y="1961"/>
                  </a:cubicBezTo>
                  <a:lnTo>
                    <a:pt x="1" y="7293"/>
                  </a:lnTo>
                  <a:cubicBezTo>
                    <a:pt x="1420" y="9483"/>
                    <a:pt x="3724" y="10489"/>
                    <a:pt x="6381" y="10489"/>
                  </a:cubicBezTo>
                  <a:cubicBezTo>
                    <a:pt x="8181" y="10489"/>
                    <a:pt x="10143" y="10028"/>
                    <a:pt x="12102" y="9158"/>
                  </a:cubicBezTo>
                  <a:cubicBezTo>
                    <a:pt x="14206" y="8224"/>
                    <a:pt x="15690" y="7508"/>
                    <a:pt x="15690" y="7508"/>
                  </a:cubicBezTo>
                  <a:cubicBezTo>
                    <a:pt x="17388" y="9417"/>
                    <a:pt x="21053" y="13372"/>
                    <a:pt x="21053" y="13372"/>
                  </a:cubicBezTo>
                  <a:lnTo>
                    <a:pt x="26832" y="9355"/>
                  </a:lnTo>
                  <a:cubicBezTo>
                    <a:pt x="26832" y="9355"/>
                    <a:pt x="23328" y="4998"/>
                    <a:pt x="21053" y="2406"/>
                  </a:cubicBezTo>
                  <a:cubicBezTo>
                    <a:pt x="19476" y="610"/>
                    <a:pt x="18154" y="1"/>
                    <a:pt x="165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9"/>
            <p:cNvSpPr/>
            <p:nvPr/>
          </p:nvSpPr>
          <p:spPr>
            <a:xfrm>
              <a:off x="3121334" y="3189775"/>
              <a:ext cx="57178" cy="68956"/>
            </a:xfrm>
            <a:custGeom>
              <a:avLst/>
              <a:gdLst/>
              <a:ahLst/>
              <a:cxnLst/>
              <a:rect l="l" t="t" r="r" b="b"/>
              <a:pathLst>
                <a:path w="1024" h="1235" extrusionOk="0">
                  <a:moveTo>
                    <a:pt x="85" y="0"/>
                  </a:moveTo>
                  <a:cubicBezTo>
                    <a:pt x="69" y="0"/>
                    <a:pt x="52" y="6"/>
                    <a:pt x="38" y="17"/>
                  </a:cubicBezTo>
                  <a:cubicBezTo>
                    <a:pt x="6" y="42"/>
                    <a:pt x="0" y="90"/>
                    <a:pt x="26" y="123"/>
                  </a:cubicBezTo>
                  <a:lnTo>
                    <a:pt x="880" y="1207"/>
                  </a:lnTo>
                  <a:cubicBezTo>
                    <a:pt x="895" y="1225"/>
                    <a:pt x="917" y="1235"/>
                    <a:pt x="939" y="1235"/>
                  </a:cubicBezTo>
                  <a:cubicBezTo>
                    <a:pt x="955" y="1235"/>
                    <a:pt x="972" y="1230"/>
                    <a:pt x="986" y="1219"/>
                  </a:cubicBezTo>
                  <a:cubicBezTo>
                    <a:pt x="1018" y="1193"/>
                    <a:pt x="1024" y="1145"/>
                    <a:pt x="998" y="1113"/>
                  </a:cubicBezTo>
                  <a:lnTo>
                    <a:pt x="144" y="28"/>
                  </a:lnTo>
                  <a:cubicBezTo>
                    <a:pt x="129" y="10"/>
                    <a:pt x="107"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9"/>
            <p:cNvSpPr/>
            <p:nvPr/>
          </p:nvSpPr>
          <p:spPr>
            <a:xfrm>
              <a:off x="3351543" y="2860681"/>
              <a:ext cx="285944" cy="306534"/>
            </a:xfrm>
            <a:custGeom>
              <a:avLst/>
              <a:gdLst/>
              <a:ahLst/>
              <a:cxnLst/>
              <a:rect l="l" t="t" r="r" b="b"/>
              <a:pathLst>
                <a:path w="5121" h="5490" extrusionOk="0">
                  <a:moveTo>
                    <a:pt x="87" y="0"/>
                  </a:moveTo>
                  <a:cubicBezTo>
                    <a:pt x="62" y="0"/>
                    <a:pt x="38" y="13"/>
                    <a:pt x="24" y="37"/>
                  </a:cubicBezTo>
                  <a:cubicBezTo>
                    <a:pt x="0" y="71"/>
                    <a:pt x="13" y="118"/>
                    <a:pt x="47" y="139"/>
                  </a:cubicBezTo>
                  <a:cubicBezTo>
                    <a:pt x="715" y="551"/>
                    <a:pt x="1311" y="1063"/>
                    <a:pt x="1822" y="1658"/>
                  </a:cubicBezTo>
                  <a:cubicBezTo>
                    <a:pt x="2612" y="2582"/>
                    <a:pt x="3404" y="3545"/>
                    <a:pt x="4166" y="4476"/>
                  </a:cubicBezTo>
                  <a:cubicBezTo>
                    <a:pt x="4437" y="4807"/>
                    <a:pt x="4707" y="5135"/>
                    <a:pt x="4977" y="5462"/>
                  </a:cubicBezTo>
                  <a:cubicBezTo>
                    <a:pt x="4992" y="5481"/>
                    <a:pt x="5013" y="5489"/>
                    <a:pt x="5035" y="5489"/>
                  </a:cubicBezTo>
                  <a:cubicBezTo>
                    <a:pt x="5052" y="5489"/>
                    <a:pt x="5068" y="5484"/>
                    <a:pt x="5083" y="5473"/>
                  </a:cubicBezTo>
                  <a:cubicBezTo>
                    <a:pt x="5115" y="5446"/>
                    <a:pt x="5120" y="5400"/>
                    <a:pt x="5094" y="5368"/>
                  </a:cubicBezTo>
                  <a:cubicBezTo>
                    <a:pt x="4823" y="5040"/>
                    <a:pt x="4554" y="4712"/>
                    <a:pt x="4283" y="4381"/>
                  </a:cubicBezTo>
                  <a:cubicBezTo>
                    <a:pt x="3518" y="3450"/>
                    <a:pt x="2727" y="2486"/>
                    <a:pt x="1935" y="1562"/>
                  </a:cubicBezTo>
                  <a:cubicBezTo>
                    <a:pt x="1415" y="954"/>
                    <a:pt x="807" y="433"/>
                    <a:pt x="127" y="12"/>
                  </a:cubicBezTo>
                  <a:cubicBezTo>
                    <a:pt x="114" y="4"/>
                    <a:pt x="100" y="0"/>
                    <a:pt x="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9"/>
            <p:cNvSpPr/>
            <p:nvPr/>
          </p:nvSpPr>
          <p:spPr>
            <a:xfrm>
              <a:off x="2577276" y="3088099"/>
              <a:ext cx="930532" cy="459466"/>
            </a:xfrm>
            <a:custGeom>
              <a:avLst/>
              <a:gdLst/>
              <a:ahLst/>
              <a:cxnLst/>
              <a:rect l="l" t="t" r="r" b="b"/>
              <a:pathLst>
                <a:path w="16665" h="8229" extrusionOk="0">
                  <a:moveTo>
                    <a:pt x="8935" y="0"/>
                  </a:moveTo>
                  <a:cubicBezTo>
                    <a:pt x="8829" y="0"/>
                    <a:pt x="8721" y="28"/>
                    <a:pt x="8627" y="87"/>
                  </a:cubicBezTo>
                  <a:cubicBezTo>
                    <a:pt x="8429" y="210"/>
                    <a:pt x="8298" y="441"/>
                    <a:pt x="8266" y="720"/>
                  </a:cubicBezTo>
                  <a:cubicBezTo>
                    <a:pt x="8246" y="891"/>
                    <a:pt x="8300" y="1099"/>
                    <a:pt x="8348" y="1280"/>
                  </a:cubicBezTo>
                  <a:cubicBezTo>
                    <a:pt x="8364" y="1340"/>
                    <a:pt x="8381" y="1400"/>
                    <a:pt x="8393" y="1456"/>
                  </a:cubicBezTo>
                  <a:cubicBezTo>
                    <a:pt x="7086" y="2399"/>
                    <a:pt x="5506" y="3291"/>
                    <a:pt x="3690" y="4108"/>
                  </a:cubicBezTo>
                  <a:cubicBezTo>
                    <a:pt x="2984" y="4427"/>
                    <a:pt x="2215" y="4588"/>
                    <a:pt x="1445" y="4588"/>
                  </a:cubicBezTo>
                  <a:cubicBezTo>
                    <a:pt x="994" y="4588"/>
                    <a:pt x="542" y="4533"/>
                    <a:pt x="101" y="4421"/>
                  </a:cubicBezTo>
                  <a:cubicBezTo>
                    <a:pt x="95" y="4419"/>
                    <a:pt x="89" y="4418"/>
                    <a:pt x="83" y="4418"/>
                  </a:cubicBezTo>
                  <a:cubicBezTo>
                    <a:pt x="50" y="4418"/>
                    <a:pt x="19" y="4442"/>
                    <a:pt x="10" y="4475"/>
                  </a:cubicBezTo>
                  <a:cubicBezTo>
                    <a:pt x="0" y="4516"/>
                    <a:pt x="25" y="4555"/>
                    <a:pt x="65" y="4566"/>
                  </a:cubicBezTo>
                  <a:cubicBezTo>
                    <a:pt x="518" y="4682"/>
                    <a:pt x="983" y="4739"/>
                    <a:pt x="1447" y="4739"/>
                  </a:cubicBezTo>
                  <a:cubicBezTo>
                    <a:pt x="2238" y="4739"/>
                    <a:pt x="3027" y="4572"/>
                    <a:pt x="3754" y="4245"/>
                  </a:cubicBezTo>
                  <a:cubicBezTo>
                    <a:pt x="5621" y="3405"/>
                    <a:pt x="7182" y="2523"/>
                    <a:pt x="8522" y="1549"/>
                  </a:cubicBezTo>
                  <a:cubicBezTo>
                    <a:pt x="8544" y="1532"/>
                    <a:pt x="8556" y="1502"/>
                    <a:pt x="8551" y="1474"/>
                  </a:cubicBezTo>
                  <a:cubicBezTo>
                    <a:pt x="8538" y="1403"/>
                    <a:pt x="8516" y="1324"/>
                    <a:pt x="8495" y="1242"/>
                  </a:cubicBezTo>
                  <a:cubicBezTo>
                    <a:pt x="8450" y="1073"/>
                    <a:pt x="8400" y="880"/>
                    <a:pt x="8416" y="737"/>
                  </a:cubicBezTo>
                  <a:cubicBezTo>
                    <a:pt x="8443" y="506"/>
                    <a:pt x="8552" y="310"/>
                    <a:pt x="8707" y="213"/>
                  </a:cubicBezTo>
                  <a:cubicBezTo>
                    <a:pt x="8772" y="172"/>
                    <a:pt x="8856" y="150"/>
                    <a:pt x="8939" y="150"/>
                  </a:cubicBezTo>
                  <a:cubicBezTo>
                    <a:pt x="9050" y="150"/>
                    <a:pt x="9160" y="190"/>
                    <a:pt x="9225" y="280"/>
                  </a:cubicBezTo>
                  <a:cubicBezTo>
                    <a:pt x="9290" y="368"/>
                    <a:pt x="9309" y="490"/>
                    <a:pt x="9327" y="617"/>
                  </a:cubicBezTo>
                  <a:cubicBezTo>
                    <a:pt x="9353" y="788"/>
                    <a:pt x="9379" y="965"/>
                    <a:pt x="9525" y="1079"/>
                  </a:cubicBezTo>
                  <a:cubicBezTo>
                    <a:pt x="9601" y="1139"/>
                    <a:pt x="9691" y="1164"/>
                    <a:pt x="9782" y="1164"/>
                  </a:cubicBezTo>
                  <a:cubicBezTo>
                    <a:pt x="9916" y="1164"/>
                    <a:pt x="10052" y="1111"/>
                    <a:pt x="10154" y="1038"/>
                  </a:cubicBezTo>
                  <a:cubicBezTo>
                    <a:pt x="10251" y="968"/>
                    <a:pt x="10332" y="880"/>
                    <a:pt x="10411" y="796"/>
                  </a:cubicBezTo>
                  <a:cubicBezTo>
                    <a:pt x="10465" y="736"/>
                    <a:pt x="10518" y="679"/>
                    <a:pt x="10575" y="629"/>
                  </a:cubicBezTo>
                  <a:cubicBezTo>
                    <a:pt x="10622" y="586"/>
                    <a:pt x="10768" y="471"/>
                    <a:pt x="10923" y="471"/>
                  </a:cubicBezTo>
                  <a:cubicBezTo>
                    <a:pt x="10958" y="471"/>
                    <a:pt x="10993" y="477"/>
                    <a:pt x="11028" y="490"/>
                  </a:cubicBezTo>
                  <a:cubicBezTo>
                    <a:pt x="11206" y="558"/>
                    <a:pt x="11265" y="807"/>
                    <a:pt x="11206" y="987"/>
                  </a:cubicBezTo>
                  <a:cubicBezTo>
                    <a:pt x="11139" y="1195"/>
                    <a:pt x="10964" y="1360"/>
                    <a:pt x="10811" y="1504"/>
                  </a:cubicBezTo>
                  <a:cubicBezTo>
                    <a:pt x="10781" y="1532"/>
                    <a:pt x="10778" y="1577"/>
                    <a:pt x="10805" y="1608"/>
                  </a:cubicBezTo>
                  <a:cubicBezTo>
                    <a:pt x="11755" y="2700"/>
                    <a:pt x="12705" y="3796"/>
                    <a:pt x="13653" y="4891"/>
                  </a:cubicBezTo>
                  <a:cubicBezTo>
                    <a:pt x="14611" y="5997"/>
                    <a:pt x="15568" y="7101"/>
                    <a:pt x="16527" y="8203"/>
                  </a:cubicBezTo>
                  <a:cubicBezTo>
                    <a:pt x="16541" y="8219"/>
                    <a:pt x="16562" y="8228"/>
                    <a:pt x="16583" y="8228"/>
                  </a:cubicBezTo>
                  <a:cubicBezTo>
                    <a:pt x="16600" y="8228"/>
                    <a:pt x="16618" y="8222"/>
                    <a:pt x="16630" y="8212"/>
                  </a:cubicBezTo>
                  <a:cubicBezTo>
                    <a:pt x="16662" y="8186"/>
                    <a:pt x="16664" y="8137"/>
                    <a:pt x="16638" y="8106"/>
                  </a:cubicBezTo>
                  <a:cubicBezTo>
                    <a:pt x="15679" y="7005"/>
                    <a:pt x="14722" y="5901"/>
                    <a:pt x="13765" y="4796"/>
                  </a:cubicBezTo>
                  <a:cubicBezTo>
                    <a:pt x="12830" y="3719"/>
                    <a:pt x="11897" y="2641"/>
                    <a:pt x="10962" y="1566"/>
                  </a:cubicBezTo>
                  <a:cubicBezTo>
                    <a:pt x="11111" y="1426"/>
                    <a:pt x="11276" y="1254"/>
                    <a:pt x="11346" y="1035"/>
                  </a:cubicBezTo>
                  <a:cubicBezTo>
                    <a:pt x="11428" y="784"/>
                    <a:pt x="11340" y="450"/>
                    <a:pt x="11080" y="351"/>
                  </a:cubicBezTo>
                  <a:cubicBezTo>
                    <a:pt x="11031" y="332"/>
                    <a:pt x="10978" y="323"/>
                    <a:pt x="10924" y="323"/>
                  </a:cubicBezTo>
                  <a:cubicBezTo>
                    <a:pt x="10778" y="323"/>
                    <a:pt x="10618" y="390"/>
                    <a:pt x="10475" y="517"/>
                  </a:cubicBezTo>
                  <a:cubicBezTo>
                    <a:pt x="10412" y="573"/>
                    <a:pt x="10354" y="634"/>
                    <a:pt x="10299" y="694"/>
                  </a:cubicBezTo>
                  <a:cubicBezTo>
                    <a:pt x="10223" y="778"/>
                    <a:pt x="10151" y="855"/>
                    <a:pt x="10065" y="917"/>
                  </a:cubicBezTo>
                  <a:cubicBezTo>
                    <a:pt x="9985" y="975"/>
                    <a:pt x="9881" y="1014"/>
                    <a:pt x="9784" y="1014"/>
                  </a:cubicBezTo>
                  <a:cubicBezTo>
                    <a:pt x="9723" y="1014"/>
                    <a:pt x="9664" y="999"/>
                    <a:pt x="9618" y="962"/>
                  </a:cubicBezTo>
                  <a:cubicBezTo>
                    <a:pt x="9519" y="885"/>
                    <a:pt x="9498" y="745"/>
                    <a:pt x="9476" y="596"/>
                  </a:cubicBezTo>
                  <a:cubicBezTo>
                    <a:pt x="9454" y="456"/>
                    <a:pt x="9433" y="311"/>
                    <a:pt x="9346" y="192"/>
                  </a:cubicBezTo>
                  <a:cubicBezTo>
                    <a:pt x="9255" y="67"/>
                    <a:pt x="9098" y="0"/>
                    <a:pt x="89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9"/>
            <p:cNvSpPr/>
            <p:nvPr/>
          </p:nvSpPr>
          <p:spPr>
            <a:xfrm>
              <a:off x="2351758" y="1946377"/>
              <a:ext cx="285832" cy="222614"/>
            </a:xfrm>
            <a:custGeom>
              <a:avLst/>
              <a:gdLst/>
              <a:ahLst/>
              <a:cxnLst/>
              <a:rect l="l" t="t" r="r" b="b"/>
              <a:pathLst>
                <a:path w="5119" h="3987" extrusionOk="0">
                  <a:moveTo>
                    <a:pt x="3861" y="1"/>
                  </a:moveTo>
                  <a:cubicBezTo>
                    <a:pt x="3795" y="1"/>
                    <a:pt x="3728" y="6"/>
                    <a:pt x="3663" y="17"/>
                  </a:cubicBezTo>
                  <a:cubicBezTo>
                    <a:pt x="3427" y="56"/>
                    <a:pt x="3172" y="179"/>
                    <a:pt x="2941" y="247"/>
                  </a:cubicBezTo>
                  <a:cubicBezTo>
                    <a:pt x="1956" y="539"/>
                    <a:pt x="985" y="922"/>
                    <a:pt x="1" y="1214"/>
                  </a:cubicBezTo>
                  <a:cubicBezTo>
                    <a:pt x="95" y="2039"/>
                    <a:pt x="188" y="2863"/>
                    <a:pt x="280" y="3689"/>
                  </a:cubicBezTo>
                  <a:cubicBezTo>
                    <a:pt x="876" y="3884"/>
                    <a:pt x="1512" y="3932"/>
                    <a:pt x="2136" y="3986"/>
                  </a:cubicBezTo>
                  <a:lnTo>
                    <a:pt x="3797" y="2741"/>
                  </a:lnTo>
                  <a:cubicBezTo>
                    <a:pt x="3962" y="2605"/>
                    <a:pt x="4159" y="2516"/>
                    <a:pt x="4352" y="2420"/>
                  </a:cubicBezTo>
                  <a:cubicBezTo>
                    <a:pt x="4544" y="2326"/>
                    <a:pt x="4737" y="2224"/>
                    <a:pt x="4882" y="2065"/>
                  </a:cubicBezTo>
                  <a:cubicBezTo>
                    <a:pt x="5028" y="1908"/>
                    <a:pt x="5119" y="1686"/>
                    <a:pt x="5072" y="1477"/>
                  </a:cubicBezTo>
                  <a:cubicBezTo>
                    <a:pt x="5030" y="1288"/>
                    <a:pt x="4840" y="1094"/>
                    <a:pt x="4649" y="1094"/>
                  </a:cubicBezTo>
                  <a:cubicBezTo>
                    <a:pt x="4629" y="1094"/>
                    <a:pt x="4609" y="1096"/>
                    <a:pt x="4589" y="1101"/>
                  </a:cubicBezTo>
                  <a:cubicBezTo>
                    <a:pt x="4769" y="783"/>
                    <a:pt x="4660" y="337"/>
                    <a:pt x="4357" y="136"/>
                  </a:cubicBezTo>
                  <a:cubicBezTo>
                    <a:pt x="4211" y="40"/>
                    <a:pt x="4036" y="1"/>
                    <a:pt x="3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9"/>
            <p:cNvSpPr/>
            <p:nvPr/>
          </p:nvSpPr>
          <p:spPr>
            <a:xfrm>
              <a:off x="2353042" y="2047383"/>
              <a:ext cx="248924" cy="277332"/>
            </a:xfrm>
            <a:custGeom>
              <a:avLst/>
              <a:gdLst/>
              <a:ahLst/>
              <a:cxnLst/>
              <a:rect l="l" t="t" r="r" b="b"/>
              <a:pathLst>
                <a:path w="4458" h="4967" extrusionOk="0">
                  <a:moveTo>
                    <a:pt x="3808" y="1"/>
                  </a:moveTo>
                  <a:cubicBezTo>
                    <a:pt x="3308" y="143"/>
                    <a:pt x="2800" y="329"/>
                    <a:pt x="2300" y="469"/>
                  </a:cubicBezTo>
                  <a:cubicBezTo>
                    <a:pt x="2203" y="762"/>
                    <a:pt x="2115" y="1079"/>
                    <a:pt x="2020" y="1372"/>
                  </a:cubicBezTo>
                  <a:cubicBezTo>
                    <a:pt x="1877" y="1380"/>
                    <a:pt x="1725" y="1386"/>
                    <a:pt x="1583" y="1395"/>
                  </a:cubicBezTo>
                  <a:cubicBezTo>
                    <a:pt x="1518" y="1257"/>
                    <a:pt x="1407" y="1125"/>
                    <a:pt x="1341" y="988"/>
                  </a:cubicBezTo>
                  <a:cubicBezTo>
                    <a:pt x="1212" y="914"/>
                    <a:pt x="1063" y="877"/>
                    <a:pt x="915" y="877"/>
                  </a:cubicBezTo>
                  <a:cubicBezTo>
                    <a:pt x="738" y="877"/>
                    <a:pt x="561" y="929"/>
                    <a:pt x="415" y="1031"/>
                  </a:cubicBezTo>
                  <a:cubicBezTo>
                    <a:pt x="148" y="1218"/>
                    <a:pt x="0" y="1564"/>
                    <a:pt x="54" y="1886"/>
                  </a:cubicBezTo>
                  <a:cubicBezTo>
                    <a:pt x="107" y="2208"/>
                    <a:pt x="357" y="2490"/>
                    <a:pt x="671" y="2580"/>
                  </a:cubicBezTo>
                  <a:cubicBezTo>
                    <a:pt x="533" y="2973"/>
                    <a:pt x="372" y="3379"/>
                    <a:pt x="234" y="3773"/>
                  </a:cubicBezTo>
                  <a:lnTo>
                    <a:pt x="2239" y="4967"/>
                  </a:lnTo>
                  <a:cubicBezTo>
                    <a:pt x="2401" y="4512"/>
                    <a:pt x="2569" y="4054"/>
                    <a:pt x="2733" y="3599"/>
                  </a:cubicBezTo>
                  <a:cubicBezTo>
                    <a:pt x="2847" y="3630"/>
                    <a:pt x="2964" y="3645"/>
                    <a:pt x="3082" y="3645"/>
                  </a:cubicBezTo>
                  <a:cubicBezTo>
                    <a:pt x="3402" y="3645"/>
                    <a:pt x="3722" y="3533"/>
                    <a:pt x="3966" y="3325"/>
                  </a:cubicBezTo>
                  <a:cubicBezTo>
                    <a:pt x="4299" y="3041"/>
                    <a:pt x="4457" y="2576"/>
                    <a:pt x="4421" y="2140"/>
                  </a:cubicBezTo>
                  <a:cubicBezTo>
                    <a:pt x="4385" y="1707"/>
                    <a:pt x="4409" y="1278"/>
                    <a:pt x="4311" y="854"/>
                  </a:cubicBezTo>
                  <a:cubicBezTo>
                    <a:pt x="4236" y="525"/>
                    <a:pt x="4059" y="225"/>
                    <a:pt x="3808" y="1"/>
                  </a:cubicBezTo>
                  <a:close/>
                </a:path>
              </a:pathLst>
            </a:custGeom>
            <a:solidFill>
              <a:srgbClr val="A77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9"/>
            <p:cNvSpPr/>
            <p:nvPr/>
          </p:nvSpPr>
          <p:spPr>
            <a:xfrm>
              <a:off x="2528923" y="2134207"/>
              <a:ext cx="13457" cy="13512"/>
            </a:xfrm>
            <a:custGeom>
              <a:avLst/>
              <a:gdLst/>
              <a:ahLst/>
              <a:cxnLst/>
              <a:rect l="l" t="t" r="r" b="b"/>
              <a:pathLst>
                <a:path w="241" h="242" extrusionOk="0">
                  <a:moveTo>
                    <a:pt x="121" y="1"/>
                  </a:moveTo>
                  <a:cubicBezTo>
                    <a:pt x="54" y="1"/>
                    <a:pt x="0" y="54"/>
                    <a:pt x="0" y="122"/>
                  </a:cubicBezTo>
                  <a:cubicBezTo>
                    <a:pt x="0" y="188"/>
                    <a:pt x="54" y="241"/>
                    <a:pt x="121" y="241"/>
                  </a:cubicBezTo>
                  <a:cubicBezTo>
                    <a:pt x="187" y="241"/>
                    <a:pt x="241" y="187"/>
                    <a:pt x="241" y="122"/>
                  </a:cubicBezTo>
                  <a:cubicBezTo>
                    <a:pt x="241" y="54"/>
                    <a:pt x="18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9"/>
            <p:cNvSpPr/>
            <p:nvPr/>
          </p:nvSpPr>
          <p:spPr>
            <a:xfrm>
              <a:off x="2593859" y="2130634"/>
              <a:ext cx="13513" cy="13512"/>
            </a:xfrm>
            <a:custGeom>
              <a:avLst/>
              <a:gdLst/>
              <a:ahLst/>
              <a:cxnLst/>
              <a:rect l="l" t="t" r="r" b="b"/>
              <a:pathLst>
                <a:path w="242" h="242" extrusionOk="0">
                  <a:moveTo>
                    <a:pt x="121" y="1"/>
                  </a:moveTo>
                  <a:cubicBezTo>
                    <a:pt x="54" y="1"/>
                    <a:pt x="1" y="54"/>
                    <a:pt x="1" y="122"/>
                  </a:cubicBezTo>
                  <a:cubicBezTo>
                    <a:pt x="1" y="188"/>
                    <a:pt x="54" y="241"/>
                    <a:pt x="121" y="241"/>
                  </a:cubicBezTo>
                  <a:cubicBezTo>
                    <a:pt x="188" y="241"/>
                    <a:pt x="241" y="188"/>
                    <a:pt x="241" y="122"/>
                  </a:cubicBezTo>
                  <a:cubicBezTo>
                    <a:pt x="241" y="54"/>
                    <a:pt x="18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9"/>
            <p:cNvSpPr/>
            <p:nvPr/>
          </p:nvSpPr>
          <p:spPr>
            <a:xfrm>
              <a:off x="2508431" y="2089371"/>
              <a:ext cx="52096" cy="25461"/>
            </a:xfrm>
            <a:custGeom>
              <a:avLst/>
              <a:gdLst/>
              <a:ahLst/>
              <a:cxnLst/>
              <a:rect l="l" t="t" r="r" b="b"/>
              <a:pathLst>
                <a:path w="933" h="456" extrusionOk="0">
                  <a:moveTo>
                    <a:pt x="476" y="1"/>
                  </a:moveTo>
                  <a:cubicBezTo>
                    <a:pt x="463" y="1"/>
                    <a:pt x="450" y="2"/>
                    <a:pt x="437" y="3"/>
                  </a:cubicBezTo>
                  <a:cubicBezTo>
                    <a:pt x="239" y="19"/>
                    <a:pt x="60" y="169"/>
                    <a:pt x="11" y="360"/>
                  </a:cubicBezTo>
                  <a:cubicBezTo>
                    <a:pt x="0" y="401"/>
                    <a:pt x="24" y="441"/>
                    <a:pt x="64" y="452"/>
                  </a:cubicBezTo>
                  <a:cubicBezTo>
                    <a:pt x="71" y="454"/>
                    <a:pt x="76" y="455"/>
                    <a:pt x="83" y="455"/>
                  </a:cubicBezTo>
                  <a:cubicBezTo>
                    <a:pt x="116" y="455"/>
                    <a:pt x="147" y="433"/>
                    <a:pt x="156" y="397"/>
                  </a:cubicBezTo>
                  <a:cubicBezTo>
                    <a:pt x="191" y="267"/>
                    <a:pt x="314" y="162"/>
                    <a:pt x="449" y="151"/>
                  </a:cubicBezTo>
                  <a:cubicBezTo>
                    <a:pt x="457" y="151"/>
                    <a:pt x="464" y="151"/>
                    <a:pt x="471" y="151"/>
                  </a:cubicBezTo>
                  <a:cubicBezTo>
                    <a:pt x="599" y="151"/>
                    <a:pt x="726" y="229"/>
                    <a:pt x="778" y="347"/>
                  </a:cubicBezTo>
                  <a:cubicBezTo>
                    <a:pt x="790" y="376"/>
                    <a:pt x="818" y="392"/>
                    <a:pt x="847" y="392"/>
                  </a:cubicBezTo>
                  <a:cubicBezTo>
                    <a:pt x="857" y="392"/>
                    <a:pt x="867" y="390"/>
                    <a:pt x="877" y="386"/>
                  </a:cubicBezTo>
                  <a:cubicBezTo>
                    <a:pt x="916" y="370"/>
                    <a:pt x="933" y="324"/>
                    <a:pt x="916" y="286"/>
                  </a:cubicBezTo>
                  <a:cubicBezTo>
                    <a:pt x="841" y="118"/>
                    <a:pt x="660" y="1"/>
                    <a:pt x="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9"/>
            <p:cNvSpPr/>
            <p:nvPr/>
          </p:nvSpPr>
          <p:spPr>
            <a:xfrm>
              <a:off x="2582580" y="2091717"/>
              <a:ext cx="22782" cy="12395"/>
            </a:xfrm>
            <a:custGeom>
              <a:avLst/>
              <a:gdLst/>
              <a:ahLst/>
              <a:cxnLst/>
              <a:rect l="l" t="t" r="r" b="b"/>
              <a:pathLst>
                <a:path w="408" h="222" extrusionOk="0">
                  <a:moveTo>
                    <a:pt x="323" y="0"/>
                  </a:moveTo>
                  <a:cubicBezTo>
                    <a:pt x="316" y="0"/>
                    <a:pt x="308" y="1"/>
                    <a:pt x="301" y="4"/>
                  </a:cubicBezTo>
                  <a:lnTo>
                    <a:pt x="64" y="75"/>
                  </a:lnTo>
                  <a:cubicBezTo>
                    <a:pt x="23" y="87"/>
                    <a:pt x="1" y="129"/>
                    <a:pt x="12" y="168"/>
                  </a:cubicBezTo>
                  <a:cubicBezTo>
                    <a:pt x="22" y="200"/>
                    <a:pt x="53" y="222"/>
                    <a:pt x="85" y="222"/>
                  </a:cubicBezTo>
                  <a:cubicBezTo>
                    <a:pt x="93" y="222"/>
                    <a:pt x="100" y="221"/>
                    <a:pt x="107" y="218"/>
                  </a:cubicBezTo>
                  <a:lnTo>
                    <a:pt x="344" y="148"/>
                  </a:lnTo>
                  <a:cubicBezTo>
                    <a:pt x="385" y="136"/>
                    <a:pt x="407" y="94"/>
                    <a:pt x="395" y="55"/>
                  </a:cubicBezTo>
                  <a:cubicBezTo>
                    <a:pt x="386" y="22"/>
                    <a:pt x="356" y="0"/>
                    <a:pt x="3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9"/>
            <p:cNvSpPr/>
            <p:nvPr/>
          </p:nvSpPr>
          <p:spPr>
            <a:xfrm>
              <a:off x="2571916" y="2129908"/>
              <a:ext cx="22670" cy="37186"/>
            </a:xfrm>
            <a:custGeom>
              <a:avLst/>
              <a:gdLst/>
              <a:ahLst/>
              <a:cxnLst/>
              <a:rect l="l" t="t" r="r" b="b"/>
              <a:pathLst>
                <a:path w="406" h="666" extrusionOk="0">
                  <a:moveTo>
                    <a:pt x="159" y="0"/>
                  </a:moveTo>
                  <a:cubicBezTo>
                    <a:pt x="152" y="0"/>
                    <a:pt x="144" y="2"/>
                    <a:pt x="137" y="4"/>
                  </a:cubicBezTo>
                  <a:cubicBezTo>
                    <a:pt x="99" y="18"/>
                    <a:pt x="75" y="60"/>
                    <a:pt x="89" y="99"/>
                  </a:cubicBezTo>
                  <a:lnTo>
                    <a:pt x="224" y="512"/>
                  </a:lnTo>
                  <a:lnTo>
                    <a:pt x="74" y="515"/>
                  </a:lnTo>
                  <a:cubicBezTo>
                    <a:pt x="32" y="515"/>
                    <a:pt x="0" y="550"/>
                    <a:pt x="0" y="591"/>
                  </a:cubicBezTo>
                  <a:cubicBezTo>
                    <a:pt x="0" y="632"/>
                    <a:pt x="34" y="665"/>
                    <a:pt x="75" y="665"/>
                  </a:cubicBezTo>
                  <a:lnTo>
                    <a:pt x="326" y="661"/>
                  </a:lnTo>
                  <a:cubicBezTo>
                    <a:pt x="351" y="660"/>
                    <a:pt x="373" y="649"/>
                    <a:pt x="387" y="629"/>
                  </a:cubicBezTo>
                  <a:cubicBezTo>
                    <a:pt x="401" y="610"/>
                    <a:pt x="406" y="585"/>
                    <a:pt x="398" y="562"/>
                  </a:cubicBezTo>
                  <a:lnTo>
                    <a:pt x="232" y="52"/>
                  </a:lnTo>
                  <a:cubicBezTo>
                    <a:pt x="221" y="21"/>
                    <a:pt x="191"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9"/>
            <p:cNvSpPr/>
            <p:nvPr/>
          </p:nvSpPr>
          <p:spPr>
            <a:xfrm>
              <a:off x="2549470" y="2170054"/>
              <a:ext cx="24736" cy="17309"/>
            </a:xfrm>
            <a:custGeom>
              <a:avLst/>
              <a:gdLst/>
              <a:ahLst/>
              <a:cxnLst/>
              <a:rect l="l" t="t" r="r" b="b"/>
              <a:pathLst>
                <a:path w="443" h="310" extrusionOk="0">
                  <a:moveTo>
                    <a:pt x="82" y="0"/>
                  </a:moveTo>
                  <a:cubicBezTo>
                    <a:pt x="79" y="0"/>
                    <a:pt x="77" y="0"/>
                    <a:pt x="74" y="1"/>
                  </a:cubicBezTo>
                  <a:cubicBezTo>
                    <a:pt x="32" y="2"/>
                    <a:pt x="0" y="37"/>
                    <a:pt x="1" y="78"/>
                  </a:cubicBezTo>
                  <a:cubicBezTo>
                    <a:pt x="4" y="172"/>
                    <a:pt x="67" y="262"/>
                    <a:pt x="155" y="295"/>
                  </a:cubicBezTo>
                  <a:cubicBezTo>
                    <a:pt x="182" y="304"/>
                    <a:pt x="212" y="310"/>
                    <a:pt x="240" y="310"/>
                  </a:cubicBezTo>
                  <a:cubicBezTo>
                    <a:pt x="305" y="310"/>
                    <a:pt x="369" y="283"/>
                    <a:pt x="415" y="236"/>
                  </a:cubicBezTo>
                  <a:cubicBezTo>
                    <a:pt x="443" y="205"/>
                    <a:pt x="442" y="157"/>
                    <a:pt x="412" y="129"/>
                  </a:cubicBezTo>
                  <a:cubicBezTo>
                    <a:pt x="397" y="115"/>
                    <a:pt x="378" y="109"/>
                    <a:pt x="360" y="109"/>
                  </a:cubicBezTo>
                  <a:cubicBezTo>
                    <a:pt x="340" y="109"/>
                    <a:pt x="320" y="116"/>
                    <a:pt x="305" y="131"/>
                  </a:cubicBezTo>
                  <a:cubicBezTo>
                    <a:pt x="289" y="148"/>
                    <a:pt x="264" y="158"/>
                    <a:pt x="239" y="158"/>
                  </a:cubicBezTo>
                  <a:cubicBezTo>
                    <a:pt x="229" y="158"/>
                    <a:pt x="218" y="156"/>
                    <a:pt x="209" y="152"/>
                  </a:cubicBezTo>
                  <a:cubicBezTo>
                    <a:pt x="176" y="141"/>
                    <a:pt x="153" y="106"/>
                    <a:pt x="151" y="72"/>
                  </a:cubicBezTo>
                  <a:cubicBezTo>
                    <a:pt x="150" y="34"/>
                    <a:pt x="120" y="0"/>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9"/>
            <p:cNvSpPr/>
            <p:nvPr/>
          </p:nvSpPr>
          <p:spPr>
            <a:xfrm>
              <a:off x="2462981" y="2232533"/>
              <a:ext cx="54051" cy="21273"/>
            </a:xfrm>
            <a:custGeom>
              <a:avLst/>
              <a:gdLst/>
              <a:ahLst/>
              <a:cxnLst/>
              <a:rect l="l" t="t" r="r" b="b"/>
              <a:pathLst>
                <a:path w="968" h="381" extrusionOk="0">
                  <a:moveTo>
                    <a:pt x="84" y="0"/>
                  </a:moveTo>
                  <a:cubicBezTo>
                    <a:pt x="51" y="0"/>
                    <a:pt x="23" y="22"/>
                    <a:pt x="13" y="54"/>
                  </a:cubicBezTo>
                  <a:cubicBezTo>
                    <a:pt x="0" y="94"/>
                    <a:pt x="24" y="135"/>
                    <a:pt x="63" y="148"/>
                  </a:cubicBezTo>
                  <a:lnTo>
                    <a:pt x="862" y="378"/>
                  </a:lnTo>
                  <a:cubicBezTo>
                    <a:pt x="870" y="379"/>
                    <a:pt x="876" y="380"/>
                    <a:pt x="884" y="380"/>
                  </a:cubicBezTo>
                  <a:cubicBezTo>
                    <a:pt x="917" y="380"/>
                    <a:pt x="946" y="359"/>
                    <a:pt x="955" y="327"/>
                  </a:cubicBezTo>
                  <a:cubicBezTo>
                    <a:pt x="967" y="287"/>
                    <a:pt x="945" y="245"/>
                    <a:pt x="905" y="234"/>
                  </a:cubicBezTo>
                  <a:lnTo>
                    <a:pt x="106" y="4"/>
                  </a:lnTo>
                  <a:cubicBezTo>
                    <a:pt x="99" y="1"/>
                    <a:pt x="91"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9"/>
            <p:cNvSpPr/>
            <p:nvPr/>
          </p:nvSpPr>
          <p:spPr>
            <a:xfrm>
              <a:off x="2377163" y="2183677"/>
              <a:ext cx="48355" cy="13568"/>
            </a:xfrm>
            <a:custGeom>
              <a:avLst/>
              <a:gdLst/>
              <a:ahLst/>
              <a:cxnLst/>
              <a:rect l="l" t="t" r="r" b="b"/>
              <a:pathLst>
                <a:path w="866" h="243" extrusionOk="0">
                  <a:moveTo>
                    <a:pt x="779" y="0"/>
                  </a:moveTo>
                  <a:cubicBezTo>
                    <a:pt x="767" y="0"/>
                    <a:pt x="755" y="3"/>
                    <a:pt x="744" y="9"/>
                  </a:cubicBezTo>
                  <a:cubicBezTo>
                    <a:pt x="645" y="64"/>
                    <a:pt x="531" y="92"/>
                    <a:pt x="417" y="92"/>
                  </a:cubicBezTo>
                  <a:cubicBezTo>
                    <a:pt x="314" y="92"/>
                    <a:pt x="210" y="69"/>
                    <a:pt x="119" y="24"/>
                  </a:cubicBezTo>
                  <a:cubicBezTo>
                    <a:pt x="109" y="19"/>
                    <a:pt x="97" y="16"/>
                    <a:pt x="86" y="16"/>
                  </a:cubicBezTo>
                  <a:cubicBezTo>
                    <a:pt x="59" y="16"/>
                    <a:pt x="32" y="31"/>
                    <a:pt x="20" y="57"/>
                  </a:cubicBezTo>
                  <a:cubicBezTo>
                    <a:pt x="0" y="94"/>
                    <a:pt x="15" y="139"/>
                    <a:pt x="53" y="158"/>
                  </a:cubicBezTo>
                  <a:cubicBezTo>
                    <a:pt x="166" y="214"/>
                    <a:pt x="292" y="242"/>
                    <a:pt x="417" y="242"/>
                  </a:cubicBezTo>
                  <a:cubicBezTo>
                    <a:pt x="556" y="242"/>
                    <a:pt x="696" y="207"/>
                    <a:pt x="816" y="141"/>
                  </a:cubicBezTo>
                  <a:cubicBezTo>
                    <a:pt x="852" y="120"/>
                    <a:pt x="866" y="75"/>
                    <a:pt x="845" y="39"/>
                  </a:cubicBezTo>
                  <a:cubicBezTo>
                    <a:pt x="831" y="14"/>
                    <a:pt x="806" y="0"/>
                    <a:pt x="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9"/>
            <p:cNvSpPr/>
            <p:nvPr/>
          </p:nvSpPr>
          <p:spPr>
            <a:xfrm>
              <a:off x="2384812" y="2121923"/>
              <a:ext cx="41320" cy="23618"/>
            </a:xfrm>
            <a:custGeom>
              <a:avLst/>
              <a:gdLst/>
              <a:ahLst/>
              <a:cxnLst/>
              <a:rect l="l" t="t" r="r" b="b"/>
              <a:pathLst>
                <a:path w="740" h="423" extrusionOk="0">
                  <a:moveTo>
                    <a:pt x="86" y="0"/>
                  </a:moveTo>
                  <a:cubicBezTo>
                    <a:pt x="58" y="0"/>
                    <a:pt x="31" y="16"/>
                    <a:pt x="18" y="43"/>
                  </a:cubicBezTo>
                  <a:cubicBezTo>
                    <a:pt x="0" y="81"/>
                    <a:pt x="16" y="126"/>
                    <a:pt x="54" y="144"/>
                  </a:cubicBezTo>
                  <a:lnTo>
                    <a:pt x="621" y="414"/>
                  </a:lnTo>
                  <a:cubicBezTo>
                    <a:pt x="631" y="420"/>
                    <a:pt x="642" y="423"/>
                    <a:pt x="653" y="423"/>
                  </a:cubicBezTo>
                  <a:cubicBezTo>
                    <a:pt x="680" y="423"/>
                    <a:pt x="707" y="407"/>
                    <a:pt x="720" y="380"/>
                  </a:cubicBezTo>
                  <a:cubicBezTo>
                    <a:pt x="739" y="343"/>
                    <a:pt x="723" y="297"/>
                    <a:pt x="686" y="280"/>
                  </a:cubicBezTo>
                  <a:lnTo>
                    <a:pt x="119" y="8"/>
                  </a:lnTo>
                  <a:cubicBezTo>
                    <a:pt x="108" y="3"/>
                    <a:pt x="97"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9"/>
            <p:cNvSpPr/>
            <p:nvPr/>
          </p:nvSpPr>
          <p:spPr>
            <a:xfrm>
              <a:off x="2614016" y="2657887"/>
              <a:ext cx="307776" cy="255892"/>
            </a:xfrm>
            <a:custGeom>
              <a:avLst/>
              <a:gdLst/>
              <a:ahLst/>
              <a:cxnLst/>
              <a:rect l="l" t="t" r="r" b="b"/>
              <a:pathLst>
                <a:path w="5512" h="4583" extrusionOk="0">
                  <a:moveTo>
                    <a:pt x="1920" y="1"/>
                  </a:moveTo>
                  <a:lnTo>
                    <a:pt x="0" y="3890"/>
                  </a:lnTo>
                  <a:cubicBezTo>
                    <a:pt x="412" y="4172"/>
                    <a:pt x="847" y="4387"/>
                    <a:pt x="1307" y="4583"/>
                  </a:cubicBezTo>
                  <a:cubicBezTo>
                    <a:pt x="2239" y="4403"/>
                    <a:pt x="3147" y="4254"/>
                    <a:pt x="4078" y="4075"/>
                  </a:cubicBezTo>
                  <a:cubicBezTo>
                    <a:pt x="4073" y="3992"/>
                    <a:pt x="4008" y="3923"/>
                    <a:pt x="3933" y="3889"/>
                  </a:cubicBezTo>
                  <a:cubicBezTo>
                    <a:pt x="3858" y="3854"/>
                    <a:pt x="3774" y="3848"/>
                    <a:pt x="3690" y="3842"/>
                  </a:cubicBezTo>
                  <a:cubicBezTo>
                    <a:pt x="3078" y="3798"/>
                    <a:pt x="2481" y="3736"/>
                    <a:pt x="1869" y="3693"/>
                  </a:cubicBezTo>
                  <a:cubicBezTo>
                    <a:pt x="2992" y="3444"/>
                    <a:pt x="4163" y="3166"/>
                    <a:pt x="5286" y="2917"/>
                  </a:cubicBezTo>
                  <a:cubicBezTo>
                    <a:pt x="5271" y="2797"/>
                    <a:pt x="5172" y="2702"/>
                    <a:pt x="5059" y="2656"/>
                  </a:cubicBezTo>
                  <a:cubicBezTo>
                    <a:pt x="4947" y="2612"/>
                    <a:pt x="4823" y="2607"/>
                    <a:pt x="4703" y="2606"/>
                  </a:cubicBezTo>
                  <a:cubicBezTo>
                    <a:pt x="3917" y="2590"/>
                    <a:pt x="3116" y="2576"/>
                    <a:pt x="2330" y="2562"/>
                  </a:cubicBezTo>
                  <a:cubicBezTo>
                    <a:pt x="3361" y="2447"/>
                    <a:pt x="4442" y="2333"/>
                    <a:pt x="5471" y="2218"/>
                  </a:cubicBezTo>
                  <a:cubicBezTo>
                    <a:pt x="5512" y="2105"/>
                    <a:pt x="5442" y="1979"/>
                    <a:pt x="5343" y="1911"/>
                  </a:cubicBezTo>
                  <a:cubicBezTo>
                    <a:pt x="5244" y="1845"/>
                    <a:pt x="5121" y="1826"/>
                    <a:pt x="5004" y="1807"/>
                  </a:cubicBezTo>
                  <a:cubicBezTo>
                    <a:pt x="4161" y="1679"/>
                    <a:pt x="3305" y="1567"/>
                    <a:pt x="2463" y="1438"/>
                  </a:cubicBezTo>
                  <a:lnTo>
                    <a:pt x="2463" y="1438"/>
                  </a:lnTo>
                  <a:cubicBezTo>
                    <a:pt x="3378" y="1461"/>
                    <a:pt x="4330" y="1489"/>
                    <a:pt x="5244" y="1511"/>
                  </a:cubicBezTo>
                  <a:cubicBezTo>
                    <a:pt x="5276" y="1386"/>
                    <a:pt x="5209" y="1252"/>
                    <a:pt x="5111" y="1168"/>
                  </a:cubicBezTo>
                  <a:cubicBezTo>
                    <a:pt x="5011" y="1083"/>
                    <a:pt x="4887" y="1039"/>
                    <a:pt x="4764" y="997"/>
                  </a:cubicBezTo>
                  <a:cubicBezTo>
                    <a:pt x="3816" y="665"/>
                    <a:pt x="2869" y="333"/>
                    <a:pt x="1920" y="1"/>
                  </a:cubicBezTo>
                  <a:close/>
                </a:path>
              </a:pathLst>
            </a:custGeom>
            <a:solidFill>
              <a:srgbClr val="A77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9"/>
            <p:cNvSpPr/>
            <p:nvPr/>
          </p:nvSpPr>
          <p:spPr>
            <a:xfrm>
              <a:off x="2712341" y="2650517"/>
              <a:ext cx="48746" cy="23004"/>
            </a:xfrm>
            <a:custGeom>
              <a:avLst/>
              <a:gdLst/>
              <a:ahLst/>
              <a:cxnLst/>
              <a:rect l="l" t="t" r="r" b="b"/>
              <a:pathLst>
                <a:path w="873" h="412" extrusionOk="0">
                  <a:moveTo>
                    <a:pt x="85" y="1"/>
                  </a:moveTo>
                  <a:cubicBezTo>
                    <a:pt x="55" y="1"/>
                    <a:pt x="26" y="20"/>
                    <a:pt x="15" y="50"/>
                  </a:cubicBezTo>
                  <a:cubicBezTo>
                    <a:pt x="1" y="89"/>
                    <a:pt x="20" y="132"/>
                    <a:pt x="60" y="146"/>
                  </a:cubicBezTo>
                  <a:lnTo>
                    <a:pt x="761" y="406"/>
                  </a:lnTo>
                  <a:cubicBezTo>
                    <a:pt x="769" y="410"/>
                    <a:pt x="778" y="411"/>
                    <a:pt x="787" y="411"/>
                  </a:cubicBezTo>
                  <a:cubicBezTo>
                    <a:pt x="817" y="411"/>
                    <a:pt x="847" y="392"/>
                    <a:pt x="858" y="362"/>
                  </a:cubicBezTo>
                  <a:cubicBezTo>
                    <a:pt x="872" y="322"/>
                    <a:pt x="852" y="279"/>
                    <a:pt x="814" y="266"/>
                  </a:cubicBezTo>
                  <a:lnTo>
                    <a:pt x="111" y="6"/>
                  </a:lnTo>
                  <a:cubicBezTo>
                    <a:pt x="102" y="2"/>
                    <a:pt x="93"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9"/>
            <p:cNvSpPr/>
            <p:nvPr/>
          </p:nvSpPr>
          <p:spPr>
            <a:xfrm>
              <a:off x="2734173" y="2732037"/>
              <a:ext cx="58127" cy="14908"/>
            </a:xfrm>
            <a:custGeom>
              <a:avLst/>
              <a:gdLst/>
              <a:ahLst/>
              <a:cxnLst/>
              <a:rect l="l" t="t" r="r" b="b"/>
              <a:pathLst>
                <a:path w="1041" h="267" extrusionOk="0">
                  <a:moveTo>
                    <a:pt x="79" y="1"/>
                  </a:moveTo>
                  <a:cubicBezTo>
                    <a:pt x="43" y="1"/>
                    <a:pt x="10" y="28"/>
                    <a:pt x="6" y="66"/>
                  </a:cubicBezTo>
                  <a:cubicBezTo>
                    <a:pt x="0" y="107"/>
                    <a:pt x="28" y="145"/>
                    <a:pt x="70" y="150"/>
                  </a:cubicBezTo>
                  <a:lnTo>
                    <a:pt x="952" y="266"/>
                  </a:lnTo>
                  <a:cubicBezTo>
                    <a:pt x="954" y="267"/>
                    <a:pt x="959" y="267"/>
                    <a:pt x="961" y="267"/>
                  </a:cubicBezTo>
                  <a:cubicBezTo>
                    <a:pt x="998" y="267"/>
                    <a:pt x="1030" y="239"/>
                    <a:pt x="1036" y="201"/>
                  </a:cubicBezTo>
                  <a:cubicBezTo>
                    <a:pt x="1041" y="160"/>
                    <a:pt x="1013" y="122"/>
                    <a:pt x="971" y="117"/>
                  </a:cubicBezTo>
                  <a:lnTo>
                    <a:pt x="89" y="1"/>
                  </a:lnTo>
                  <a:cubicBezTo>
                    <a:pt x="86" y="1"/>
                    <a:pt x="83" y="1"/>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9"/>
            <p:cNvSpPr/>
            <p:nvPr/>
          </p:nvSpPr>
          <p:spPr>
            <a:xfrm>
              <a:off x="2736015" y="2792841"/>
              <a:ext cx="50310" cy="12116"/>
            </a:xfrm>
            <a:custGeom>
              <a:avLst/>
              <a:gdLst/>
              <a:ahLst/>
              <a:cxnLst/>
              <a:rect l="l" t="t" r="r" b="b"/>
              <a:pathLst>
                <a:path w="901" h="217" extrusionOk="0">
                  <a:moveTo>
                    <a:pt x="820" y="0"/>
                  </a:moveTo>
                  <a:cubicBezTo>
                    <a:pt x="818" y="0"/>
                    <a:pt x="817" y="0"/>
                    <a:pt x="815" y="0"/>
                  </a:cubicBezTo>
                  <a:lnTo>
                    <a:pt x="72" y="66"/>
                  </a:lnTo>
                  <a:cubicBezTo>
                    <a:pt x="31" y="71"/>
                    <a:pt x="0" y="107"/>
                    <a:pt x="5" y="148"/>
                  </a:cubicBezTo>
                  <a:cubicBezTo>
                    <a:pt x="8" y="187"/>
                    <a:pt x="40" y="216"/>
                    <a:pt x="79" y="216"/>
                  </a:cubicBezTo>
                  <a:lnTo>
                    <a:pt x="86" y="216"/>
                  </a:lnTo>
                  <a:lnTo>
                    <a:pt x="829" y="150"/>
                  </a:lnTo>
                  <a:cubicBezTo>
                    <a:pt x="871" y="146"/>
                    <a:pt x="901" y="109"/>
                    <a:pt x="898" y="67"/>
                  </a:cubicBezTo>
                  <a:cubicBezTo>
                    <a:pt x="894" y="28"/>
                    <a:pt x="860" y="0"/>
                    <a:pt x="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9"/>
            <p:cNvSpPr/>
            <p:nvPr/>
          </p:nvSpPr>
          <p:spPr>
            <a:xfrm>
              <a:off x="2710164" y="2856605"/>
              <a:ext cx="34898" cy="14350"/>
            </a:xfrm>
            <a:custGeom>
              <a:avLst/>
              <a:gdLst/>
              <a:ahLst/>
              <a:cxnLst/>
              <a:rect l="l" t="t" r="r" b="b"/>
              <a:pathLst>
                <a:path w="625" h="257" extrusionOk="0">
                  <a:moveTo>
                    <a:pt x="544" y="1"/>
                  </a:moveTo>
                  <a:cubicBezTo>
                    <a:pt x="538" y="1"/>
                    <a:pt x="532" y="1"/>
                    <a:pt x="526" y="3"/>
                  </a:cubicBezTo>
                  <a:lnTo>
                    <a:pt x="67" y="107"/>
                  </a:lnTo>
                  <a:cubicBezTo>
                    <a:pt x="26" y="117"/>
                    <a:pt x="0" y="158"/>
                    <a:pt x="10" y="197"/>
                  </a:cubicBezTo>
                  <a:cubicBezTo>
                    <a:pt x="18" y="233"/>
                    <a:pt x="48" y="256"/>
                    <a:pt x="84" y="256"/>
                  </a:cubicBezTo>
                  <a:cubicBezTo>
                    <a:pt x="89" y="256"/>
                    <a:pt x="94" y="256"/>
                    <a:pt x="100" y="254"/>
                  </a:cubicBezTo>
                  <a:lnTo>
                    <a:pt x="560" y="148"/>
                  </a:lnTo>
                  <a:cubicBezTo>
                    <a:pt x="599" y="138"/>
                    <a:pt x="625" y="99"/>
                    <a:pt x="615" y="58"/>
                  </a:cubicBezTo>
                  <a:cubicBezTo>
                    <a:pt x="608" y="24"/>
                    <a:pt x="578" y="1"/>
                    <a:pt x="5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9"/>
            <p:cNvSpPr/>
            <p:nvPr/>
          </p:nvSpPr>
          <p:spPr>
            <a:xfrm>
              <a:off x="2597153" y="2864981"/>
              <a:ext cx="53213" cy="31938"/>
            </a:xfrm>
            <a:custGeom>
              <a:avLst/>
              <a:gdLst/>
              <a:ahLst/>
              <a:cxnLst/>
              <a:rect l="l" t="t" r="r" b="b"/>
              <a:pathLst>
                <a:path w="953" h="572" extrusionOk="0">
                  <a:moveTo>
                    <a:pt x="87" y="1"/>
                  </a:moveTo>
                  <a:cubicBezTo>
                    <a:pt x="60" y="1"/>
                    <a:pt x="34" y="15"/>
                    <a:pt x="21" y="41"/>
                  </a:cubicBezTo>
                  <a:cubicBezTo>
                    <a:pt x="1" y="77"/>
                    <a:pt x="16" y="122"/>
                    <a:pt x="51" y="142"/>
                  </a:cubicBezTo>
                  <a:lnTo>
                    <a:pt x="831" y="562"/>
                  </a:lnTo>
                  <a:cubicBezTo>
                    <a:pt x="842" y="568"/>
                    <a:pt x="855" y="571"/>
                    <a:pt x="867" y="571"/>
                  </a:cubicBezTo>
                  <a:cubicBezTo>
                    <a:pt x="894" y="571"/>
                    <a:pt x="919" y="556"/>
                    <a:pt x="932" y="532"/>
                  </a:cubicBezTo>
                  <a:cubicBezTo>
                    <a:pt x="953" y="495"/>
                    <a:pt x="938" y="449"/>
                    <a:pt x="901" y="430"/>
                  </a:cubicBezTo>
                  <a:lnTo>
                    <a:pt x="123" y="10"/>
                  </a:lnTo>
                  <a:cubicBezTo>
                    <a:pt x="111" y="4"/>
                    <a:pt x="99"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9"/>
            <p:cNvSpPr/>
            <p:nvPr/>
          </p:nvSpPr>
          <p:spPr>
            <a:xfrm>
              <a:off x="2951714" y="3680845"/>
              <a:ext cx="971621" cy="123563"/>
            </a:xfrm>
            <a:custGeom>
              <a:avLst/>
              <a:gdLst/>
              <a:ahLst/>
              <a:cxnLst/>
              <a:rect l="l" t="t" r="r" b="b"/>
              <a:pathLst>
                <a:path w="24979" h="2213" extrusionOk="0">
                  <a:moveTo>
                    <a:pt x="1" y="1"/>
                  </a:moveTo>
                  <a:lnTo>
                    <a:pt x="1" y="2213"/>
                  </a:lnTo>
                  <a:lnTo>
                    <a:pt x="24066" y="2213"/>
                  </a:lnTo>
                  <a:cubicBezTo>
                    <a:pt x="24569" y="2213"/>
                    <a:pt x="24978" y="1805"/>
                    <a:pt x="24978" y="1301"/>
                  </a:cubicBezTo>
                  <a:lnTo>
                    <a:pt x="24978" y="913"/>
                  </a:lnTo>
                  <a:cubicBezTo>
                    <a:pt x="24978" y="409"/>
                    <a:pt x="24569" y="2"/>
                    <a:pt x="24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9"/>
            <p:cNvSpPr/>
            <p:nvPr/>
          </p:nvSpPr>
          <p:spPr>
            <a:xfrm>
              <a:off x="2932015" y="3680845"/>
              <a:ext cx="470971" cy="123563"/>
            </a:xfrm>
            <a:custGeom>
              <a:avLst/>
              <a:gdLst/>
              <a:ahLst/>
              <a:cxnLst/>
              <a:rect l="l" t="t" r="r" b="b"/>
              <a:pathLst>
                <a:path w="12233" h="2213" extrusionOk="0">
                  <a:moveTo>
                    <a:pt x="1" y="1"/>
                  </a:moveTo>
                  <a:lnTo>
                    <a:pt x="1" y="2213"/>
                  </a:lnTo>
                  <a:lnTo>
                    <a:pt x="11321" y="2213"/>
                  </a:lnTo>
                  <a:cubicBezTo>
                    <a:pt x="11824" y="2213"/>
                    <a:pt x="12232" y="1805"/>
                    <a:pt x="12232" y="1301"/>
                  </a:cubicBezTo>
                  <a:lnTo>
                    <a:pt x="12232" y="913"/>
                  </a:lnTo>
                  <a:cubicBezTo>
                    <a:pt x="12232" y="409"/>
                    <a:pt x="11824" y="2"/>
                    <a:pt x="11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9"/>
            <p:cNvSpPr/>
            <p:nvPr/>
          </p:nvSpPr>
          <p:spPr>
            <a:xfrm>
              <a:off x="3009199" y="3804360"/>
              <a:ext cx="985571" cy="198214"/>
            </a:xfrm>
            <a:custGeom>
              <a:avLst/>
              <a:gdLst/>
              <a:ahLst/>
              <a:cxnLst/>
              <a:rect l="l" t="t" r="r" b="b"/>
              <a:pathLst>
                <a:path w="22467" h="3550" extrusionOk="0">
                  <a:moveTo>
                    <a:pt x="0" y="1"/>
                  </a:moveTo>
                  <a:lnTo>
                    <a:pt x="0" y="3549"/>
                  </a:lnTo>
                  <a:lnTo>
                    <a:pt x="21555" y="3549"/>
                  </a:lnTo>
                  <a:cubicBezTo>
                    <a:pt x="22058" y="3549"/>
                    <a:pt x="22467" y="3142"/>
                    <a:pt x="22467" y="2637"/>
                  </a:cubicBezTo>
                  <a:lnTo>
                    <a:pt x="22467" y="914"/>
                  </a:lnTo>
                  <a:cubicBezTo>
                    <a:pt x="22467" y="410"/>
                    <a:pt x="22059" y="1"/>
                    <a:pt x="215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9"/>
            <p:cNvSpPr/>
            <p:nvPr/>
          </p:nvSpPr>
          <p:spPr>
            <a:xfrm>
              <a:off x="2931774" y="3804355"/>
              <a:ext cx="614436" cy="198214"/>
            </a:xfrm>
            <a:custGeom>
              <a:avLst/>
              <a:gdLst/>
              <a:ahLst/>
              <a:cxnLst/>
              <a:rect l="l" t="t" r="r" b="b"/>
              <a:pathLst>
                <a:path w="11004" h="3550" extrusionOk="0">
                  <a:moveTo>
                    <a:pt x="0" y="1"/>
                  </a:moveTo>
                  <a:lnTo>
                    <a:pt x="0" y="3549"/>
                  </a:lnTo>
                  <a:lnTo>
                    <a:pt x="10091" y="3549"/>
                  </a:lnTo>
                  <a:cubicBezTo>
                    <a:pt x="10593" y="3549"/>
                    <a:pt x="11003" y="3142"/>
                    <a:pt x="11003" y="2637"/>
                  </a:cubicBezTo>
                  <a:lnTo>
                    <a:pt x="11003" y="914"/>
                  </a:lnTo>
                  <a:cubicBezTo>
                    <a:pt x="11003" y="410"/>
                    <a:pt x="10596" y="1"/>
                    <a:pt x="100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9"/>
            <p:cNvSpPr/>
            <p:nvPr/>
          </p:nvSpPr>
          <p:spPr>
            <a:xfrm>
              <a:off x="2969630" y="3842435"/>
              <a:ext cx="530400" cy="9436"/>
            </a:xfrm>
            <a:custGeom>
              <a:avLst/>
              <a:gdLst/>
              <a:ahLst/>
              <a:cxnLst/>
              <a:rect l="l" t="t" r="r" b="b"/>
              <a:pathLst>
                <a:path w="9499" h="169" extrusionOk="0">
                  <a:moveTo>
                    <a:pt x="85" y="1"/>
                  </a:moveTo>
                  <a:cubicBezTo>
                    <a:pt x="38" y="1"/>
                    <a:pt x="1" y="38"/>
                    <a:pt x="1" y="85"/>
                  </a:cubicBezTo>
                  <a:cubicBezTo>
                    <a:pt x="1" y="131"/>
                    <a:pt x="38" y="169"/>
                    <a:pt x="85" y="169"/>
                  </a:cubicBezTo>
                  <a:lnTo>
                    <a:pt x="9415" y="169"/>
                  </a:lnTo>
                  <a:cubicBezTo>
                    <a:pt x="9461" y="169"/>
                    <a:pt x="9498" y="131"/>
                    <a:pt x="9498" y="85"/>
                  </a:cubicBezTo>
                  <a:cubicBezTo>
                    <a:pt x="9498" y="38"/>
                    <a:pt x="9461" y="1"/>
                    <a:pt x="94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9"/>
            <p:cNvSpPr/>
            <p:nvPr/>
          </p:nvSpPr>
          <p:spPr>
            <a:xfrm>
              <a:off x="2969630" y="3880347"/>
              <a:ext cx="530400" cy="9380"/>
            </a:xfrm>
            <a:custGeom>
              <a:avLst/>
              <a:gdLst/>
              <a:ahLst/>
              <a:cxnLst/>
              <a:rect l="l" t="t" r="r" b="b"/>
              <a:pathLst>
                <a:path w="9499" h="168" extrusionOk="0">
                  <a:moveTo>
                    <a:pt x="85" y="0"/>
                  </a:moveTo>
                  <a:cubicBezTo>
                    <a:pt x="38" y="0"/>
                    <a:pt x="1" y="38"/>
                    <a:pt x="1" y="83"/>
                  </a:cubicBezTo>
                  <a:cubicBezTo>
                    <a:pt x="1" y="131"/>
                    <a:pt x="38" y="168"/>
                    <a:pt x="85" y="168"/>
                  </a:cubicBezTo>
                  <a:lnTo>
                    <a:pt x="9415" y="168"/>
                  </a:lnTo>
                  <a:cubicBezTo>
                    <a:pt x="9461" y="168"/>
                    <a:pt x="9498" y="131"/>
                    <a:pt x="9498" y="83"/>
                  </a:cubicBezTo>
                  <a:cubicBezTo>
                    <a:pt x="9498" y="38"/>
                    <a:pt x="9461" y="0"/>
                    <a:pt x="9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9"/>
            <p:cNvSpPr/>
            <p:nvPr/>
          </p:nvSpPr>
          <p:spPr>
            <a:xfrm>
              <a:off x="2969630" y="3918148"/>
              <a:ext cx="530400" cy="9492"/>
            </a:xfrm>
            <a:custGeom>
              <a:avLst/>
              <a:gdLst/>
              <a:ahLst/>
              <a:cxnLst/>
              <a:rect l="l" t="t" r="r" b="b"/>
              <a:pathLst>
                <a:path w="9499" h="170" extrusionOk="0">
                  <a:moveTo>
                    <a:pt x="85" y="0"/>
                  </a:moveTo>
                  <a:cubicBezTo>
                    <a:pt x="38" y="0"/>
                    <a:pt x="1" y="38"/>
                    <a:pt x="1" y="85"/>
                  </a:cubicBezTo>
                  <a:cubicBezTo>
                    <a:pt x="1" y="132"/>
                    <a:pt x="38" y="169"/>
                    <a:pt x="85" y="169"/>
                  </a:cubicBezTo>
                  <a:lnTo>
                    <a:pt x="9415" y="169"/>
                  </a:lnTo>
                  <a:cubicBezTo>
                    <a:pt x="9461" y="169"/>
                    <a:pt x="9498" y="132"/>
                    <a:pt x="9498" y="85"/>
                  </a:cubicBezTo>
                  <a:cubicBezTo>
                    <a:pt x="9498" y="38"/>
                    <a:pt x="9461" y="0"/>
                    <a:pt x="9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9"/>
            <p:cNvSpPr/>
            <p:nvPr/>
          </p:nvSpPr>
          <p:spPr>
            <a:xfrm>
              <a:off x="1162650" y="946300"/>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9"/>
            <p:cNvSpPr/>
            <p:nvPr/>
          </p:nvSpPr>
          <p:spPr>
            <a:xfrm rot="6299960">
              <a:off x="3427743" y="1108865"/>
              <a:ext cx="149346" cy="174770"/>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9"/>
            <p:cNvSpPr/>
            <p:nvPr/>
          </p:nvSpPr>
          <p:spPr>
            <a:xfrm rot="10800000">
              <a:off x="3784588" y="1921250"/>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9"/>
            <p:cNvSpPr/>
            <p:nvPr/>
          </p:nvSpPr>
          <p:spPr>
            <a:xfrm>
              <a:off x="3978175" y="1354413"/>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9"/>
            <p:cNvSpPr/>
            <p:nvPr/>
          </p:nvSpPr>
          <p:spPr>
            <a:xfrm>
              <a:off x="1599206" y="4174277"/>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9"/>
            <p:cNvSpPr/>
            <p:nvPr/>
          </p:nvSpPr>
          <p:spPr>
            <a:xfrm rot="4500040" flipH="1">
              <a:off x="1162656" y="4213833"/>
              <a:ext cx="149346" cy="174770"/>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9"/>
            <p:cNvSpPr/>
            <p:nvPr/>
          </p:nvSpPr>
          <p:spPr>
            <a:xfrm rot="10800000" flipH="1">
              <a:off x="792413" y="1151943"/>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153" name="Google Shape;1153;p39"/>
          <p:cNvCxnSpPr>
            <a:cxnSpLocks/>
          </p:cNvCxnSpPr>
          <p:nvPr/>
        </p:nvCxnSpPr>
        <p:spPr>
          <a:xfrm>
            <a:off x="4507075" y="945292"/>
            <a:ext cx="0" cy="28008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57"/>
        <p:cNvGrpSpPr/>
        <p:nvPr/>
      </p:nvGrpSpPr>
      <p:grpSpPr>
        <a:xfrm>
          <a:off x="0" y="0"/>
          <a:ext cx="0" cy="0"/>
          <a:chOff x="0" y="0"/>
          <a:chExt cx="0" cy="0"/>
        </a:xfrm>
      </p:grpSpPr>
      <p:sp>
        <p:nvSpPr>
          <p:cNvPr id="1158" name="Google Shape;1158;p40"/>
          <p:cNvSpPr txBox="1">
            <a:spLocks noGrp="1"/>
          </p:cNvSpPr>
          <p:nvPr>
            <p:ph type="title"/>
          </p:nvPr>
        </p:nvSpPr>
        <p:spPr>
          <a:xfrm>
            <a:off x="867500" y="601138"/>
            <a:ext cx="3375900" cy="828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April 14</a:t>
            </a:r>
            <a:endParaRPr/>
          </a:p>
        </p:txBody>
      </p:sp>
      <p:sp>
        <p:nvSpPr>
          <p:cNvPr id="1159" name="Google Shape;1159;p40"/>
          <p:cNvSpPr txBox="1">
            <a:spLocks noGrp="1"/>
          </p:cNvSpPr>
          <p:nvPr>
            <p:ph type="subTitle" idx="1"/>
          </p:nvPr>
        </p:nvSpPr>
        <p:spPr>
          <a:xfrm>
            <a:off x="867500" y="1353246"/>
            <a:ext cx="3375900" cy="35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Virtual conference on the future of technology</a:t>
            </a:r>
            <a:endParaRPr/>
          </a:p>
        </p:txBody>
      </p:sp>
      <p:sp>
        <p:nvSpPr>
          <p:cNvPr id="1160" name="Google Shape;1160;p40"/>
          <p:cNvSpPr txBox="1">
            <a:spLocks noGrp="1"/>
          </p:cNvSpPr>
          <p:nvPr>
            <p:ph type="subTitle" idx="3"/>
          </p:nvPr>
        </p:nvSpPr>
        <p:spPr>
          <a:xfrm>
            <a:off x="867500" y="2725942"/>
            <a:ext cx="3375900" cy="35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Product demo day for new features and updates</a:t>
            </a:r>
            <a:endParaRPr/>
          </a:p>
        </p:txBody>
      </p:sp>
      <p:sp>
        <p:nvSpPr>
          <p:cNvPr id="1161" name="Google Shape;1161;p40"/>
          <p:cNvSpPr txBox="1">
            <a:spLocks noGrp="1"/>
          </p:cNvSpPr>
          <p:nvPr>
            <p:ph type="subTitle" idx="5"/>
          </p:nvPr>
        </p:nvSpPr>
        <p:spPr>
          <a:xfrm>
            <a:off x="867500" y="4098638"/>
            <a:ext cx="3375900" cy="35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Networking event with industry leaders</a:t>
            </a:r>
            <a:endParaRPr/>
          </a:p>
        </p:txBody>
      </p:sp>
      <p:sp>
        <p:nvSpPr>
          <p:cNvPr id="1162" name="Google Shape;1162;p40"/>
          <p:cNvSpPr txBox="1">
            <a:spLocks noGrp="1"/>
          </p:cNvSpPr>
          <p:nvPr>
            <p:ph type="title" idx="2"/>
          </p:nvPr>
        </p:nvSpPr>
        <p:spPr>
          <a:xfrm>
            <a:off x="867500" y="1973834"/>
            <a:ext cx="3375900" cy="828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June 6</a:t>
            </a:r>
            <a:endParaRPr/>
          </a:p>
        </p:txBody>
      </p:sp>
      <p:sp>
        <p:nvSpPr>
          <p:cNvPr id="1163" name="Google Shape;1163;p40"/>
          <p:cNvSpPr txBox="1">
            <a:spLocks noGrp="1"/>
          </p:cNvSpPr>
          <p:nvPr>
            <p:ph type="title" idx="4"/>
          </p:nvPr>
        </p:nvSpPr>
        <p:spPr>
          <a:xfrm>
            <a:off x="867500" y="3346530"/>
            <a:ext cx="3375900" cy="828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July 12</a:t>
            </a:r>
            <a:endParaRPr/>
          </a:p>
        </p:txBody>
      </p:sp>
      <p:cxnSp>
        <p:nvCxnSpPr>
          <p:cNvPr id="1164" name="Google Shape;1164;p40"/>
          <p:cNvCxnSpPr/>
          <p:nvPr/>
        </p:nvCxnSpPr>
        <p:spPr>
          <a:xfrm rot="10800000">
            <a:off x="715100" y="595113"/>
            <a:ext cx="0" cy="1113900"/>
          </a:xfrm>
          <a:prstGeom prst="straightConnector1">
            <a:avLst/>
          </a:prstGeom>
          <a:noFill/>
          <a:ln w="9525" cap="flat" cmpd="sng">
            <a:solidFill>
              <a:schemeClr val="dk1"/>
            </a:solidFill>
            <a:prstDash val="solid"/>
            <a:round/>
            <a:headEnd type="none" w="med" len="med"/>
            <a:tailEnd type="none" w="med" len="med"/>
          </a:ln>
        </p:spPr>
      </p:cxnSp>
      <p:cxnSp>
        <p:nvCxnSpPr>
          <p:cNvPr id="1165" name="Google Shape;1165;p40"/>
          <p:cNvCxnSpPr/>
          <p:nvPr/>
        </p:nvCxnSpPr>
        <p:spPr>
          <a:xfrm rot="10800000">
            <a:off x="715100" y="1971313"/>
            <a:ext cx="0" cy="1113900"/>
          </a:xfrm>
          <a:prstGeom prst="straightConnector1">
            <a:avLst/>
          </a:prstGeom>
          <a:noFill/>
          <a:ln w="9525" cap="flat" cmpd="sng">
            <a:solidFill>
              <a:schemeClr val="dk1"/>
            </a:solidFill>
            <a:prstDash val="solid"/>
            <a:round/>
            <a:headEnd type="none" w="med" len="med"/>
            <a:tailEnd type="none" w="med" len="med"/>
          </a:ln>
        </p:spPr>
      </p:cxnSp>
      <p:cxnSp>
        <p:nvCxnSpPr>
          <p:cNvPr id="1166" name="Google Shape;1166;p40"/>
          <p:cNvCxnSpPr/>
          <p:nvPr/>
        </p:nvCxnSpPr>
        <p:spPr>
          <a:xfrm rot="10800000">
            <a:off x="715100" y="3347513"/>
            <a:ext cx="0" cy="1113900"/>
          </a:xfrm>
          <a:prstGeom prst="straightConnector1">
            <a:avLst/>
          </a:prstGeom>
          <a:noFill/>
          <a:ln w="9525" cap="flat" cmpd="sng">
            <a:solidFill>
              <a:schemeClr val="dk1"/>
            </a:solidFill>
            <a:prstDash val="solid"/>
            <a:round/>
            <a:headEnd type="none" w="med" len="med"/>
            <a:tailEnd type="none" w="med" len="med"/>
          </a:ln>
        </p:spPr>
      </p:cxnSp>
      <p:grpSp>
        <p:nvGrpSpPr>
          <p:cNvPr id="1167" name="Google Shape;1167;p40"/>
          <p:cNvGrpSpPr/>
          <p:nvPr/>
        </p:nvGrpSpPr>
        <p:grpSpPr>
          <a:xfrm>
            <a:off x="5158899" y="1090628"/>
            <a:ext cx="2959284" cy="2875268"/>
            <a:chOff x="4848175" y="788725"/>
            <a:chExt cx="3580733" cy="3479075"/>
          </a:xfrm>
        </p:grpSpPr>
        <p:sp>
          <p:nvSpPr>
            <p:cNvPr id="1168" name="Google Shape;1168;p40"/>
            <p:cNvSpPr/>
            <p:nvPr/>
          </p:nvSpPr>
          <p:spPr>
            <a:xfrm>
              <a:off x="5117623" y="1211132"/>
              <a:ext cx="3248031" cy="2568666"/>
            </a:xfrm>
            <a:custGeom>
              <a:avLst/>
              <a:gdLst/>
              <a:ahLst/>
              <a:cxnLst/>
              <a:rect l="l" t="t" r="r" b="b"/>
              <a:pathLst>
                <a:path w="48460" h="38324" extrusionOk="0">
                  <a:moveTo>
                    <a:pt x="22812" y="1"/>
                  </a:moveTo>
                  <a:cubicBezTo>
                    <a:pt x="18634" y="1"/>
                    <a:pt x="14514" y="1233"/>
                    <a:pt x="10994" y="3808"/>
                  </a:cubicBezTo>
                  <a:cubicBezTo>
                    <a:pt x="1529" y="10733"/>
                    <a:pt x="0" y="24744"/>
                    <a:pt x="7580" y="35104"/>
                  </a:cubicBezTo>
                  <a:cubicBezTo>
                    <a:pt x="8437" y="36275"/>
                    <a:pt x="9374" y="37349"/>
                    <a:pt x="10375" y="38323"/>
                  </a:cubicBezTo>
                  <a:lnTo>
                    <a:pt x="41694" y="38323"/>
                  </a:lnTo>
                  <a:cubicBezTo>
                    <a:pt x="48146" y="30857"/>
                    <a:pt x="48459" y="19057"/>
                    <a:pt x="41856" y="10028"/>
                  </a:cubicBezTo>
                  <a:cubicBezTo>
                    <a:pt x="37095" y="3520"/>
                    <a:pt x="29872" y="1"/>
                    <a:pt x="22812" y="1"/>
                  </a:cubicBezTo>
                  <a:close/>
                </a:path>
              </a:pathLst>
            </a:custGeom>
            <a:solidFill>
              <a:srgbClr val="546CFF">
                <a:alpha val="14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0"/>
            <p:cNvSpPr/>
            <p:nvPr/>
          </p:nvSpPr>
          <p:spPr>
            <a:xfrm>
              <a:off x="7004963" y="3458940"/>
              <a:ext cx="493371" cy="320916"/>
            </a:xfrm>
            <a:custGeom>
              <a:avLst/>
              <a:gdLst/>
              <a:ahLst/>
              <a:cxnLst/>
              <a:rect l="l" t="t" r="r" b="b"/>
              <a:pathLst>
                <a:path w="7361" h="4788" extrusionOk="0">
                  <a:moveTo>
                    <a:pt x="1" y="1"/>
                  </a:moveTo>
                  <a:lnTo>
                    <a:pt x="1" y="4787"/>
                  </a:lnTo>
                  <a:lnTo>
                    <a:pt x="7360" y="4787"/>
                  </a:lnTo>
                  <a:lnTo>
                    <a:pt x="73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0"/>
            <p:cNvSpPr/>
            <p:nvPr/>
          </p:nvSpPr>
          <p:spPr>
            <a:xfrm>
              <a:off x="7374616" y="3405520"/>
              <a:ext cx="597729" cy="374402"/>
            </a:xfrm>
            <a:custGeom>
              <a:avLst/>
              <a:gdLst/>
              <a:ahLst/>
              <a:cxnLst/>
              <a:rect l="l" t="t" r="r" b="b"/>
              <a:pathLst>
                <a:path w="8918" h="5586" extrusionOk="0">
                  <a:moveTo>
                    <a:pt x="0" y="0"/>
                  </a:moveTo>
                  <a:lnTo>
                    <a:pt x="0" y="5585"/>
                  </a:lnTo>
                  <a:lnTo>
                    <a:pt x="8917" y="5585"/>
                  </a:lnTo>
                  <a:lnTo>
                    <a:pt x="891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0"/>
            <p:cNvSpPr/>
            <p:nvPr/>
          </p:nvSpPr>
          <p:spPr>
            <a:xfrm>
              <a:off x="7516311" y="3421204"/>
              <a:ext cx="8914" cy="330902"/>
            </a:xfrm>
            <a:custGeom>
              <a:avLst/>
              <a:gdLst/>
              <a:ahLst/>
              <a:cxnLst/>
              <a:rect l="l" t="t" r="r" b="b"/>
              <a:pathLst>
                <a:path w="133" h="4937" extrusionOk="0">
                  <a:moveTo>
                    <a:pt x="67" y="0"/>
                  </a:moveTo>
                  <a:cubicBezTo>
                    <a:pt x="31" y="0"/>
                    <a:pt x="1" y="29"/>
                    <a:pt x="1" y="66"/>
                  </a:cubicBezTo>
                  <a:lnTo>
                    <a:pt x="1" y="4871"/>
                  </a:lnTo>
                  <a:cubicBezTo>
                    <a:pt x="1" y="4906"/>
                    <a:pt x="31" y="4936"/>
                    <a:pt x="67" y="4936"/>
                  </a:cubicBezTo>
                  <a:cubicBezTo>
                    <a:pt x="103" y="4936"/>
                    <a:pt x="133" y="4906"/>
                    <a:pt x="133" y="4871"/>
                  </a:cubicBezTo>
                  <a:lnTo>
                    <a:pt x="133" y="66"/>
                  </a:lnTo>
                  <a:cubicBezTo>
                    <a:pt x="133" y="29"/>
                    <a:pt x="103" y="0"/>
                    <a:pt x="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0"/>
            <p:cNvSpPr/>
            <p:nvPr/>
          </p:nvSpPr>
          <p:spPr>
            <a:xfrm>
              <a:off x="7420395" y="3493526"/>
              <a:ext cx="55698" cy="55698"/>
            </a:xfrm>
            <a:custGeom>
              <a:avLst/>
              <a:gdLst/>
              <a:ahLst/>
              <a:cxnLst/>
              <a:rect l="l" t="t" r="r" b="b"/>
              <a:pathLst>
                <a:path w="831" h="831" extrusionOk="0">
                  <a:moveTo>
                    <a:pt x="698" y="131"/>
                  </a:moveTo>
                  <a:lnTo>
                    <a:pt x="698" y="698"/>
                  </a:lnTo>
                  <a:lnTo>
                    <a:pt x="131" y="698"/>
                  </a:lnTo>
                  <a:lnTo>
                    <a:pt x="131" y="131"/>
                  </a:lnTo>
                  <a:close/>
                  <a:moveTo>
                    <a:pt x="66" y="1"/>
                  </a:moveTo>
                  <a:cubicBezTo>
                    <a:pt x="30" y="1"/>
                    <a:pt x="1" y="29"/>
                    <a:pt x="1" y="66"/>
                  </a:cubicBezTo>
                  <a:lnTo>
                    <a:pt x="1" y="765"/>
                  </a:lnTo>
                  <a:cubicBezTo>
                    <a:pt x="1" y="801"/>
                    <a:pt x="30" y="830"/>
                    <a:pt x="66" y="830"/>
                  </a:cubicBezTo>
                  <a:lnTo>
                    <a:pt x="766" y="830"/>
                  </a:lnTo>
                  <a:cubicBezTo>
                    <a:pt x="801" y="830"/>
                    <a:pt x="831" y="801"/>
                    <a:pt x="831" y="765"/>
                  </a:cubicBezTo>
                  <a:lnTo>
                    <a:pt x="831" y="66"/>
                  </a:lnTo>
                  <a:cubicBezTo>
                    <a:pt x="831" y="29"/>
                    <a:pt x="801" y="1"/>
                    <a:pt x="7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0"/>
            <p:cNvSpPr/>
            <p:nvPr/>
          </p:nvSpPr>
          <p:spPr>
            <a:xfrm>
              <a:off x="7781134" y="3405520"/>
              <a:ext cx="597863" cy="374402"/>
            </a:xfrm>
            <a:custGeom>
              <a:avLst/>
              <a:gdLst/>
              <a:ahLst/>
              <a:cxnLst/>
              <a:rect l="l" t="t" r="r" b="b"/>
              <a:pathLst>
                <a:path w="8920" h="5586" extrusionOk="0">
                  <a:moveTo>
                    <a:pt x="1" y="0"/>
                  </a:moveTo>
                  <a:lnTo>
                    <a:pt x="1" y="5585"/>
                  </a:lnTo>
                  <a:lnTo>
                    <a:pt x="8919" y="5585"/>
                  </a:lnTo>
                  <a:lnTo>
                    <a:pt x="8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0"/>
            <p:cNvSpPr/>
            <p:nvPr/>
          </p:nvSpPr>
          <p:spPr>
            <a:xfrm>
              <a:off x="8026251" y="3447277"/>
              <a:ext cx="8981" cy="304830"/>
            </a:xfrm>
            <a:custGeom>
              <a:avLst/>
              <a:gdLst/>
              <a:ahLst/>
              <a:cxnLst/>
              <a:rect l="l" t="t" r="r" b="b"/>
              <a:pathLst>
                <a:path w="134" h="4548" extrusionOk="0">
                  <a:moveTo>
                    <a:pt x="66" y="1"/>
                  </a:moveTo>
                  <a:cubicBezTo>
                    <a:pt x="30" y="1"/>
                    <a:pt x="1" y="30"/>
                    <a:pt x="1" y="66"/>
                  </a:cubicBezTo>
                  <a:lnTo>
                    <a:pt x="1" y="4482"/>
                  </a:lnTo>
                  <a:cubicBezTo>
                    <a:pt x="1" y="4517"/>
                    <a:pt x="30" y="4547"/>
                    <a:pt x="66" y="4547"/>
                  </a:cubicBezTo>
                  <a:cubicBezTo>
                    <a:pt x="104" y="4547"/>
                    <a:pt x="133" y="4517"/>
                    <a:pt x="131" y="4482"/>
                  </a:cubicBezTo>
                  <a:lnTo>
                    <a:pt x="131" y="66"/>
                  </a:lnTo>
                  <a:cubicBezTo>
                    <a:pt x="131" y="30"/>
                    <a:pt x="10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0"/>
            <p:cNvSpPr/>
            <p:nvPr/>
          </p:nvSpPr>
          <p:spPr>
            <a:xfrm>
              <a:off x="7868939" y="3542120"/>
              <a:ext cx="70376" cy="209989"/>
            </a:xfrm>
            <a:custGeom>
              <a:avLst/>
              <a:gdLst/>
              <a:ahLst/>
              <a:cxnLst/>
              <a:rect l="l" t="t" r="r" b="b"/>
              <a:pathLst>
                <a:path w="1050" h="3133" extrusionOk="0">
                  <a:moveTo>
                    <a:pt x="917" y="132"/>
                  </a:moveTo>
                  <a:lnTo>
                    <a:pt x="917" y="3000"/>
                  </a:lnTo>
                  <a:lnTo>
                    <a:pt x="131" y="3000"/>
                  </a:lnTo>
                  <a:lnTo>
                    <a:pt x="131" y="132"/>
                  </a:lnTo>
                  <a:close/>
                  <a:moveTo>
                    <a:pt x="65" y="1"/>
                  </a:moveTo>
                  <a:cubicBezTo>
                    <a:pt x="29" y="1"/>
                    <a:pt x="0" y="31"/>
                    <a:pt x="0" y="67"/>
                  </a:cubicBezTo>
                  <a:lnTo>
                    <a:pt x="0" y="3067"/>
                  </a:lnTo>
                  <a:cubicBezTo>
                    <a:pt x="0" y="3102"/>
                    <a:pt x="29" y="3132"/>
                    <a:pt x="65" y="3132"/>
                  </a:cubicBezTo>
                  <a:lnTo>
                    <a:pt x="984" y="3132"/>
                  </a:lnTo>
                  <a:cubicBezTo>
                    <a:pt x="1021" y="3132"/>
                    <a:pt x="1049" y="3102"/>
                    <a:pt x="1049" y="3067"/>
                  </a:cubicBezTo>
                  <a:lnTo>
                    <a:pt x="1049" y="67"/>
                  </a:lnTo>
                  <a:cubicBezTo>
                    <a:pt x="1049" y="31"/>
                    <a:pt x="1021" y="1"/>
                    <a:pt x="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0"/>
            <p:cNvSpPr/>
            <p:nvPr/>
          </p:nvSpPr>
          <p:spPr>
            <a:xfrm>
              <a:off x="7846820" y="2862536"/>
              <a:ext cx="386131" cy="535128"/>
            </a:xfrm>
            <a:custGeom>
              <a:avLst/>
              <a:gdLst/>
              <a:ahLst/>
              <a:cxnLst/>
              <a:rect l="l" t="t" r="r" b="b"/>
              <a:pathLst>
                <a:path w="5761" h="7984" extrusionOk="0">
                  <a:moveTo>
                    <a:pt x="1" y="0"/>
                  </a:moveTo>
                  <a:lnTo>
                    <a:pt x="1" y="7983"/>
                  </a:lnTo>
                  <a:lnTo>
                    <a:pt x="5760" y="7983"/>
                  </a:lnTo>
                  <a:lnTo>
                    <a:pt x="57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0"/>
            <p:cNvSpPr/>
            <p:nvPr/>
          </p:nvSpPr>
          <p:spPr>
            <a:xfrm>
              <a:off x="7911501" y="2865284"/>
              <a:ext cx="8914" cy="536937"/>
            </a:xfrm>
            <a:custGeom>
              <a:avLst/>
              <a:gdLst/>
              <a:ahLst/>
              <a:cxnLst/>
              <a:rect l="l" t="t" r="r" b="b"/>
              <a:pathLst>
                <a:path w="133" h="8011" extrusionOk="0">
                  <a:moveTo>
                    <a:pt x="66" y="1"/>
                  </a:moveTo>
                  <a:cubicBezTo>
                    <a:pt x="29" y="1"/>
                    <a:pt x="0" y="31"/>
                    <a:pt x="0" y="66"/>
                  </a:cubicBezTo>
                  <a:lnTo>
                    <a:pt x="0" y="7946"/>
                  </a:lnTo>
                  <a:cubicBezTo>
                    <a:pt x="0" y="7981"/>
                    <a:pt x="29" y="8011"/>
                    <a:pt x="66" y="8011"/>
                  </a:cubicBezTo>
                  <a:cubicBezTo>
                    <a:pt x="103" y="8011"/>
                    <a:pt x="132" y="7980"/>
                    <a:pt x="131" y="7946"/>
                  </a:cubicBezTo>
                  <a:lnTo>
                    <a:pt x="131" y="66"/>
                  </a:lnTo>
                  <a:cubicBezTo>
                    <a:pt x="131" y="31"/>
                    <a:pt x="10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0"/>
            <p:cNvSpPr/>
            <p:nvPr/>
          </p:nvSpPr>
          <p:spPr>
            <a:xfrm>
              <a:off x="7961101" y="2948867"/>
              <a:ext cx="386131" cy="448866"/>
            </a:xfrm>
            <a:custGeom>
              <a:avLst/>
              <a:gdLst/>
              <a:ahLst/>
              <a:cxnLst/>
              <a:rect l="l" t="t" r="r" b="b"/>
              <a:pathLst>
                <a:path w="5761" h="6697" extrusionOk="0">
                  <a:moveTo>
                    <a:pt x="1" y="1"/>
                  </a:moveTo>
                  <a:lnTo>
                    <a:pt x="1" y="6696"/>
                  </a:lnTo>
                  <a:lnTo>
                    <a:pt x="5760" y="6696"/>
                  </a:lnTo>
                  <a:lnTo>
                    <a:pt x="57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0"/>
            <p:cNvSpPr/>
            <p:nvPr/>
          </p:nvSpPr>
          <p:spPr>
            <a:xfrm>
              <a:off x="7959626" y="2949604"/>
              <a:ext cx="126610" cy="452352"/>
            </a:xfrm>
            <a:custGeom>
              <a:avLst/>
              <a:gdLst/>
              <a:ahLst/>
              <a:cxnLst/>
              <a:rect l="l" t="t" r="r" b="b"/>
              <a:pathLst>
                <a:path w="1889" h="6749" extrusionOk="0">
                  <a:moveTo>
                    <a:pt x="1823" y="1"/>
                  </a:moveTo>
                  <a:cubicBezTo>
                    <a:pt x="1786" y="1"/>
                    <a:pt x="1756" y="31"/>
                    <a:pt x="1756" y="67"/>
                  </a:cubicBezTo>
                  <a:lnTo>
                    <a:pt x="1756" y="716"/>
                  </a:lnTo>
                  <a:lnTo>
                    <a:pt x="65" y="716"/>
                  </a:lnTo>
                  <a:cubicBezTo>
                    <a:pt x="29" y="716"/>
                    <a:pt x="0" y="746"/>
                    <a:pt x="0" y="781"/>
                  </a:cubicBezTo>
                  <a:cubicBezTo>
                    <a:pt x="0" y="818"/>
                    <a:pt x="29" y="848"/>
                    <a:pt x="65" y="848"/>
                  </a:cubicBezTo>
                  <a:lnTo>
                    <a:pt x="1756" y="848"/>
                  </a:lnTo>
                  <a:lnTo>
                    <a:pt x="1756" y="1385"/>
                  </a:lnTo>
                  <a:lnTo>
                    <a:pt x="65" y="1385"/>
                  </a:lnTo>
                  <a:cubicBezTo>
                    <a:pt x="29" y="1385"/>
                    <a:pt x="0" y="1415"/>
                    <a:pt x="0" y="1450"/>
                  </a:cubicBezTo>
                  <a:cubicBezTo>
                    <a:pt x="0" y="1486"/>
                    <a:pt x="29" y="1516"/>
                    <a:pt x="65" y="1516"/>
                  </a:cubicBezTo>
                  <a:lnTo>
                    <a:pt x="1756" y="1516"/>
                  </a:lnTo>
                  <a:lnTo>
                    <a:pt x="1756" y="6683"/>
                  </a:lnTo>
                  <a:cubicBezTo>
                    <a:pt x="1756" y="6720"/>
                    <a:pt x="1786" y="6749"/>
                    <a:pt x="1823" y="6749"/>
                  </a:cubicBezTo>
                  <a:cubicBezTo>
                    <a:pt x="1858" y="6749"/>
                    <a:pt x="1888" y="6719"/>
                    <a:pt x="1888" y="6683"/>
                  </a:cubicBezTo>
                  <a:lnTo>
                    <a:pt x="1888" y="65"/>
                  </a:lnTo>
                  <a:cubicBezTo>
                    <a:pt x="1889" y="31"/>
                    <a:pt x="1860" y="1"/>
                    <a:pt x="1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0"/>
            <p:cNvSpPr/>
            <p:nvPr/>
          </p:nvSpPr>
          <p:spPr>
            <a:xfrm>
              <a:off x="8170358" y="2862536"/>
              <a:ext cx="212603" cy="522192"/>
            </a:xfrm>
            <a:custGeom>
              <a:avLst/>
              <a:gdLst/>
              <a:ahLst/>
              <a:cxnLst/>
              <a:rect l="l" t="t" r="r" b="b"/>
              <a:pathLst>
                <a:path w="3172" h="7791" extrusionOk="0">
                  <a:moveTo>
                    <a:pt x="1" y="0"/>
                  </a:moveTo>
                  <a:lnTo>
                    <a:pt x="1" y="7791"/>
                  </a:lnTo>
                  <a:lnTo>
                    <a:pt x="3172" y="7791"/>
                  </a:lnTo>
                  <a:lnTo>
                    <a:pt x="31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0"/>
            <p:cNvSpPr/>
            <p:nvPr/>
          </p:nvSpPr>
          <p:spPr>
            <a:xfrm>
              <a:off x="8252600" y="2861062"/>
              <a:ext cx="8914" cy="509189"/>
            </a:xfrm>
            <a:custGeom>
              <a:avLst/>
              <a:gdLst/>
              <a:ahLst/>
              <a:cxnLst/>
              <a:rect l="l" t="t" r="r" b="b"/>
              <a:pathLst>
                <a:path w="133" h="7597" extrusionOk="0">
                  <a:moveTo>
                    <a:pt x="67" y="1"/>
                  </a:moveTo>
                  <a:cubicBezTo>
                    <a:pt x="30" y="1"/>
                    <a:pt x="0" y="31"/>
                    <a:pt x="0" y="67"/>
                  </a:cubicBezTo>
                  <a:lnTo>
                    <a:pt x="0" y="7531"/>
                  </a:lnTo>
                  <a:cubicBezTo>
                    <a:pt x="0" y="7567"/>
                    <a:pt x="30" y="7597"/>
                    <a:pt x="67" y="7597"/>
                  </a:cubicBezTo>
                  <a:cubicBezTo>
                    <a:pt x="102" y="7597"/>
                    <a:pt x="132" y="7567"/>
                    <a:pt x="132" y="7531"/>
                  </a:cubicBezTo>
                  <a:lnTo>
                    <a:pt x="132" y="67"/>
                  </a:lnTo>
                  <a:cubicBezTo>
                    <a:pt x="132" y="31"/>
                    <a:pt x="102" y="1"/>
                    <a:pt x="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0"/>
            <p:cNvSpPr/>
            <p:nvPr/>
          </p:nvSpPr>
          <p:spPr>
            <a:xfrm>
              <a:off x="7115155" y="2850270"/>
              <a:ext cx="463880" cy="547393"/>
            </a:xfrm>
            <a:custGeom>
              <a:avLst/>
              <a:gdLst/>
              <a:ahLst/>
              <a:cxnLst/>
              <a:rect l="l" t="t" r="r" b="b"/>
              <a:pathLst>
                <a:path w="6921" h="8167" extrusionOk="0">
                  <a:moveTo>
                    <a:pt x="1" y="0"/>
                  </a:moveTo>
                  <a:lnTo>
                    <a:pt x="1" y="8166"/>
                  </a:lnTo>
                  <a:lnTo>
                    <a:pt x="6921" y="8166"/>
                  </a:lnTo>
                  <a:lnTo>
                    <a:pt x="69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0"/>
            <p:cNvSpPr/>
            <p:nvPr/>
          </p:nvSpPr>
          <p:spPr>
            <a:xfrm>
              <a:off x="7204368" y="2871451"/>
              <a:ext cx="8780" cy="498800"/>
            </a:xfrm>
            <a:custGeom>
              <a:avLst/>
              <a:gdLst/>
              <a:ahLst/>
              <a:cxnLst/>
              <a:rect l="l" t="t" r="r" b="b"/>
              <a:pathLst>
                <a:path w="131" h="7442" extrusionOk="0">
                  <a:moveTo>
                    <a:pt x="65" y="1"/>
                  </a:moveTo>
                  <a:cubicBezTo>
                    <a:pt x="29" y="1"/>
                    <a:pt x="0" y="31"/>
                    <a:pt x="0" y="66"/>
                  </a:cubicBezTo>
                  <a:lnTo>
                    <a:pt x="0" y="7376"/>
                  </a:lnTo>
                  <a:cubicBezTo>
                    <a:pt x="0" y="7412"/>
                    <a:pt x="29" y="7442"/>
                    <a:pt x="65" y="7442"/>
                  </a:cubicBezTo>
                  <a:cubicBezTo>
                    <a:pt x="102" y="7442"/>
                    <a:pt x="131" y="7412"/>
                    <a:pt x="131" y="7376"/>
                  </a:cubicBezTo>
                  <a:lnTo>
                    <a:pt x="131" y="66"/>
                  </a:lnTo>
                  <a:cubicBezTo>
                    <a:pt x="131" y="31"/>
                    <a:pt x="102"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0"/>
            <p:cNvSpPr/>
            <p:nvPr/>
          </p:nvSpPr>
          <p:spPr>
            <a:xfrm>
              <a:off x="7264625" y="2948867"/>
              <a:ext cx="386131" cy="448866"/>
            </a:xfrm>
            <a:custGeom>
              <a:avLst/>
              <a:gdLst/>
              <a:ahLst/>
              <a:cxnLst/>
              <a:rect l="l" t="t" r="r" b="b"/>
              <a:pathLst>
                <a:path w="5761" h="6697" extrusionOk="0">
                  <a:moveTo>
                    <a:pt x="1" y="1"/>
                  </a:moveTo>
                  <a:lnTo>
                    <a:pt x="1" y="6696"/>
                  </a:lnTo>
                  <a:lnTo>
                    <a:pt x="5760" y="6696"/>
                  </a:lnTo>
                  <a:lnTo>
                    <a:pt x="57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0"/>
            <p:cNvSpPr/>
            <p:nvPr/>
          </p:nvSpPr>
          <p:spPr>
            <a:xfrm>
              <a:off x="7419122" y="2944510"/>
              <a:ext cx="8981" cy="425743"/>
            </a:xfrm>
            <a:custGeom>
              <a:avLst/>
              <a:gdLst/>
              <a:ahLst/>
              <a:cxnLst/>
              <a:rect l="l" t="t" r="r" b="b"/>
              <a:pathLst>
                <a:path w="134" h="6352" extrusionOk="0">
                  <a:moveTo>
                    <a:pt x="66" y="1"/>
                  </a:moveTo>
                  <a:cubicBezTo>
                    <a:pt x="31" y="1"/>
                    <a:pt x="1" y="30"/>
                    <a:pt x="1" y="66"/>
                  </a:cubicBezTo>
                  <a:lnTo>
                    <a:pt x="1" y="6286"/>
                  </a:lnTo>
                  <a:cubicBezTo>
                    <a:pt x="1" y="6322"/>
                    <a:pt x="31" y="6352"/>
                    <a:pt x="66" y="6352"/>
                  </a:cubicBezTo>
                  <a:cubicBezTo>
                    <a:pt x="103" y="6352"/>
                    <a:pt x="133" y="6322"/>
                    <a:pt x="132" y="6286"/>
                  </a:cubicBezTo>
                  <a:lnTo>
                    <a:pt x="132" y="66"/>
                  </a:lnTo>
                  <a:cubicBezTo>
                    <a:pt x="132" y="31"/>
                    <a:pt x="10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0"/>
            <p:cNvSpPr/>
            <p:nvPr/>
          </p:nvSpPr>
          <p:spPr>
            <a:xfrm>
              <a:off x="7316973" y="3092639"/>
              <a:ext cx="53754" cy="219574"/>
            </a:xfrm>
            <a:custGeom>
              <a:avLst/>
              <a:gdLst/>
              <a:ahLst/>
              <a:cxnLst/>
              <a:rect l="l" t="t" r="r" b="b"/>
              <a:pathLst>
                <a:path w="802" h="3276" extrusionOk="0">
                  <a:moveTo>
                    <a:pt x="669" y="132"/>
                  </a:moveTo>
                  <a:lnTo>
                    <a:pt x="669" y="3143"/>
                  </a:lnTo>
                  <a:lnTo>
                    <a:pt x="132" y="3143"/>
                  </a:lnTo>
                  <a:lnTo>
                    <a:pt x="132" y="132"/>
                  </a:lnTo>
                  <a:close/>
                  <a:moveTo>
                    <a:pt x="66" y="0"/>
                  </a:moveTo>
                  <a:cubicBezTo>
                    <a:pt x="30" y="0"/>
                    <a:pt x="1" y="30"/>
                    <a:pt x="1" y="67"/>
                  </a:cubicBezTo>
                  <a:lnTo>
                    <a:pt x="1" y="3209"/>
                  </a:lnTo>
                  <a:cubicBezTo>
                    <a:pt x="1" y="3246"/>
                    <a:pt x="30" y="3275"/>
                    <a:pt x="66" y="3275"/>
                  </a:cubicBezTo>
                  <a:lnTo>
                    <a:pt x="734" y="3275"/>
                  </a:lnTo>
                  <a:cubicBezTo>
                    <a:pt x="772" y="3275"/>
                    <a:pt x="802" y="3246"/>
                    <a:pt x="801" y="3209"/>
                  </a:cubicBezTo>
                  <a:lnTo>
                    <a:pt x="801" y="67"/>
                  </a:lnTo>
                  <a:cubicBezTo>
                    <a:pt x="801" y="30"/>
                    <a:pt x="771" y="0"/>
                    <a:pt x="7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0"/>
            <p:cNvSpPr/>
            <p:nvPr/>
          </p:nvSpPr>
          <p:spPr>
            <a:xfrm>
              <a:off x="6861794" y="3350357"/>
              <a:ext cx="1567112" cy="94639"/>
            </a:xfrm>
            <a:custGeom>
              <a:avLst/>
              <a:gdLst/>
              <a:ahLst/>
              <a:cxnLst/>
              <a:rect l="l" t="t" r="r" b="b"/>
              <a:pathLst>
                <a:path w="23381" h="1412" extrusionOk="0">
                  <a:moveTo>
                    <a:pt x="1" y="1"/>
                  </a:moveTo>
                  <a:lnTo>
                    <a:pt x="1" y="1411"/>
                  </a:lnTo>
                  <a:lnTo>
                    <a:pt x="23381" y="1411"/>
                  </a:lnTo>
                  <a:lnTo>
                    <a:pt x="233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0"/>
            <p:cNvSpPr/>
            <p:nvPr/>
          </p:nvSpPr>
          <p:spPr>
            <a:xfrm>
              <a:off x="7189957" y="2426460"/>
              <a:ext cx="411399" cy="399469"/>
            </a:xfrm>
            <a:custGeom>
              <a:avLst/>
              <a:gdLst/>
              <a:ahLst/>
              <a:cxnLst/>
              <a:rect l="l" t="t" r="r" b="b"/>
              <a:pathLst>
                <a:path w="6138" h="5960" extrusionOk="0">
                  <a:moveTo>
                    <a:pt x="0" y="1"/>
                  </a:moveTo>
                  <a:lnTo>
                    <a:pt x="0" y="5960"/>
                  </a:lnTo>
                  <a:lnTo>
                    <a:pt x="6137" y="5960"/>
                  </a:lnTo>
                  <a:lnTo>
                    <a:pt x="61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0"/>
            <p:cNvSpPr/>
            <p:nvPr/>
          </p:nvSpPr>
          <p:spPr>
            <a:xfrm>
              <a:off x="7185466" y="2506959"/>
              <a:ext cx="74666" cy="299736"/>
            </a:xfrm>
            <a:custGeom>
              <a:avLst/>
              <a:gdLst/>
              <a:ahLst/>
              <a:cxnLst/>
              <a:rect l="l" t="t" r="r" b="b"/>
              <a:pathLst>
                <a:path w="1114" h="4472" extrusionOk="0">
                  <a:moveTo>
                    <a:pt x="1047" y="0"/>
                  </a:moveTo>
                  <a:cubicBezTo>
                    <a:pt x="1011" y="0"/>
                    <a:pt x="982" y="30"/>
                    <a:pt x="982" y="66"/>
                  </a:cubicBezTo>
                  <a:lnTo>
                    <a:pt x="982" y="2668"/>
                  </a:lnTo>
                  <a:lnTo>
                    <a:pt x="67" y="2668"/>
                  </a:lnTo>
                  <a:cubicBezTo>
                    <a:pt x="31" y="2668"/>
                    <a:pt x="1" y="2697"/>
                    <a:pt x="1" y="2733"/>
                  </a:cubicBezTo>
                  <a:cubicBezTo>
                    <a:pt x="1" y="2769"/>
                    <a:pt x="31" y="2799"/>
                    <a:pt x="67" y="2799"/>
                  </a:cubicBezTo>
                  <a:lnTo>
                    <a:pt x="982" y="2799"/>
                  </a:lnTo>
                  <a:lnTo>
                    <a:pt x="982" y="3278"/>
                  </a:lnTo>
                  <a:lnTo>
                    <a:pt x="67" y="3278"/>
                  </a:lnTo>
                  <a:cubicBezTo>
                    <a:pt x="31" y="3278"/>
                    <a:pt x="1" y="3308"/>
                    <a:pt x="1" y="3344"/>
                  </a:cubicBezTo>
                  <a:cubicBezTo>
                    <a:pt x="1" y="3380"/>
                    <a:pt x="31" y="3410"/>
                    <a:pt x="67" y="3410"/>
                  </a:cubicBezTo>
                  <a:lnTo>
                    <a:pt x="982" y="3410"/>
                  </a:lnTo>
                  <a:lnTo>
                    <a:pt x="982" y="4407"/>
                  </a:lnTo>
                  <a:cubicBezTo>
                    <a:pt x="982" y="4443"/>
                    <a:pt x="1011" y="4472"/>
                    <a:pt x="1047" y="4472"/>
                  </a:cubicBezTo>
                  <a:cubicBezTo>
                    <a:pt x="1083" y="4472"/>
                    <a:pt x="1112" y="4443"/>
                    <a:pt x="1112" y="4407"/>
                  </a:cubicBezTo>
                  <a:lnTo>
                    <a:pt x="1112" y="66"/>
                  </a:lnTo>
                  <a:cubicBezTo>
                    <a:pt x="1113" y="30"/>
                    <a:pt x="1084" y="0"/>
                    <a:pt x="1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0"/>
            <p:cNvSpPr/>
            <p:nvPr/>
          </p:nvSpPr>
          <p:spPr>
            <a:xfrm>
              <a:off x="7293380" y="2426460"/>
              <a:ext cx="411466" cy="399469"/>
            </a:xfrm>
            <a:custGeom>
              <a:avLst/>
              <a:gdLst/>
              <a:ahLst/>
              <a:cxnLst/>
              <a:rect l="l" t="t" r="r" b="b"/>
              <a:pathLst>
                <a:path w="6139" h="5960" extrusionOk="0">
                  <a:moveTo>
                    <a:pt x="1" y="1"/>
                  </a:moveTo>
                  <a:lnTo>
                    <a:pt x="1" y="5960"/>
                  </a:lnTo>
                  <a:lnTo>
                    <a:pt x="6139" y="5960"/>
                  </a:lnTo>
                  <a:lnTo>
                    <a:pt x="61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0"/>
            <p:cNvSpPr/>
            <p:nvPr/>
          </p:nvSpPr>
          <p:spPr>
            <a:xfrm>
              <a:off x="7382659" y="2433967"/>
              <a:ext cx="8914" cy="386935"/>
            </a:xfrm>
            <a:custGeom>
              <a:avLst/>
              <a:gdLst/>
              <a:ahLst/>
              <a:cxnLst/>
              <a:rect l="l" t="t" r="r" b="b"/>
              <a:pathLst>
                <a:path w="133" h="5773" extrusionOk="0">
                  <a:moveTo>
                    <a:pt x="67" y="0"/>
                  </a:moveTo>
                  <a:cubicBezTo>
                    <a:pt x="30" y="0"/>
                    <a:pt x="0" y="29"/>
                    <a:pt x="0" y="65"/>
                  </a:cubicBezTo>
                  <a:lnTo>
                    <a:pt x="0" y="5707"/>
                  </a:lnTo>
                  <a:cubicBezTo>
                    <a:pt x="0" y="5743"/>
                    <a:pt x="30" y="5773"/>
                    <a:pt x="67" y="5773"/>
                  </a:cubicBezTo>
                  <a:cubicBezTo>
                    <a:pt x="102" y="5773"/>
                    <a:pt x="133" y="5742"/>
                    <a:pt x="132" y="5707"/>
                  </a:cubicBezTo>
                  <a:lnTo>
                    <a:pt x="132" y="65"/>
                  </a:lnTo>
                  <a:cubicBezTo>
                    <a:pt x="132" y="29"/>
                    <a:pt x="102" y="0"/>
                    <a:pt x="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0"/>
            <p:cNvSpPr/>
            <p:nvPr/>
          </p:nvSpPr>
          <p:spPr>
            <a:xfrm>
              <a:off x="7418519" y="2278532"/>
              <a:ext cx="463880" cy="547393"/>
            </a:xfrm>
            <a:custGeom>
              <a:avLst/>
              <a:gdLst/>
              <a:ahLst/>
              <a:cxnLst/>
              <a:rect l="l" t="t" r="r" b="b"/>
              <a:pathLst>
                <a:path w="6921" h="8167" extrusionOk="0">
                  <a:moveTo>
                    <a:pt x="0" y="0"/>
                  </a:moveTo>
                  <a:lnTo>
                    <a:pt x="0" y="8167"/>
                  </a:lnTo>
                  <a:lnTo>
                    <a:pt x="6920" y="8167"/>
                  </a:lnTo>
                  <a:lnTo>
                    <a:pt x="69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0"/>
            <p:cNvSpPr/>
            <p:nvPr/>
          </p:nvSpPr>
          <p:spPr>
            <a:xfrm>
              <a:off x="7414162" y="2287112"/>
              <a:ext cx="125471" cy="533586"/>
            </a:xfrm>
            <a:custGeom>
              <a:avLst/>
              <a:gdLst/>
              <a:ahLst/>
              <a:cxnLst/>
              <a:rect l="l" t="t" r="r" b="b"/>
              <a:pathLst>
                <a:path w="1872" h="7961" extrusionOk="0">
                  <a:moveTo>
                    <a:pt x="1806" y="1"/>
                  </a:moveTo>
                  <a:cubicBezTo>
                    <a:pt x="1770" y="1"/>
                    <a:pt x="1741" y="31"/>
                    <a:pt x="1741" y="66"/>
                  </a:cubicBezTo>
                  <a:lnTo>
                    <a:pt x="1741" y="2633"/>
                  </a:lnTo>
                  <a:lnTo>
                    <a:pt x="67" y="2633"/>
                  </a:lnTo>
                  <a:cubicBezTo>
                    <a:pt x="31" y="2633"/>
                    <a:pt x="1" y="2663"/>
                    <a:pt x="1" y="2699"/>
                  </a:cubicBezTo>
                  <a:cubicBezTo>
                    <a:pt x="1" y="2735"/>
                    <a:pt x="31" y="2764"/>
                    <a:pt x="67" y="2764"/>
                  </a:cubicBezTo>
                  <a:lnTo>
                    <a:pt x="1741" y="2764"/>
                  </a:lnTo>
                  <a:lnTo>
                    <a:pt x="1741" y="7895"/>
                  </a:lnTo>
                  <a:cubicBezTo>
                    <a:pt x="1741" y="7932"/>
                    <a:pt x="1770" y="7960"/>
                    <a:pt x="1806" y="7960"/>
                  </a:cubicBezTo>
                  <a:cubicBezTo>
                    <a:pt x="1843" y="7960"/>
                    <a:pt x="1872" y="7932"/>
                    <a:pt x="1872" y="7895"/>
                  </a:cubicBezTo>
                  <a:lnTo>
                    <a:pt x="1872" y="65"/>
                  </a:lnTo>
                  <a:cubicBezTo>
                    <a:pt x="1872" y="31"/>
                    <a:pt x="1843" y="1"/>
                    <a:pt x="18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0"/>
            <p:cNvSpPr/>
            <p:nvPr/>
          </p:nvSpPr>
          <p:spPr>
            <a:xfrm>
              <a:off x="7604317" y="2442949"/>
              <a:ext cx="455703" cy="382981"/>
            </a:xfrm>
            <a:custGeom>
              <a:avLst/>
              <a:gdLst/>
              <a:ahLst/>
              <a:cxnLst/>
              <a:rect l="l" t="t" r="r" b="b"/>
              <a:pathLst>
                <a:path w="6799" h="5714" extrusionOk="0">
                  <a:moveTo>
                    <a:pt x="1209" y="1"/>
                  </a:moveTo>
                  <a:lnTo>
                    <a:pt x="0" y="5714"/>
                  </a:lnTo>
                  <a:lnTo>
                    <a:pt x="5590" y="5714"/>
                  </a:lnTo>
                  <a:lnTo>
                    <a:pt x="67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0"/>
            <p:cNvSpPr/>
            <p:nvPr/>
          </p:nvSpPr>
          <p:spPr>
            <a:xfrm>
              <a:off x="7655592" y="2438592"/>
              <a:ext cx="93768" cy="391828"/>
            </a:xfrm>
            <a:custGeom>
              <a:avLst/>
              <a:gdLst/>
              <a:ahLst/>
              <a:cxnLst/>
              <a:rect l="l" t="t" r="r" b="b"/>
              <a:pathLst>
                <a:path w="1399" h="5846" extrusionOk="0">
                  <a:moveTo>
                    <a:pt x="1325" y="0"/>
                  </a:moveTo>
                  <a:cubicBezTo>
                    <a:pt x="1295" y="0"/>
                    <a:pt x="1267" y="22"/>
                    <a:pt x="1260" y="52"/>
                  </a:cubicBezTo>
                  <a:lnTo>
                    <a:pt x="8" y="5766"/>
                  </a:lnTo>
                  <a:cubicBezTo>
                    <a:pt x="0" y="5801"/>
                    <a:pt x="23" y="5836"/>
                    <a:pt x="59" y="5844"/>
                  </a:cubicBezTo>
                  <a:cubicBezTo>
                    <a:pt x="64" y="5846"/>
                    <a:pt x="67" y="5846"/>
                    <a:pt x="73" y="5846"/>
                  </a:cubicBezTo>
                  <a:cubicBezTo>
                    <a:pt x="103" y="5846"/>
                    <a:pt x="131" y="5825"/>
                    <a:pt x="137" y="5794"/>
                  </a:cubicBezTo>
                  <a:lnTo>
                    <a:pt x="1391" y="80"/>
                  </a:lnTo>
                  <a:cubicBezTo>
                    <a:pt x="1398" y="45"/>
                    <a:pt x="1376" y="9"/>
                    <a:pt x="1339" y="2"/>
                  </a:cubicBezTo>
                  <a:cubicBezTo>
                    <a:pt x="1334" y="1"/>
                    <a:pt x="1330" y="0"/>
                    <a:pt x="1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0"/>
            <p:cNvSpPr/>
            <p:nvPr/>
          </p:nvSpPr>
          <p:spPr>
            <a:xfrm>
              <a:off x="7833482" y="2273572"/>
              <a:ext cx="374737" cy="552353"/>
            </a:xfrm>
            <a:custGeom>
              <a:avLst/>
              <a:gdLst/>
              <a:ahLst/>
              <a:cxnLst/>
              <a:rect l="l" t="t" r="r" b="b"/>
              <a:pathLst>
                <a:path w="5591" h="8241" extrusionOk="0">
                  <a:moveTo>
                    <a:pt x="1" y="1"/>
                  </a:moveTo>
                  <a:lnTo>
                    <a:pt x="1" y="8241"/>
                  </a:lnTo>
                  <a:lnTo>
                    <a:pt x="5590" y="8241"/>
                  </a:lnTo>
                  <a:lnTo>
                    <a:pt x="55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0"/>
            <p:cNvSpPr/>
            <p:nvPr/>
          </p:nvSpPr>
          <p:spPr>
            <a:xfrm>
              <a:off x="7829192" y="2287112"/>
              <a:ext cx="102615" cy="519913"/>
            </a:xfrm>
            <a:custGeom>
              <a:avLst/>
              <a:gdLst/>
              <a:ahLst/>
              <a:cxnLst/>
              <a:rect l="l" t="t" r="r" b="b"/>
              <a:pathLst>
                <a:path w="1531" h="7757" extrusionOk="0">
                  <a:moveTo>
                    <a:pt x="1465" y="1"/>
                  </a:moveTo>
                  <a:cubicBezTo>
                    <a:pt x="1428" y="1"/>
                    <a:pt x="1400" y="31"/>
                    <a:pt x="1400" y="66"/>
                  </a:cubicBezTo>
                  <a:lnTo>
                    <a:pt x="1400" y="1075"/>
                  </a:lnTo>
                  <a:lnTo>
                    <a:pt x="66" y="1075"/>
                  </a:lnTo>
                  <a:cubicBezTo>
                    <a:pt x="29" y="1075"/>
                    <a:pt x="1" y="1103"/>
                    <a:pt x="1" y="1140"/>
                  </a:cubicBezTo>
                  <a:cubicBezTo>
                    <a:pt x="1" y="1176"/>
                    <a:pt x="31" y="1205"/>
                    <a:pt x="66" y="1205"/>
                  </a:cubicBezTo>
                  <a:lnTo>
                    <a:pt x="1400" y="1205"/>
                  </a:lnTo>
                  <a:lnTo>
                    <a:pt x="1400" y="1652"/>
                  </a:lnTo>
                  <a:lnTo>
                    <a:pt x="66" y="1652"/>
                  </a:lnTo>
                  <a:cubicBezTo>
                    <a:pt x="29" y="1652"/>
                    <a:pt x="1" y="1681"/>
                    <a:pt x="1" y="1717"/>
                  </a:cubicBezTo>
                  <a:cubicBezTo>
                    <a:pt x="1" y="1754"/>
                    <a:pt x="31" y="1783"/>
                    <a:pt x="66" y="1783"/>
                  </a:cubicBezTo>
                  <a:lnTo>
                    <a:pt x="1400" y="1783"/>
                  </a:lnTo>
                  <a:lnTo>
                    <a:pt x="1400" y="7691"/>
                  </a:lnTo>
                  <a:cubicBezTo>
                    <a:pt x="1400" y="7727"/>
                    <a:pt x="1428" y="7756"/>
                    <a:pt x="1465" y="7756"/>
                  </a:cubicBezTo>
                  <a:cubicBezTo>
                    <a:pt x="1501" y="7756"/>
                    <a:pt x="1530" y="7727"/>
                    <a:pt x="1530" y="7691"/>
                  </a:cubicBezTo>
                  <a:lnTo>
                    <a:pt x="1530" y="66"/>
                  </a:lnTo>
                  <a:cubicBezTo>
                    <a:pt x="1530" y="31"/>
                    <a:pt x="1501" y="1"/>
                    <a:pt x="1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0"/>
            <p:cNvSpPr/>
            <p:nvPr/>
          </p:nvSpPr>
          <p:spPr>
            <a:xfrm>
              <a:off x="7985766" y="2397438"/>
              <a:ext cx="374737" cy="428491"/>
            </a:xfrm>
            <a:custGeom>
              <a:avLst/>
              <a:gdLst/>
              <a:ahLst/>
              <a:cxnLst/>
              <a:rect l="l" t="t" r="r" b="b"/>
              <a:pathLst>
                <a:path w="5591" h="6393" extrusionOk="0">
                  <a:moveTo>
                    <a:pt x="1" y="1"/>
                  </a:moveTo>
                  <a:lnTo>
                    <a:pt x="1" y="6393"/>
                  </a:lnTo>
                  <a:lnTo>
                    <a:pt x="5590" y="6393"/>
                  </a:lnTo>
                  <a:lnTo>
                    <a:pt x="55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0"/>
            <p:cNvSpPr/>
            <p:nvPr/>
          </p:nvSpPr>
          <p:spPr>
            <a:xfrm>
              <a:off x="8051319" y="2397974"/>
              <a:ext cx="8847" cy="413879"/>
            </a:xfrm>
            <a:custGeom>
              <a:avLst/>
              <a:gdLst/>
              <a:ahLst/>
              <a:cxnLst/>
              <a:rect l="l" t="t" r="r" b="b"/>
              <a:pathLst>
                <a:path w="132" h="6175" extrusionOk="0">
                  <a:moveTo>
                    <a:pt x="65" y="0"/>
                  </a:moveTo>
                  <a:cubicBezTo>
                    <a:pt x="29" y="0"/>
                    <a:pt x="0" y="30"/>
                    <a:pt x="0" y="67"/>
                  </a:cubicBezTo>
                  <a:lnTo>
                    <a:pt x="0" y="6110"/>
                  </a:lnTo>
                  <a:cubicBezTo>
                    <a:pt x="0" y="6145"/>
                    <a:pt x="29" y="6175"/>
                    <a:pt x="65" y="6175"/>
                  </a:cubicBezTo>
                  <a:cubicBezTo>
                    <a:pt x="103" y="6175"/>
                    <a:pt x="132" y="6145"/>
                    <a:pt x="131" y="6110"/>
                  </a:cubicBezTo>
                  <a:lnTo>
                    <a:pt x="131" y="67"/>
                  </a:lnTo>
                  <a:cubicBezTo>
                    <a:pt x="131" y="30"/>
                    <a:pt x="102" y="0"/>
                    <a:pt x="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0"/>
            <p:cNvSpPr/>
            <p:nvPr/>
          </p:nvSpPr>
          <p:spPr>
            <a:xfrm>
              <a:off x="8111911" y="2509305"/>
              <a:ext cx="259856" cy="316626"/>
            </a:xfrm>
            <a:custGeom>
              <a:avLst/>
              <a:gdLst/>
              <a:ahLst/>
              <a:cxnLst/>
              <a:rect l="l" t="t" r="r" b="b"/>
              <a:pathLst>
                <a:path w="3877" h="4724" extrusionOk="0">
                  <a:moveTo>
                    <a:pt x="1" y="0"/>
                  </a:moveTo>
                  <a:lnTo>
                    <a:pt x="1" y="4724"/>
                  </a:lnTo>
                  <a:lnTo>
                    <a:pt x="3876" y="4724"/>
                  </a:lnTo>
                  <a:lnTo>
                    <a:pt x="38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0"/>
            <p:cNvSpPr/>
            <p:nvPr/>
          </p:nvSpPr>
          <p:spPr>
            <a:xfrm>
              <a:off x="8228605" y="2510512"/>
              <a:ext cx="8847" cy="284722"/>
            </a:xfrm>
            <a:custGeom>
              <a:avLst/>
              <a:gdLst/>
              <a:ahLst/>
              <a:cxnLst/>
              <a:rect l="l" t="t" r="r" b="b"/>
              <a:pathLst>
                <a:path w="132" h="4248" extrusionOk="0">
                  <a:moveTo>
                    <a:pt x="66" y="0"/>
                  </a:moveTo>
                  <a:cubicBezTo>
                    <a:pt x="30" y="0"/>
                    <a:pt x="0" y="30"/>
                    <a:pt x="0" y="67"/>
                  </a:cubicBezTo>
                  <a:lnTo>
                    <a:pt x="0" y="4183"/>
                  </a:lnTo>
                  <a:cubicBezTo>
                    <a:pt x="0" y="4219"/>
                    <a:pt x="30" y="4248"/>
                    <a:pt x="66" y="4248"/>
                  </a:cubicBezTo>
                  <a:cubicBezTo>
                    <a:pt x="102" y="4248"/>
                    <a:pt x="132" y="4219"/>
                    <a:pt x="132" y="4181"/>
                  </a:cubicBezTo>
                  <a:lnTo>
                    <a:pt x="132" y="67"/>
                  </a:lnTo>
                  <a:cubicBezTo>
                    <a:pt x="132" y="30"/>
                    <a:pt x="102"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0"/>
            <p:cNvSpPr/>
            <p:nvPr/>
          </p:nvSpPr>
          <p:spPr>
            <a:xfrm>
              <a:off x="8154540" y="2547779"/>
              <a:ext cx="32909" cy="132240"/>
            </a:xfrm>
            <a:custGeom>
              <a:avLst/>
              <a:gdLst/>
              <a:ahLst/>
              <a:cxnLst/>
              <a:rect l="l" t="t" r="r" b="b"/>
              <a:pathLst>
                <a:path w="491" h="1973" extrusionOk="0">
                  <a:moveTo>
                    <a:pt x="359" y="132"/>
                  </a:moveTo>
                  <a:lnTo>
                    <a:pt x="359" y="1840"/>
                  </a:lnTo>
                  <a:lnTo>
                    <a:pt x="132" y="1840"/>
                  </a:lnTo>
                  <a:lnTo>
                    <a:pt x="132" y="132"/>
                  </a:lnTo>
                  <a:close/>
                  <a:moveTo>
                    <a:pt x="66" y="1"/>
                  </a:moveTo>
                  <a:cubicBezTo>
                    <a:pt x="29" y="1"/>
                    <a:pt x="0" y="31"/>
                    <a:pt x="0" y="67"/>
                  </a:cubicBezTo>
                  <a:lnTo>
                    <a:pt x="0" y="1908"/>
                  </a:lnTo>
                  <a:cubicBezTo>
                    <a:pt x="0" y="1944"/>
                    <a:pt x="29" y="1973"/>
                    <a:pt x="66" y="1973"/>
                  </a:cubicBezTo>
                  <a:lnTo>
                    <a:pt x="424" y="1973"/>
                  </a:lnTo>
                  <a:cubicBezTo>
                    <a:pt x="461" y="1973"/>
                    <a:pt x="490" y="1944"/>
                    <a:pt x="489" y="1908"/>
                  </a:cubicBezTo>
                  <a:lnTo>
                    <a:pt x="489" y="67"/>
                  </a:lnTo>
                  <a:cubicBezTo>
                    <a:pt x="489" y="31"/>
                    <a:pt x="460" y="1"/>
                    <a:pt x="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0"/>
            <p:cNvSpPr/>
            <p:nvPr/>
          </p:nvSpPr>
          <p:spPr>
            <a:xfrm>
              <a:off x="6861794" y="2790751"/>
              <a:ext cx="1567112" cy="94639"/>
            </a:xfrm>
            <a:custGeom>
              <a:avLst/>
              <a:gdLst/>
              <a:ahLst/>
              <a:cxnLst/>
              <a:rect l="l" t="t" r="r" b="b"/>
              <a:pathLst>
                <a:path w="23381" h="1412" extrusionOk="0">
                  <a:moveTo>
                    <a:pt x="1" y="0"/>
                  </a:moveTo>
                  <a:lnTo>
                    <a:pt x="1" y="1411"/>
                  </a:lnTo>
                  <a:lnTo>
                    <a:pt x="23381" y="1411"/>
                  </a:lnTo>
                  <a:lnTo>
                    <a:pt x="233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0"/>
            <p:cNvSpPr/>
            <p:nvPr/>
          </p:nvSpPr>
          <p:spPr>
            <a:xfrm>
              <a:off x="7808279" y="1849025"/>
              <a:ext cx="388008" cy="395582"/>
            </a:xfrm>
            <a:custGeom>
              <a:avLst/>
              <a:gdLst/>
              <a:ahLst/>
              <a:cxnLst/>
              <a:rect l="l" t="t" r="r" b="b"/>
              <a:pathLst>
                <a:path w="5789" h="5902" extrusionOk="0">
                  <a:moveTo>
                    <a:pt x="0" y="1"/>
                  </a:moveTo>
                  <a:lnTo>
                    <a:pt x="690" y="5901"/>
                  </a:lnTo>
                  <a:lnTo>
                    <a:pt x="5789" y="5901"/>
                  </a:lnTo>
                  <a:lnTo>
                    <a:pt x="50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0"/>
            <p:cNvSpPr/>
            <p:nvPr/>
          </p:nvSpPr>
          <p:spPr>
            <a:xfrm>
              <a:off x="7886232" y="1844601"/>
              <a:ext cx="55631" cy="404496"/>
            </a:xfrm>
            <a:custGeom>
              <a:avLst/>
              <a:gdLst/>
              <a:ahLst/>
              <a:cxnLst/>
              <a:rect l="l" t="t" r="r" b="b"/>
              <a:pathLst>
                <a:path w="830" h="6035" extrusionOk="0">
                  <a:moveTo>
                    <a:pt x="71" y="1"/>
                  </a:moveTo>
                  <a:cubicBezTo>
                    <a:pt x="68" y="1"/>
                    <a:pt x="66" y="1"/>
                    <a:pt x="63" y="1"/>
                  </a:cubicBezTo>
                  <a:cubicBezTo>
                    <a:pt x="27" y="4"/>
                    <a:pt x="1" y="39"/>
                    <a:pt x="5" y="74"/>
                  </a:cubicBezTo>
                  <a:lnTo>
                    <a:pt x="695" y="5976"/>
                  </a:lnTo>
                  <a:cubicBezTo>
                    <a:pt x="699" y="6009"/>
                    <a:pt x="727" y="6035"/>
                    <a:pt x="760" y="6035"/>
                  </a:cubicBezTo>
                  <a:cubicBezTo>
                    <a:pt x="764" y="6035"/>
                    <a:pt x="766" y="6035"/>
                    <a:pt x="769" y="6034"/>
                  </a:cubicBezTo>
                  <a:cubicBezTo>
                    <a:pt x="804" y="6029"/>
                    <a:pt x="830" y="5996"/>
                    <a:pt x="827" y="5960"/>
                  </a:cubicBezTo>
                  <a:lnTo>
                    <a:pt x="136" y="58"/>
                  </a:lnTo>
                  <a:cubicBezTo>
                    <a:pt x="133" y="25"/>
                    <a:pt x="104"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0"/>
            <p:cNvSpPr/>
            <p:nvPr/>
          </p:nvSpPr>
          <p:spPr>
            <a:xfrm>
              <a:off x="7203765" y="1812965"/>
              <a:ext cx="343771" cy="431775"/>
            </a:xfrm>
            <a:custGeom>
              <a:avLst/>
              <a:gdLst/>
              <a:ahLst/>
              <a:cxnLst/>
              <a:rect l="l" t="t" r="r" b="b"/>
              <a:pathLst>
                <a:path w="5129" h="6442" extrusionOk="0">
                  <a:moveTo>
                    <a:pt x="1" y="1"/>
                  </a:moveTo>
                  <a:lnTo>
                    <a:pt x="1" y="6442"/>
                  </a:lnTo>
                  <a:lnTo>
                    <a:pt x="5128" y="6442"/>
                  </a:lnTo>
                  <a:lnTo>
                    <a:pt x="51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0"/>
            <p:cNvSpPr/>
            <p:nvPr/>
          </p:nvSpPr>
          <p:spPr>
            <a:xfrm>
              <a:off x="7288688" y="1801704"/>
              <a:ext cx="8914" cy="384321"/>
            </a:xfrm>
            <a:custGeom>
              <a:avLst/>
              <a:gdLst/>
              <a:ahLst/>
              <a:cxnLst/>
              <a:rect l="l" t="t" r="r" b="b"/>
              <a:pathLst>
                <a:path w="133" h="5734" extrusionOk="0">
                  <a:moveTo>
                    <a:pt x="65" y="1"/>
                  </a:moveTo>
                  <a:cubicBezTo>
                    <a:pt x="30" y="1"/>
                    <a:pt x="0" y="29"/>
                    <a:pt x="0" y="66"/>
                  </a:cubicBezTo>
                  <a:lnTo>
                    <a:pt x="0" y="5668"/>
                  </a:lnTo>
                  <a:cubicBezTo>
                    <a:pt x="0" y="5704"/>
                    <a:pt x="30" y="5734"/>
                    <a:pt x="65" y="5734"/>
                  </a:cubicBezTo>
                  <a:cubicBezTo>
                    <a:pt x="103" y="5734"/>
                    <a:pt x="133" y="5704"/>
                    <a:pt x="132" y="5668"/>
                  </a:cubicBezTo>
                  <a:lnTo>
                    <a:pt x="132" y="66"/>
                  </a:lnTo>
                  <a:cubicBezTo>
                    <a:pt x="132" y="29"/>
                    <a:pt x="102"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0"/>
            <p:cNvSpPr/>
            <p:nvPr/>
          </p:nvSpPr>
          <p:spPr>
            <a:xfrm>
              <a:off x="7307120" y="1722411"/>
              <a:ext cx="343704" cy="522192"/>
            </a:xfrm>
            <a:custGeom>
              <a:avLst/>
              <a:gdLst/>
              <a:ahLst/>
              <a:cxnLst/>
              <a:rect l="l" t="t" r="r" b="b"/>
              <a:pathLst>
                <a:path w="5128" h="7791" extrusionOk="0">
                  <a:moveTo>
                    <a:pt x="1" y="1"/>
                  </a:moveTo>
                  <a:lnTo>
                    <a:pt x="1" y="7790"/>
                  </a:lnTo>
                  <a:lnTo>
                    <a:pt x="5127" y="7790"/>
                  </a:lnTo>
                  <a:lnTo>
                    <a:pt x="51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0"/>
            <p:cNvSpPr/>
            <p:nvPr/>
          </p:nvSpPr>
          <p:spPr>
            <a:xfrm>
              <a:off x="7302696" y="1747949"/>
              <a:ext cx="81368" cy="489350"/>
            </a:xfrm>
            <a:custGeom>
              <a:avLst/>
              <a:gdLst/>
              <a:ahLst/>
              <a:cxnLst/>
              <a:rect l="l" t="t" r="r" b="b"/>
              <a:pathLst>
                <a:path w="1214" h="7301" extrusionOk="0">
                  <a:moveTo>
                    <a:pt x="1147" y="0"/>
                  </a:moveTo>
                  <a:cubicBezTo>
                    <a:pt x="1111" y="0"/>
                    <a:pt x="1081" y="29"/>
                    <a:pt x="1081" y="66"/>
                  </a:cubicBezTo>
                  <a:lnTo>
                    <a:pt x="1081" y="1441"/>
                  </a:lnTo>
                  <a:lnTo>
                    <a:pt x="67" y="1441"/>
                  </a:lnTo>
                  <a:cubicBezTo>
                    <a:pt x="31" y="1441"/>
                    <a:pt x="1" y="1471"/>
                    <a:pt x="1" y="1506"/>
                  </a:cubicBezTo>
                  <a:cubicBezTo>
                    <a:pt x="1" y="1543"/>
                    <a:pt x="31" y="1573"/>
                    <a:pt x="67" y="1573"/>
                  </a:cubicBezTo>
                  <a:lnTo>
                    <a:pt x="1081" y="1573"/>
                  </a:lnTo>
                  <a:lnTo>
                    <a:pt x="1081" y="7234"/>
                  </a:lnTo>
                  <a:cubicBezTo>
                    <a:pt x="1081" y="7270"/>
                    <a:pt x="1111" y="7300"/>
                    <a:pt x="1147" y="7300"/>
                  </a:cubicBezTo>
                  <a:cubicBezTo>
                    <a:pt x="1183" y="7300"/>
                    <a:pt x="1212" y="7270"/>
                    <a:pt x="1212" y="7234"/>
                  </a:cubicBezTo>
                  <a:lnTo>
                    <a:pt x="1212" y="65"/>
                  </a:lnTo>
                  <a:cubicBezTo>
                    <a:pt x="1214" y="29"/>
                    <a:pt x="1185" y="0"/>
                    <a:pt x="1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0"/>
            <p:cNvSpPr/>
            <p:nvPr/>
          </p:nvSpPr>
          <p:spPr>
            <a:xfrm>
              <a:off x="7408599" y="1722411"/>
              <a:ext cx="420582" cy="522192"/>
            </a:xfrm>
            <a:custGeom>
              <a:avLst/>
              <a:gdLst/>
              <a:ahLst/>
              <a:cxnLst/>
              <a:rect l="l" t="t" r="r" b="b"/>
              <a:pathLst>
                <a:path w="6275" h="7791" extrusionOk="0">
                  <a:moveTo>
                    <a:pt x="0" y="1"/>
                  </a:moveTo>
                  <a:lnTo>
                    <a:pt x="1147" y="7790"/>
                  </a:lnTo>
                  <a:lnTo>
                    <a:pt x="6275" y="7790"/>
                  </a:lnTo>
                  <a:lnTo>
                    <a:pt x="5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0"/>
            <p:cNvSpPr/>
            <p:nvPr/>
          </p:nvSpPr>
          <p:spPr>
            <a:xfrm>
              <a:off x="7462890" y="1718055"/>
              <a:ext cx="86462" cy="531039"/>
            </a:xfrm>
            <a:custGeom>
              <a:avLst/>
              <a:gdLst/>
              <a:ahLst/>
              <a:cxnLst/>
              <a:rect l="l" t="t" r="r" b="b"/>
              <a:pathLst>
                <a:path w="1290" h="7923" extrusionOk="0">
                  <a:moveTo>
                    <a:pt x="70" y="1"/>
                  </a:moveTo>
                  <a:cubicBezTo>
                    <a:pt x="68" y="1"/>
                    <a:pt x="65" y="1"/>
                    <a:pt x="62" y="1"/>
                  </a:cubicBezTo>
                  <a:cubicBezTo>
                    <a:pt x="26" y="7"/>
                    <a:pt x="0" y="40"/>
                    <a:pt x="5" y="76"/>
                  </a:cubicBezTo>
                  <a:lnTo>
                    <a:pt x="1154" y="7866"/>
                  </a:lnTo>
                  <a:cubicBezTo>
                    <a:pt x="1160" y="7898"/>
                    <a:pt x="1187" y="7923"/>
                    <a:pt x="1219" y="7923"/>
                  </a:cubicBezTo>
                  <a:cubicBezTo>
                    <a:pt x="1222" y="7923"/>
                    <a:pt x="1224" y="7922"/>
                    <a:pt x="1226" y="7922"/>
                  </a:cubicBezTo>
                  <a:cubicBezTo>
                    <a:pt x="1227" y="7922"/>
                    <a:pt x="1228" y="7922"/>
                    <a:pt x="1229" y="7923"/>
                  </a:cubicBezTo>
                  <a:cubicBezTo>
                    <a:pt x="1265" y="7917"/>
                    <a:pt x="1290" y="7884"/>
                    <a:pt x="1285" y="7848"/>
                  </a:cubicBezTo>
                  <a:lnTo>
                    <a:pt x="137" y="57"/>
                  </a:lnTo>
                  <a:cubicBezTo>
                    <a:pt x="132" y="24"/>
                    <a:pt x="103"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0"/>
            <p:cNvSpPr/>
            <p:nvPr/>
          </p:nvSpPr>
          <p:spPr>
            <a:xfrm>
              <a:off x="8011639" y="1749088"/>
              <a:ext cx="343771" cy="495583"/>
            </a:xfrm>
            <a:custGeom>
              <a:avLst/>
              <a:gdLst/>
              <a:ahLst/>
              <a:cxnLst/>
              <a:rect l="l" t="t" r="r" b="b"/>
              <a:pathLst>
                <a:path w="5129" h="7394" extrusionOk="0">
                  <a:moveTo>
                    <a:pt x="1" y="1"/>
                  </a:moveTo>
                  <a:lnTo>
                    <a:pt x="1" y="7393"/>
                  </a:lnTo>
                  <a:lnTo>
                    <a:pt x="5128" y="7393"/>
                  </a:lnTo>
                  <a:lnTo>
                    <a:pt x="51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0"/>
            <p:cNvSpPr/>
            <p:nvPr/>
          </p:nvSpPr>
          <p:spPr>
            <a:xfrm>
              <a:off x="8007349" y="1762627"/>
              <a:ext cx="90216" cy="482982"/>
            </a:xfrm>
            <a:custGeom>
              <a:avLst/>
              <a:gdLst/>
              <a:ahLst/>
              <a:cxnLst/>
              <a:rect l="l" t="t" r="r" b="b"/>
              <a:pathLst>
                <a:path w="1346" h="7206" extrusionOk="0">
                  <a:moveTo>
                    <a:pt x="1280" y="1"/>
                  </a:moveTo>
                  <a:cubicBezTo>
                    <a:pt x="1243" y="1"/>
                    <a:pt x="1214" y="30"/>
                    <a:pt x="1214" y="66"/>
                  </a:cubicBezTo>
                  <a:lnTo>
                    <a:pt x="1214" y="3723"/>
                  </a:lnTo>
                  <a:lnTo>
                    <a:pt x="66" y="3723"/>
                  </a:lnTo>
                  <a:cubicBezTo>
                    <a:pt x="30" y="3723"/>
                    <a:pt x="0" y="3752"/>
                    <a:pt x="0" y="3788"/>
                  </a:cubicBezTo>
                  <a:cubicBezTo>
                    <a:pt x="0" y="3824"/>
                    <a:pt x="30" y="3853"/>
                    <a:pt x="66" y="3853"/>
                  </a:cubicBezTo>
                  <a:lnTo>
                    <a:pt x="1214" y="3853"/>
                  </a:lnTo>
                  <a:lnTo>
                    <a:pt x="1214" y="4681"/>
                  </a:lnTo>
                  <a:lnTo>
                    <a:pt x="66" y="4681"/>
                  </a:lnTo>
                  <a:cubicBezTo>
                    <a:pt x="30" y="4681"/>
                    <a:pt x="0" y="4710"/>
                    <a:pt x="0" y="4746"/>
                  </a:cubicBezTo>
                  <a:cubicBezTo>
                    <a:pt x="0" y="4783"/>
                    <a:pt x="30" y="4812"/>
                    <a:pt x="66" y="4812"/>
                  </a:cubicBezTo>
                  <a:lnTo>
                    <a:pt x="1214" y="4812"/>
                  </a:lnTo>
                  <a:lnTo>
                    <a:pt x="1214" y="7140"/>
                  </a:lnTo>
                  <a:cubicBezTo>
                    <a:pt x="1214" y="7175"/>
                    <a:pt x="1244" y="7205"/>
                    <a:pt x="1280" y="7205"/>
                  </a:cubicBezTo>
                  <a:cubicBezTo>
                    <a:pt x="1316" y="7205"/>
                    <a:pt x="1346" y="7175"/>
                    <a:pt x="1346" y="7140"/>
                  </a:cubicBezTo>
                  <a:lnTo>
                    <a:pt x="1346" y="63"/>
                  </a:lnTo>
                  <a:cubicBezTo>
                    <a:pt x="1346" y="30"/>
                    <a:pt x="1316" y="1"/>
                    <a:pt x="1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0"/>
            <p:cNvSpPr/>
            <p:nvPr/>
          </p:nvSpPr>
          <p:spPr>
            <a:xfrm>
              <a:off x="7062338" y="2231144"/>
              <a:ext cx="1366506" cy="94572"/>
            </a:xfrm>
            <a:custGeom>
              <a:avLst/>
              <a:gdLst/>
              <a:ahLst/>
              <a:cxnLst/>
              <a:rect l="l" t="t" r="r" b="b"/>
              <a:pathLst>
                <a:path w="20388" h="1411" extrusionOk="0">
                  <a:moveTo>
                    <a:pt x="0" y="0"/>
                  </a:moveTo>
                  <a:lnTo>
                    <a:pt x="0" y="1410"/>
                  </a:lnTo>
                  <a:lnTo>
                    <a:pt x="20387" y="1410"/>
                  </a:lnTo>
                  <a:lnTo>
                    <a:pt x="20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0"/>
            <p:cNvSpPr/>
            <p:nvPr/>
          </p:nvSpPr>
          <p:spPr>
            <a:xfrm>
              <a:off x="7088613" y="1281644"/>
              <a:ext cx="411534" cy="399469"/>
            </a:xfrm>
            <a:custGeom>
              <a:avLst/>
              <a:gdLst/>
              <a:ahLst/>
              <a:cxnLst/>
              <a:rect l="l" t="t" r="r" b="b"/>
              <a:pathLst>
                <a:path w="6140" h="5960" extrusionOk="0">
                  <a:moveTo>
                    <a:pt x="1" y="1"/>
                  </a:moveTo>
                  <a:lnTo>
                    <a:pt x="1" y="5960"/>
                  </a:lnTo>
                  <a:lnTo>
                    <a:pt x="6139" y="5960"/>
                  </a:lnTo>
                  <a:lnTo>
                    <a:pt x="61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0"/>
            <p:cNvSpPr/>
            <p:nvPr/>
          </p:nvSpPr>
          <p:spPr>
            <a:xfrm>
              <a:off x="7084323" y="1277220"/>
              <a:ext cx="87200" cy="404697"/>
            </a:xfrm>
            <a:custGeom>
              <a:avLst/>
              <a:gdLst/>
              <a:ahLst/>
              <a:cxnLst/>
              <a:rect l="l" t="t" r="r" b="b"/>
              <a:pathLst>
                <a:path w="1301" h="6038" extrusionOk="0">
                  <a:moveTo>
                    <a:pt x="1234" y="1"/>
                  </a:moveTo>
                  <a:cubicBezTo>
                    <a:pt x="1198" y="1"/>
                    <a:pt x="1168" y="29"/>
                    <a:pt x="1168" y="66"/>
                  </a:cubicBezTo>
                  <a:lnTo>
                    <a:pt x="1168" y="4439"/>
                  </a:lnTo>
                  <a:lnTo>
                    <a:pt x="66" y="4439"/>
                  </a:lnTo>
                  <a:cubicBezTo>
                    <a:pt x="31" y="4439"/>
                    <a:pt x="1" y="4468"/>
                    <a:pt x="1" y="4505"/>
                  </a:cubicBezTo>
                  <a:cubicBezTo>
                    <a:pt x="1" y="4541"/>
                    <a:pt x="31" y="4570"/>
                    <a:pt x="66" y="4570"/>
                  </a:cubicBezTo>
                  <a:lnTo>
                    <a:pt x="1168" y="4570"/>
                  </a:lnTo>
                  <a:lnTo>
                    <a:pt x="1168" y="5972"/>
                  </a:lnTo>
                  <a:cubicBezTo>
                    <a:pt x="1168" y="6008"/>
                    <a:pt x="1198" y="6037"/>
                    <a:pt x="1234" y="6037"/>
                  </a:cubicBezTo>
                  <a:cubicBezTo>
                    <a:pt x="1269" y="6037"/>
                    <a:pt x="1299" y="6008"/>
                    <a:pt x="1299" y="5972"/>
                  </a:cubicBezTo>
                  <a:lnTo>
                    <a:pt x="1299" y="65"/>
                  </a:lnTo>
                  <a:cubicBezTo>
                    <a:pt x="1300" y="31"/>
                    <a:pt x="1269"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0"/>
            <p:cNvSpPr/>
            <p:nvPr/>
          </p:nvSpPr>
          <p:spPr>
            <a:xfrm>
              <a:off x="7217639" y="1192766"/>
              <a:ext cx="411399" cy="488344"/>
            </a:xfrm>
            <a:custGeom>
              <a:avLst/>
              <a:gdLst/>
              <a:ahLst/>
              <a:cxnLst/>
              <a:rect l="l" t="t" r="r" b="b"/>
              <a:pathLst>
                <a:path w="6138" h="7286" extrusionOk="0">
                  <a:moveTo>
                    <a:pt x="0" y="1"/>
                  </a:moveTo>
                  <a:lnTo>
                    <a:pt x="0" y="7286"/>
                  </a:lnTo>
                  <a:lnTo>
                    <a:pt x="6137" y="7286"/>
                  </a:lnTo>
                  <a:lnTo>
                    <a:pt x="61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0"/>
            <p:cNvSpPr/>
            <p:nvPr/>
          </p:nvSpPr>
          <p:spPr>
            <a:xfrm>
              <a:off x="7213216" y="1203558"/>
              <a:ext cx="126476" cy="466092"/>
            </a:xfrm>
            <a:custGeom>
              <a:avLst/>
              <a:gdLst/>
              <a:ahLst/>
              <a:cxnLst/>
              <a:rect l="l" t="t" r="r" b="b"/>
              <a:pathLst>
                <a:path w="1887" h="6954" extrusionOk="0">
                  <a:moveTo>
                    <a:pt x="1820" y="0"/>
                  </a:moveTo>
                  <a:cubicBezTo>
                    <a:pt x="1784" y="0"/>
                    <a:pt x="1755" y="30"/>
                    <a:pt x="1755" y="65"/>
                  </a:cubicBezTo>
                  <a:lnTo>
                    <a:pt x="1755" y="1866"/>
                  </a:lnTo>
                  <a:lnTo>
                    <a:pt x="66" y="1866"/>
                  </a:lnTo>
                  <a:cubicBezTo>
                    <a:pt x="30" y="1866"/>
                    <a:pt x="1" y="1896"/>
                    <a:pt x="1" y="1932"/>
                  </a:cubicBezTo>
                  <a:cubicBezTo>
                    <a:pt x="1" y="1968"/>
                    <a:pt x="30" y="1997"/>
                    <a:pt x="66" y="1997"/>
                  </a:cubicBezTo>
                  <a:lnTo>
                    <a:pt x="1755" y="1997"/>
                  </a:lnTo>
                  <a:lnTo>
                    <a:pt x="1755" y="2741"/>
                  </a:lnTo>
                  <a:lnTo>
                    <a:pt x="66" y="2741"/>
                  </a:lnTo>
                  <a:cubicBezTo>
                    <a:pt x="30" y="2741"/>
                    <a:pt x="1" y="2770"/>
                    <a:pt x="1" y="2807"/>
                  </a:cubicBezTo>
                  <a:cubicBezTo>
                    <a:pt x="1" y="2842"/>
                    <a:pt x="30" y="2872"/>
                    <a:pt x="66" y="2872"/>
                  </a:cubicBezTo>
                  <a:lnTo>
                    <a:pt x="1755" y="2872"/>
                  </a:lnTo>
                  <a:lnTo>
                    <a:pt x="1755" y="6888"/>
                  </a:lnTo>
                  <a:cubicBezTo>
                    <a:pt x="1755" y="6925"/>
                    <a:pt x="1784" y="6953"/>
                    <a:pt x="1820" y="6953"/>
                  </a:cubicBezTo>
                  <a:cubicBezTo>
                    <a:pt x="1857" y="6953"/>
                    <a:pt x="1885" y="6925"/>
                    <a:pt x="1885" y="6888"/>
                  </a:cubicBezTo>
                  <a:lnTo>
                    <a:pt x="1885" y="63"/>
                  </a:lnTo>
                  <a:cubicBezTo>
                    <a:pt x="1886" y="30"/>
                    <a:pt x="1858"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0"/>
            <p:cNvSpPr/>
            <p:nvPr/>
          </p:nvSpPr>
          <p:spPr>
            <a:xfrm>
              <a:off x="7361412" y="1281644"/>
              <a:ext cx="343436" cy="399469"/>
            </a:xfrm>
            <a:custGeom>
              <a:avLst/>
              <a:gdLst/>
              <a:ahLst/>
              <a:cxnLst/>
              <a:rect l="l" t="t" r="r" b="b"/>
              <a:pathLst>
                <a:path w="5124" h="5960" extrusionOk="0">
                  <a:moveTo>
                    <a:pt x="1" y="1"/>
                  </a:moveTo>
                  <a:lnTo>
                    <a:pt x="1" y="5960"/>
                  </a:lnTo>
                  <a:lnTo>
                    <a:pt x="5124" y="5960"/>
                  </a:lnTo>
                  <a:lnTo>
                    <a:pt x="51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0"/>
            <p:cNvSpPr/>
            <p:nvPr/>
          </p:nvSpPr>
          <p:spPr>
            <a:xfrm>
              <a:off x="7474553" y="1287140"/>
              <a:ext cx="8847" cy="395045"/>
            </a:xfrm>
            <a:custGeom>
              <a:avLst/>
              <a:gdLst/>
              <a:ahLst/>
              <a:cxnLst/>
              <a:rect l="l" t="t" r="r" b="b"/>
              <a:pathLst>
                <a:path w="132" h="5894" extrusionOk="0">
                  <a:moveTo>
                    <a:pt x="66" y="0"/>
                  </a:moveTo>
                  <a:cubicBezTo>
                    <a:pt x="29" y="0"/>
                    <a:pt x="0" y="30"/>
                    <a:pt x="0" y="67"/>
                  </a:cubicBezTo>
                  <a:lnTo>
                    <a:pt x="0" y="5828"/>
                  </a:lnTo>
                  <a:cubicBezTo>
                    <a:pt x="0" y="5865"/>
                    <a:pt x="29" y="5894"/>
                    <a:pt x="66" y="5894"/>
                  </a:cubicBezTo>
                  <a:cubicBezTo>
                    <a:pt x="103" y="5894"/>
                    <a:pt x="132" y="5864"/>
                    <a:pt x="131" y="5828"/>
                  </a:cubicBezTo>
                  <a:lnTo>
                    <a:pt x="131" y="67"/>
                  </a:lnTo>
                  <a:cubicBezTo>
                    <a:pt x="131" y="30"/>
                    <a:pt x="102"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0"/>
            <p:cNvSpPr/>
            <p:nvPr/>
          </p:nvSpPr>
          <p:spPr>
            <a:xfrm>
              <a:off x="7398277" y="1413552"/>
              <a:ext cx="35858" cy="222925"/>
            </a:xfrm>
            <a:custGeom>
              <a:avLst/>
              <a:gdLst/>
              <a:ahLst/>
              <a:cxnLst/>
              <a:rect l="l" t="t" r="r" b="b"/>
              <a:pathLst>
                <a:path w="535" h="3326" extrusionOk="0">
                  <a:moveTo>
                    <a:pt x="401" y="132"/>
                  </a:moveTo>
                  <a:lnTo>
                    <a:pt x="401" y="3193"/>
                  </a:lnTo>
                  <a:lnTo>
                    <a:pt x="131" y="3193"/>
                  </a:lnTo>
                  <a:lnTo>
                    <a:pt x="131" y="132"/>
                  </a:lnTo>
                  <a:close/>
                  <a:moveTo>
                    <a:pt x="66" y="1"/>
                  </a:moveTo>
                  <a:cubicBezTo>
                    <a:pt x="29" y="1"/>
                    <a:pt x="0" y="31"/>
                    <a:pt x="0" y="66"/>
                  </a:cubicBezTo>
                  <a:lnTo>
                    <a:pt x="0" y="3259"/>
                  </a:lnTo>
                  <a:cubicBezTo>
                    <a:pt x="0" y="3295"/>
                    <a:pt x="29" y="3325"/>
                    <a:pt x="66" y="3325"/>
                  </a:cubicBezTo>
                  <a:lnTo>
                    <a:pt x="468" y="3325"/>
                  </a:lnTo>
                  <a:cubicBezTo>
                    <a:pt x="504" y="3325"/>
                    <a:pt x="534" y="3295"/>
                    <a:pt x="534" y="3259"/>
                  </a:cubicBezTo>
                  <a:lnTo>
                    <a:pt x="534" y="66"/>
                  </a:lnTo>
                  <a:cubicBezTo>
                    <a:pt x="534" y="31"/>
                    <a:pt x="504" y="1"/>
                    <a:pt x="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0"/>
            <p:cNvSpPr/>
            <p:nvPr/>
          </p:nvSpPr>
          <p:spPr>
            <a:xfrm>
              <a:off x="7533134" y="1253828"/>
              <a:ext cx="343436" cy="427284"/>
            </a:xfrm>
            <a:custGeom>
              <a:avLst/>
              <a:gdLst/>
              <a:ahLst/>
              <a:cxnLst/>
              <a:rect l="l" t="t" r="r" b="b"/>
              <a:pathLst>
                <a:path w="5124" h="6375" extrusionOk="0">
                  <a:moveTo>
                    <a:pt x="0" y="1"/>
                  </a:moveTo>
                  <a:lnTo>
                    <a:pt x="0" y="6375"/>
                  </a:lnTo>
                  <a:lnTo>
                    <a:pt x="5124" y="6375"/>
                  </a:lnTo>
                  <a:lnTo>
                    <a:pt x="51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0"/>
            <p:cNvSpPr/>
            <p:nvPr/>
          </p:nvSpPr>
          <p:spPr>
            <a:xfrm>
              <a:off x="7572881" y="1256509"/>
              <a:ext cx="8981" cy="425676"/>
            </a:xfrm>
            <a:custGeom>
              <a:avLst/>
              <a:gdLst/>
              <a:ahLst/>
              <a:cxnLst/>
              <a:rect l="l" t="t" r="r" b="b"/>
              <a:pathLst>
                <a:path w="134" h="6351" extrusionOk="0">
                  <a:moveTo>
                    <a:pt x="66" y="0"/>
                  </a:moveTo>
                  <a:cubicBezTo>
                    <a:pt x="31" y="0"/>
                    <a:pt x="1" y="29"/>
                    <a:pt x="1" y="66"/>
                  </a:cubicBezTo>
                  <a:lnTo>
                    <a:pt x="1" y="6285"/>
                  </a:lnTo>
                  <a:cubicBezTo>
                    <a:pt x="1" y="6322"/>
                    <a:pt x="31" y="6351"/>
                    <a:pt x="66" y="6351"/>
                  </a:cubicBezTo>
                  <a:cubicBezTo>
                    <a:pt x="102" y="6351"/>
                    <a:pt x="134" y="6321"/>
                    <a:pt x="132" y="6285"/>
                  </a:cubicBezTo>
                  <a:lnTo>
                    <a:pt x="132" y="66"/>
                  </a:lnTo>
                  <a:cubicBezTo>
                    <a:pt x="132" y="29"/>
                    <a:pt x="102"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0"/>
            <p:cNvSpPr/>
            <p:nvPr/>
          </p:nvSpPr>
          <p:spPr>
            <a:xfrm>
              <a:off x="7743599" y="1291430"/>
              <a:ext cx="303221" cy="399134"/>
            </a:xfrm>
            <a:custGeom>
              <a:avLst/>
              <a:gdLst/>
              <a:ahLst/>
              <a:cxnLst/>
              <a:rect l="l" t="t" r="r" b="b"/>
              <a:pathLst>
                <a:path w="4524" h="5955" extrusionOk="0">
                  <a:moveTo>
                    <a:pt x="1" y="0"/>
                  </a:moveTo>
                  <a:lnTo>
                    <a:pt x="1" y="5955"/>
                  </a:lnTo>
                  <a:lnTo>
                    <a:pt x="4524" y="5955"/>
                  </a:lnTo>
                  <a:lnTo>
                    <a:pt x="45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0"/>
            <p:cNvSpPr/>
            <p:nvPr/>
          </p:nvSpPr>
          <p:spPr>
            <a:xfrm>
              <a:off x="7739242" y="1287006"/>
              <a:ext cx="110390" cy="396587"/>
            </a:xfrm>
            <a:custGeom>
              <a:avLst/>
              <a:gdLst/>
              <a:ahLst/>
              <a:cxnLst/>
              <a:rect l="l" t="t" r="r" b="b"/>
              <a:pathLst>
                <a:path w="1647" h="5917" extrusionOk="0">
                  <a:moveTo>
                    <a:pt x="1579" y="0"/>
                  </a:moveTo>
                  <a:cubicBezTo>
                    <a:pt x="1544" y="0"/>
                    <a:pt x="1514" y="29"/>
                    <a:pt x="1514" y="65"/>
                  </a:cubicBezTo>
                  <a:lnTo>
                    <a:pt x="1514" y="1203"/>
                  </a:lnTo>
                  <a:lnTo>
                    <a:pt x="66" y="1203"/>
                  </a:lnTo>
                  <a:cubicBezTo>
                    <a:pt x="30" y="1203"/>
                    <a:pt x="0" y="1232"/>
                    <a:pt x="0" y="1269"/>
                  </a:cubicBezTo>
                  <a:cubicBezTo>
                    <a:pt x="0" y="1305"/>
                    <a:pt x="30" y="1334"/>
                    <a:pt x="66" y="1334"/>
                  </a:cubicBezTo>
                  <a:lnTo>
                    <a:pt x="1514" y="1334"/>
                  </a:lnTo>
                  <a:lnTo>
                    <a:pt x="1514" y="1659"/>
                  </a:lnTo>
                  <a:lnTo>
                    <a:pt x="66" y="1659"/>
                  </a:lnTo>
                  <a:cubicBezTo>
                    <a:pt x="30" y="1659"/>
                    <a:pt x="0" y="1688"/>
                    <a:pt x="0" y="1724"/>
                  </a:cubicBezTo>
                  <a:cubicBezTo>
                    <a:pt x="0" y="1761"/>
                    <a:pt x="30" y="1789"/>
                    <a:pt x="66" y="1789"/>
                  </a:cubicBezTo>
                  <a:lnTo>
                    <a:pt x="1514" y="1789"/>
                  </a:lnTo>
                  <a:lnTo>
                    <a:pt x="1514" y="2052"/>
                  </a:lnTo>
                  <a:lnTo>
                    <a:pt x="66" y="2052"/>
                  </a:lnTo>
                  <a:cubicBezTo>
                    <a:pt x="30" y="2052"/>
                    <a:pt x="0" y="2081"/>
                    <a:pt x="0" y="2118"/>
                  </a:cubicBezTo>
                  <a:cubicBezTo>
                    <a:pt x="0" y="2153"/>
                    <a:pt x="30" y="2183"/>
                    <a:pt x="66" y="2183"/>
                  </a:cubicBezTo>
                  <a:lnTo>
                    <a:pt x="1514" y="2183"/>
                  </a:lnTo>
                  <a:lnTo>
                    <a:pt x="1514" y="5852"/>
                  </a:lnTo>
                  <a:cubicBezTo>
                    <a:pt x="1514" y="5888"/>
                    <a:pt x="1544" y="5917"/>
                    <a:pt x="1579" y="5917"/>
                  </a:cubicBezTo>
                  <a:cubicBezTo>
                    <a:pt x="1615" y="5917"/>
                    <a:pt x="1645" y="5888"/>
                    <a:pt x="1645" y="5852"/>
                  </a:cubicBezTo>
                  <a:lnTo>
                    <a:pt x="1645" y="62"/>
                  </a:lnTo>
                  <a:cubicBezTo>
                    <a:pt x="1646" y="29"/>
                    <a:pt x="1616" y="0"/>
                    <a:pt x="1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0"/>
            <p:cNvSpPr/>
            <p:nvPr/>
          </p:nvSpPr>
          <p:spPr>
            <a:xfrm>
              <a:off x="6939813" y="1671471"/>
              <a:ext cx="1489094" cy="94572"/>
            </a:xfrm>
            <a:custGeom>
              <a:avLst/>
              <a:gdLst/>
              <a:ahLst/>
              <a:cxnLst/>
              <a:rect l="l" t="t" r="r" b="b"/>
              <a:pathLst>
                <a:path w="22217" h="1411" extrusionOk="0">
                  <a:moveTo>
                    <a:pt x="1" y="0"/>
                  </a:moveTo>
                  <a:lnTo>
                    <a:pt x="1" y="1411"/>
                  </a:lnTo>
                  <a:lnTo>
                    <a:pt x="22217" y="1411"/>
                  </a:lnTo>
                  <a:lnTo>
                    <a:pt x="22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0"/>
            <p:cNvSpPr/>
            <p:nvPr/>
          </p:nvSpPr>
          <p:spPr>
            <a:xfrm>
              <a:off x="5096241" y="2989619"/>
              <a:ext cx="418102" cy="266089"/>
            </a:xfrm>
            <a:custGeom>
              <a:avLst/>
              <a:gdLst/>
              <a:ahLst/>
              <a:cxnLst/>
              <a:rect l="l" t="t" r="r" b="b"/>
              <a:pathLst>
                <a:path w="6238" h="3970" extrusionOk="0">
                  <a:moveTo>
                    <a:pt x="0" y="0"/>
                  </a:moveTo>
                  <a:lnTo>
                    <a:pt x="0" y="3970"/>
                  </a:lnTo>
                  <a:lnTo>
                    <a:pt x="6237" y="3970"/>
                  </a:lnTo>
                  <a:lnTo>
                    <a:pt x="62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0"/>
            <p:cNvSpPr/>
            <p:nvPr/>
          </p:nvSpPr>
          <p:spPr>
            <a:xfrm>
              <a:off x="5141819" y="3143110"/>
              <a:ext cx="59250" cy="10590"/>
            </a:xfrm>
            <a:custGeom>
              <a:avLst/>
              <a:gdLst/>
              <a:ahLst/>
              <a:cxnLst/>
              <a:rect l="l" t="t" r="r" b="b"/>
              <a:pathLst>
                <a:path w="884" h="158" extrusionOk="0">
                  <a:moveTo>
                    <a:pt x="70" y="0"/>
                  </a:moveTo>
                  <a:cubicBezTo>
                    <a:pt x="34" y="0"/>
                    <a:pt x="3" y="28"/>
                    <a:pt x="2" y="65"/>
                  </a:cubicBezTo>
                  <a:cubicBezTo>
                    <a:pt x="1" y="101"/>
                    <a:pt x="30" y="131"/>
                    <a:pt x="66" y="133"/>
                  </a:cubicBezTo>
                  <a:lnTo>
                    <a:pt x="814" y="158"/>
                  </a:lnTo>
                  <a:lnTo>
                    <a:pt x="816" y="158"/>
                  </a:lnTo>
                  <a:cubicBezTo>
                    <a:pt x="851" y="158"/>
                    <a:pt x="880" y="130"/>
                    <a:pt x="882" y="95"/>
                  </a:cubicBezTo>
                  <a:cubicBezTo>
                    <a:pt x="883" y="58"/>
                    <a:pt x="853" y="27"/>
                    <a:pt x="818" y="26"/>
                  </a:cubicBezTo>
                  <a:lnTo>
                    <a:pt x="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0"/>
            <p:cNvSpPr/>
            <p:nvPr/>
          </p:nvSpPr>
          <p:spPr>
            <a:xfrm>
              <a:off x="5269505" y="3088818"/>
              <a:ext cx="40818" cy="8847"/>
            </a:xfrm>
            <a:custGeom>
              <a:avLst/>
              <a:gdLst/>
              <a:ahLst/>
              <a:cxnLst/>
              <a:rect l="l" t="t" r="r" b="b"/>
              <a:pathLst>
                <a:path w="609" h="132" extrusionOk="0">
                  <a:moveTo>
                    <a:pt x="66" y="1"/>
                  </a:moveTo>
                  <a:cubicBezTo>
                    <a:pt x="31" y="1"/>
                    <a:pt x="1" y="30"/>
                    <a:pt x="1" y="66"/>
                  </a:cubicBezTo>
                  <a:cubicBezTo>
                    <a:pt x="1" y="102"/>
                    <a:pt x="29" y="131"/>
                    <a:pt x="66" y="131"/>
                  </a:cubicBezTo>
                  <a:lnTo>
                    <a:pt x="541" y="131"/>
                  </a:lnTo>
                  <a:cubicBezTo>
                    <a:pt x="577" y="131"/>
                    <a:pt x="608" y="102"/>
                    <a:pt x="606" y="66"/>
                  </a:cubicBezTo>
                  <a:cubicBezTo>
                    <a:pt x="606" y="30"/>
                    <a:pt x="577" y="1"/>
                    <a:pt x="5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0"/>
            <p:cNvSpPr/>
            <p:nvPr/>
          </p:nvSpPr>
          <p:spPr>
            <a:xfrm>
              <a:off x="5312604" y="3171529"/>
              <a:ext cx="50068" cy="10791"/>
            </a:xfrm>
            <a:custGeom>
              <a:avLst/>
              <a:gdLst/>
              <a:ahLst/>
              <a:cxnLst/>
              <a:rect l="l" t="t" r="r" b="b"/>
              <a:pathLst>
                <a:path w="747" h="161" extrusionOk="0">
                  <a:moveTo>
                    <a:pt x="66" y="1"/>
                  </a:moveTo>
                  <a:cubicBezTo>
                    <a:pt x="31" y="1"/>
                    <a:pt x="3" y="30"/>
                    <a:pt x="1" y="64"/>
                  </a:cubicBezTo>
                  <a:cubicBezTo>
                    <a:pt x="0" y="102"/>
                    <a:pt x="28" y="133"/>
                    <a:pt x="65" y="134"/>
                  </a:cubicBezTo>
                  <a:lnTo>
                    <a:pt x="676" y="160"/>
                  </a:lnTo>
                  <a:lnTo>
                    <a:pt x="678" y="160"/>
                  </a:lnTo>
                  <a:cubicBezTo>
                    <a:pt x="714" y="160"/>
                    <a:pt x="743" y="133"/>
                    <a:pt x="746" y="98"/>
                  </a:cubicBezTo>
                  <a:cubicBezTo>
                    <a:pt x="747" y="60"/>
                    <a:pt x="719" y="30"/>
                    <a:pt x="683" y="28"/>
                  </a:cubicBezTo>
                  <a:lnTo>
                    <a:pt x="72" y="1"/>
                  </a:lnTo>
                  <a:cubicBezTo>
                    <a:pt x="70" y="1"/>
                    <a:pt x="68"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0"/>
            <p:cNvSpPr/>
            <p:nvPr/>
          </p:nvSpPr>
          <p:spPr>
            <a:xfrm>
              <a:off x="5419645" y="3150282"/>
              <a:ext cx="36193" cy="8780"/>
            </a:xfrm>
            <a:custGeom>
              <a:avLst/>
              <a:gdLst/>
              <a:ahLst/>
              <a:cxnLst/>
              <a:rect l="l" t="t" r="r" b="b"/>
              <a:pathLst>
                <a:path w="540" h="131" extrusionOk="0">
                  <a:moveTo>
                    <a:pt x="65" y="0"/>
                  </a:moveTo>
                  <a:cubicBezTo>
                    <a:pt x="29" y="0"/>
                    <a:pt x="0" y="29"/>
                    <a:pt x="0" y="66"/>
                  </a:cubicBezTo>
                  <a:cubicBezTo>
                    <a:pt x="0" y="102"/>
                    <a:pt x="29" y="131"/>
                    <a:pt x="65" y="131"/>
                  </a:cubicBezTo>
                  <a:lnTo>
                    <a:pt x="473" y="131"/>
                  </a:lnTo>
                  <a:cubicBezTo>
                    <a:pt x="509" y="131"/>
                    <a:pt x="539" y="102"/>
                    <a:pt x="539" y="66"/>
                  </a:cubicBezTo>
                  <a:cubicBezTo>
                    <a:pt x="539" y="30"/>
                    <a:pt x="509" y="0"/>
                    <a:pt x="4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0"/>
            <p:cNvSpPr/>
            <p:nvPr/>
          </p:nvSpPr>
          <p:spPr>
            <a:xfrm>
              <a:off x="5189207" y="2488929"/>
              <a:ext cx="459523" cy="299133"/>
            </a:xfrm>
            <a:custGeom>
              <a:avLst/>
              <a:gdLst/>
              <a:ahLst/>
              <a:cxnLst/>
              <a:rect l="l" t="t" r="r" b="b"/>
              <a:pathLst>
                <a:path w="6856" h="4463" extrusionOk="0">
                  <a:moveTo>
                    <a:pt x="3867" y="1"/>
                  </a:moveTo>
                  <a:cubicBezTo>
                    <a:pt x="2787" y="1"/>
                    <a:pt x="1673" y="395"/>
                    <a:pt x="872" y="1075"/>
                  </a:cubicBezTo>
                  <a:cubicBezTo>
                    <a:pt x="348" y="1520"/>
                    <a:pt x="1" y="2247"/>
                    <a:pt x="199" y="2906"/>
                  </a:cubicBezTo>
                  <a:cubicBezTo>
                    <a:pt x="320" y="3312"/>
                    <a:pt x="635" y="3641"/>
                    <a:pt x="999" y="3857"/>
                  </a:cubicBezTo>
                  <a:cubicBezTo>
                    <a:pt x="1363" y="4075"/>
                    <a:pt x="1777" y="4191"/>
                    <a:pt x="2192" y="4282"/>
                  </a:cubicBezTo>
                  <a:cubicBezTo>
                    <a:pt x="2678" y="4388"/>
                    <a:pt x="3176" y="4463"/>
                    <a:pt x="3671" y="4463"/>
                  </a:cubicBezTo>
                  <a:cubicBezTo>
                    <a:pt x="3905" y="4463"/>
                    <a:pt x="4138" y="4446"/>
                    <a:pt x="4370" y="4408"/>
                  </a:cubicBezTo>
                  <a:cubicBezTo>
                    <a:pt x="5092" y="4291"/>
                    <a:pt x="5798" y="3953"/>
                    <a:pt x="6250" y="3376"/>
                  </a:cubicBezTo>
                  <a:cubicBezTo>
                    <a:pt x="6702" y="2801"/>
                    <a:pt x="6856" y="1973"/>
                    <a:pt x="6536" y="1314"/>
                  </a:cubicBezTo>
                  <a:cubicBezTo>
                    <a:pt x="6265" y="756"/>
                    <a:pt x="5703" y="386"/>
                    <a:pt x="5114" y="193"/>
                  </a:cubicBezTo>
                  <a:cubicBezTo>
                    <a:pt x="4718" y="62"/>
                    <a:pt x="4295" y="1"/>
                    <a:pt x="38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0"/>
            <p:cNvSpPr/>
            <p:nvPr/>
          </p:nvSpPr>
          <p:spPr>
            <a:xfrm>
              <a:off x="4848175" y="2791220"/>
              <a:ext cx="418102" cy="336197"/>
            </a:xfrm>
            <a:custGeom>
              <a:avLst/>
              <a:gdLst/>
              <a:ahLst/>
              <a:cxnLst/>
              <a:rect l="l" t="t" r="r" b="b"/>
              <a:pathLst>
                <a:path w="6238" h="5016" extrusionOk="0">
                  <a:moveTo>
                    <a:pt x="3857" y="1"/>
                  </a:moveTo>
                  <a:cubicBezTo>
                    <a:pt x="2732" y="1"/>
                    <a:pt x="1480" y="646"/>
                    <a:pt x="819" y="1448"/>
                  </a:cubicBezTo>
                  <a:cubicBezTo>
                    <a:pt x="199" y="2201"/>
                    <a:pt x="1" y="3366"/>
                    <a:pt x="576" y="4152"/>
                  </a:cubicBezTo>
                  <a:cubicBezTo>
                    <a:pt x="1033" y="4772"/>
                    <a:pt x="1842" y="5015"/>
                    <a:pt x="2622" y="5015"/>
                  </a:cubicBezTo>
                  <a:cubicBezTo>
                    <a:pt x="2714" y="5015"/>
                    <a:pt x="2806" y="5012"/>
                    <a:pt x="2896" y="5005"/>
                  </a:cubicBezTo>
                  <a:cubicBezTo>
                    <a:pt x="3809" y="4939"/>
                    <a:pt x="4726" y="4587"/>
                    <a:pt x="5346" y="3912"/>
                  </a:cubicBezTo>
                  <a:cubicBezTo>
                    <a:pt x="5966" y="3237"/>
                    <a:pt x="6237" y="2217"/>
                    <a:pt x="5900" y="1364"/>
                  </a:cubicBezTo>
                  <a:cubicBezTo>
                    <a:pt x="5511" y="382"/>
                    <a:pt x="4721" y="1"/>
                    <a:pt x="3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0"/>
            <p:cNvSpPr/>
            <p:nvPr/>
          </p:nvSpPr>
          <p:spPr>
            <a:xfrm>
              <a:off x="5307912" y="2848595"/>
              <a:ext cx="466226" cy="295178"/>
            </a:xfrm>
            <a:custGeom>
              <a:avLst/>
              <a:gdLst/>
              <a:ahLst/>
              <a:cxnLst/>
              <a:rect l="l" t="t" r="r" b="b"/>
              <a:pathLst>
                <a:path w="6956" h="4404" extrusionOk="0">
                  <a:moveTo>
                    <a:pt x="3101" y="0"/>
                  </a:moveTo>
                  <a:cubicBezTo>
                    <a:pt x="2368" y="0"/>
                    <a:pt x="1630" y="199"/>
                    <a:pt x="983" y="621"/>
                  </a:cubicBezTo>
                  <a:cubicBezTo>
                    <a:pt x="442" y="973"/>
                    <a:pt x="1" y="1583"/>
                    <a:pt x="53" y="2254"/>
                  </a:cubicBezTo>
                  <a:cubicBezTo>
                    <a:pt x="105" y="2916"/>
                    <a:pt x="620" y="3469"/>
                    <a:pt x="1219" y="3757"/>
                  </a:cubicBezTo>
                  <a:cubicBezTo>
                    <a:pt x="1818" y="4044"/>
                    <a:pt x="2495" y="4114"/>
                    <a:pt x="3155" y="4177"/>
                  </a:cubicBezTo>
                  <a:cubicBezTo>
                    <a:pt x="3814" y="4244"/>
                    <a:pt x="4474" y="4308"/>
                    <a:pt x="5133" y="4373"/>
                  </a:cubicBezTo>
                  <a:cubicBezTo>
                    <a:pt x="5297" y="4389"/>
                    <a:pt x="5466" y="4404"/>
                    <a:pt x="5634" y="4404"/>
                  </a:cubicBezTo>
                  <a:cubicBezTo>
                    <a:pt x="5933" y="4404"/>
                    <a:pt x="6226" y="4357"/>
                    <a:pt x="6466" y="4187"/>
                  </a:cubicBezTo>
                  <a:cubicBezTo>
                    <a:pt x="6755" y="3983"/>
                    <a:pt x="6912" y="3629"/>
                    <a:pt x="6934" y="3276"/>
                  </a:cubicBezTo>
                  <a:cubicBezTo>
                    <a:pt x="6955" y="2923"/>
                    <a:pt x="6854" y="2572"/>
                    <a:pt x="6707" y="2251"/>
                  </a:cubicBezTo>
                  <a:cubicBezTo>
                    <a:pt x="6058" y="820"/>
                    <a:pt x="4590" y="0"/>
                    <a:pt x="31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0"/>
            <p:cNvSpPr/>
            <p:nvPr/>
          </p:nvSpPr>
          <p:spPr>
            <a:xfrm>
              <a:off x="5043558" y="2591882"/>
              <a:ext cx="575075" cy="404094"/>
            </a:xfrm>
            <a:custGeom>
              <a:avLst/>
              <a:gdLst/>
              <a:ahLst/>
              <a:cxnLst/>
              <a:rect l="l" t="t" r="r" b="b"/>
              <a:pathLst>
                <a:path w="8580" h="6029" extrusionOk="0">
                  <a:moveTo>
                    <a:pt x="5843" y="0"/>
                  </a:moveTo>
                  <a:cubicBezTo>
                    <a:pt x="5829" y="0"/>
                    <a:pt x="5815" y="5"/>
                    <a:pt x="5804" y="14"/>
                  </a:cubicBezTo>
                  <a:cubicBezTo>
                    <a:pt x="4359" y="1116"/>
                    <a:pt x="3526" y="2523"/>
                    <a:pt x="3316" y="4209"/>
                  </a:cubicBezTo>
                  <a:cubicBezTo>
                    <a:pt x="2158" y="4225"/>
                    <a:pt x="937" y="4600"/>
                    <a:pt x="37" y="5218"/>
                  </a:cubicBezTo>
                  <a:cubicBezTo>
                    <a:pt x="7" y="5238"/>
                    <a:pt x="0" y="5279"/>
                    <a:pt x="20" y="5310"/>
                  </a:cubicBezTo>
                  <a:cubicBezTo>
                    <a:pt x="33" y="5329"/>
                    <a:pt x="54" y="5340"/>
                    <a:pt x="75" y="5340"/>
                  </a:cubicBezTo>
                  <a:cubicBezTo>
                    <a:pt x="88" y="5340"/>
                    <a:pt x="100" y="5336"/>
                    <a:pt x="112" y="5327"/>
                  </a:cubicBezTo>
                  <a:cubicBezTo>
                    <a:pt x="986" y="4728"/>
                    <a:pt x="2173" y="4362"/>
                    <a:pt x="3299" y="4343"/>
                  </a:cubicBezTo>
                  <a:lnTo>
                    <a:pt x="3299" y="4343"/>
                  </a:lnTo>
                  <a:cubicBezTo>
                    <a:pt x="3272" y="4599"/>
                    <a:pt x="3260" y="4860"/>
                    <a:pt x="3262" y="5127"/>
                  </a:cubicBezTo>
                  <a:cubicBezTo>
                    <a:pt x="3260" y="5133"/>
                    <a:pt x="3260" y="5139"/>
                    <a:pt x="3262" y="5145"/>
                  </a:cubicBezTo>
                  <a:cubicBezTo>
                    <a:pt x="3264" y="5393"/>
                    <a:pt x="3279" y="5647"/>
                    <a:pt x="3303" y="5905"/>
                  </a:cubicBezTo>
                  <a:cubicBezTo>
                    <a:pt x="3307" y="5940"/>
                    <a:pt x="3335" y="5965"/>
                    <a:pt x="3369" y="5965"/>
                  </a:cubicBezTo>
                  <a:lnTo>
                    <a:pt x="3376" y="5965"/>
                  </a:lnTo>
                  <a:cubicBezTo>
                    <a:pt x="3412" y="5961"/>
                    <a:pt x="3439" y="5929"/>
                    <a:pt x="3435" y="5893"/>
                  </a:cubicBezTo>
                  <a:cubicBezTo>
                    <a:pt x="3410" y="5652"/>
                    <a:pt x="3397" y="5416"/>
                    <a:pt x="3394" y="5183"/>
                  </a:cubicBezTo>
                  <a:cubicBezTo>
                    <a:pt x="3953" y="4990"/>
                    <a:pt x="4538" y="4895"/>
                    <a:pt x="5125" y="4895"/>
                  </a:cubicBezTo>
                  <a:cubicBezTo>
                    <a:pt x="6310" y="4895"/>
                    <a:pt x="7497" y="5281"/>
                    <a:pt x="8464" y="6016"/>
                  </a:cubicBezTo>
                  <a:cubicBezTo>
                    <a:pt x="8477" y="6025"/>
                    <a:pt x="8489" y="6029"/>
                    <a:pt x="8504" y="6029"/>
                  </a:cubicBezTo>
                  <a:cubicBezTo>
                    <a:pt x="8525" y="6029"/>
                    <a:pt x="8544" y="6020"/>
                    <a:pt x="8557" y="6002"/>
                  </a:cubicBezTo>
                  <a:cubicBezTo>
                    <a:pt x="8579" y="5972"/>
                    <a:pt x="8573" y="5930"/>
                    <a:pt x="8544" y="5908"/>
                  </a:cubicBezTo>
                  <a:cubicBezTo>
                    <a:pt x="7554" y="5155"/>
                    <a:pt x="6339" y="4760"/>
                    <a:pt x="5125" y="4760"/>
                  </a:cubicBezTo>
                  <a:cubicBezTo>
                    <a:pt x="4539" y="4760"/>
                    <a:pt x="3953" y="4852"/>
                    <a:pt x="3394" y="5040"/>
                  </a:cubicBezTo>
                  <a:cubicBezTo>
                    <a:pt x="3408" y="3022"/>
                    <a:pt x="4243" y="1370"/>
                    <a:pt x="5884" y="118"/>
                  </a:cubicBezTo>
                  <a:cubicBezTo>
                    <a:pt x="5913" y="96"/>
                    <a:pt x="5918" y="54"/>
                    <a:pt x="5896" y="26"/>
                  </a:cubicBezTo>
                  <a:cubicBezTo>
                    <a:pt x="5883" y="9"/>
                    <a:pt x="5863" y="0"/>
                    <a:pt x="5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0"/>
            <p:cNvSpPr/>
            <p:nvPr/>
          </p:nvSpPr>
          <p:spPr>
            <a:xfrm>
              <a:off x="4966611" y="3239562"/>
              <a:ext cx="1639163" cy="103218"/>
            </a:xfrm>
            <a:custGeom>
              <a:avLst/>
              <a:gdLst/>
              <a:ahLst/>
              <a:cxnLst/>
              <a:rect l="l" t="t" r="r" b="b"/>
              <a:pathLst>
                <a:path w="24456" h="1540" extrusionOk="0">
                  <a:moveTo>
                    <a:pt x="1" y="0"/>
                  </a:moveTo>
                  <a:lnTo>
                    <a:pt x="1" y="1539"/>
                  </a:lnTo>
                  <a:lnTo>
                    <a:pt x="24455" y="1539"/>
                  </a:lnTo>
                  <a:lnTo>
                    <a:pt x="24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0"/>
            <p:cNvSpPr/>
            <p:nvPr/>
          </p:nvSpPr>
          <p:spPr>
            <a:xfrm>
              <a:off x="4985245" y="3508406"/>
              <a:ext cx="651952" cy="271451"/>
            </a:xfrm>
            <a:custGeom>
              <a:avLst/>
              <a:gdLst/>
              <a:ahLst/>
              <a:cxnLst/>
              <a:rect l="l" t="t" r="r" b="b"/>
              <a:pathLst>
                <a:path w="9727" h="4050" extrusionOk="0">
                  <a:moveTo>
                    <a:pt x="1" y="1"/>
                  </a:moveTo>
                  <a:lnTo>
                    <a:pt x="1" y="4049"/>
                  </a:lnTo>
                  <a:lnTo>
                    <a:pt x="9726" y="4049"/>
                  </a:lnTo>
                  <a:lnTo>
                    <a:pt x="97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0"/>
            <p:cNvSpPr/>
            <p:nvPr/>
          </p:nvSpPr>
          <p:spPr>
            <a:xfrm>
              <a:off x="5104553" y="3504116"/>
              <a:ext cx="8981" cy="255097"/>
            </a:xfrm>
            <a:custGeom>
              <a:avLst/>
              <a:gdLst/>
              <a:ahLst/>
              <a:cxnLst/>
              <a:rect l="l" t="t" r="r" b="b"/>
              <a:pathLst>
                <a:path w="134" h="3806" extrusionOk="0">
                  <a:moveTo>
                    <a:pt x="66" y="1"/>
                  </a:moveTo>
                  <a:cubicBezTo>
                    <a:pt x="29" y="1"/>
                    <a:pt x="0" y="31"/>
                    <a:pt x="0" y="66"/>
                  </a:cubicBezTo>
                  <a:lnTo>
                    <a:pt x="0" y="3739"/>
                  </a:lnTo>
                  <a:cubicBezTo>
                    <a:pt x="0" y="3775"/>
                    <a:pt x="29" y="3805"/>
                    <a:pt x="66" y="3805"/>
                  </a:cubicBezTo>
                  <a:cubicBezTo>
                    <a:pt x="102" y="3805"/>
                    <a:pt x="133" y="3775"/>
                    <a:pt x="131" y="3739"/>
                  </a:cubicBezTo>
                  <a:lnTo>
                    <a:pt x="131" y="66"/>
                  </a:lnTo>
                  <a:cubicBezTo>
                    <a:pt x="131" y="31"/>
                    <a:pt x="10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0"/>
            <p:cNvSpPr/>
            <p:nvPr/>
          </p:nvSpPr>
          <p:spPr>
            <a:xfrm>
              <a:off x="5258915" y="3432330"/>
              <a:ext cx="651885" cy="347525"/>
            </a:xfrm>
            <a:custGeom>
              <a:avLst/>
              <a:gdLst/>
              <a:ahLst/>
              <a:cxnLst/>
              <a:rect l="l" t="t" r="r" b="b"/>
              <a:pathLst>
                <a:path w="9726" h="5185" extrusionOk="0">
                  <a:moveTo>
                    <a:pt x="0" y="0"/>
                  </a:moveTo>
                  <a:lnTo>
                    <a:pt x="0" y="5184"/>
                  </a:lnTo>
                  <a:lnTo>
                    <a:pt x="9726" y="5184"/>
                  </a:lnTo>
                  <a:lnTo>
                    <a:pt x="97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0"/>
            <p:cNvSpPr/>
            <p:nvPr/>
          </p:nvSpPr>
          <p:spPr>
            <a:xfrm>
              <a:off x="5446925" y="3427974"/>
              <a:ext cx="8914" cy="338007"/>
            </a:xfrm>
            <a:custGeom>
              <a:avLst/>
              <a:gdLst/>
              <a:ahLst/>
              <a:cxnLst/>
              <a:rect l="l" t="t" r="r" b="b"/>
              <a:pathLst>
                <a:path w="133" h="5043" extrusionOk="0">
                  <a:moveTo>
                    <a:pt x="66" y="1"/>
                  </a:moveTo>
                  <a:cubicBezTo>
                    <a:pt x="31" y="1"/>
                    <a:pt x="1" y="30"/>
                    <a:pt x="1" y="66"/>
                  </a:cubicBezTo>
                  <a:lnTo>
                    <a:pt x="1" y="4977"/>
                  </a:lnTo>
                  <a:cubicBezTo>
                    <a:pt x="1" y="5013"/>
                    <a:pt x="30" y="5043"/>
                    <a:pt x="66" y="5043"/>
                  </a:cubicBezTo>
                  <a:cubicBezTo>
                    <a:pt x="102" y="5043"/>
                    <a:pt x="132" y="5013"/>
                    <a:pt x="132" y="4977"/>
                  </a:cubicBezTo>
                  <a:lnTo>
                    <a:pt x="132" y="66"/>
                  </a:lnTo>
                  <a:cubicBezTo>
                    <a:pt x="132" y="30"/>
                    <a:pt x="10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0"/>
            <p:cNvSpPr/>
            <p:nvPr/>
          </p:nvSpPr>
          <p:spPr>
            <a:xfrm>
              <a:off x="5324065" y="3574628"/>
              <a:ext cx="60121" cy="59987"/>
            </a:xfrm>
            <a:custGeom>
              <a:avLst/>
              <a:gdLst/>
              <a:ahLst/>
              <a:cxnLst/>
              <a:rect l="l" t="t" r="r" b="b"/>
              <a:pathLst>
                <a:path w="897" h="895" extrusionOk="0">
                  <a:moveTo>
                    <a:pt x="763" y="131"/>
                  </a:moveTo>
                  <a:lnTo>
                    <a:pt x="763" y="762"/>
                  </a:lnTo>
                  <a:lnTo>
                    <a:pt x="132" y="762"/>
                  </a:lnTo>
                  <a:lnTo>
                    <a:pt x="132" y="131"/>
                  </a:lnTo>
                  <a:close/>
                  <a:moveTo>
                    <a:pt x="67" y="0"/>
                  </a:moveTo>
                  <a:cubicBezTo>
                    <a:pt x="30" y="0"/>
                    <a:pt x="1" y="29"/>
                    <a:pt x="1" y="65"/>
                  </a:cubicBezTo>
                  <a:lnTo>
                    <a:pt x="1" y="829"/>
                  </a:lnTo>
                  <a:cubicBezTo>
                    <a:pt x="1" y="864"/>
                    <a:pt x="30" y="894"/>
                    <a:pt x="67" y="894"/>
                  </a:cubicBezTo>
                  <a:lnTo>
                    <a:pt x="829" y="894"/>
                  </a:lnTo>
                  <a:cubicBezTo>
                    <a:pt x="866" y="894"/>
                    <a:pt x="897" y="865"/>
                    <a:pt x="896" y="829"/>
                  </a:cubicBezTo>
                  <a:lnTo>
                    <a:pt x="896" y="65"/>
                  </a:lnTo>
                  <a:cubicBezTo>
                    <a:pt x="896" y="29"/>
                    <a:pt x="866" y="0"/>
                    <a:pt x="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0"/>
            <p:cNvSpPr/>
            <p:nvPr/>
          </p:nvSpPr>
          <p:spPr>
            <a:xfrm>
              <a:off x="5974158" y="2244416"/>
              <a:ext cx="1687220" cy="1535409"/>
            </a:xfrm>
            <a:custGeom>
              <a:avLst/>
              <a:gdLst/>
              <a:ahLst/>
              <a:cxnLst/>
              <a:rect l="l" t="t" r="r" b="b"/>
              <a:pathLst>
                <a:path w="25173" h="22908" extrusionOk="0">
                  <a:moveTo>
                    <a:pt x="20626" y="1112"/>
                  </a:moveTo>
                  <a:cubicBezTo>
                    <a:pt x="21635" y="1112"/>
                    <a:pt x="22568" y="1569"/>
                    <a:pt x="23185" y="2368"/>
                  </a:cubicBezTo>
                  <a:cubicBezTo>
                    <a:pt x="23804" y="3167"/>
                    <a:pt x="24012" y="4187"/>
                    <a:pt x="23757" y="5163"/>
                  </a:cubicBezTo>
                  <a:lnTo>
                    <a:pt x="22442" y="10210"/>
                  </a:lnTo>
                  <a:lnTo>
                    <a:pt x="4454" y="10210"/>
                  </a:lnTo>
                  <a:lnTo>
                    <a:pt x="6824" y="1112"/>
                  </a:lnTo>
                  <a:close/>
                  <a:moveTo>
                    <a:pt x="22153" y="11320"/>
                  </a:moveTo>
                  <a:lnTo>
                    <a:pt x="20241" y="18670"/>
                  </a:lnTo>
                  <a:lnTo>
                    <a:pt x="2252" y="18670"/>
                  </a:lnTo>
                  <a:lnTo>
                    <a:pt x="4165" y="11320"/>
                  </a:lnTo>
                  <a:close/>
                  <a:moveTo>
                    <a:pt x="5965" y="0"/>
                  </a:moveTo>
                  <a:lnTo>
                    <a:pt x="3276" y="10324"/>
                  </a:lnTo>
                  <a:cubicBezTo>
                    <a:pt x="3145" y="10425"/>
                    <a:pt x="3059" y="10585"/>
                    <a:pt x="3059" y="10763"/>
                  </a:cubicBezTo>
                  <a:cubicBezTo>
                    <a:pt x="3059" y="10843"/>
                    <a:pt x="3075" y="10917"/>
                    <a:pt x="3104" y="10985"/>
                  </a:cubicBezTo>
                  <a:lnTo>
                    <a:pt x="0" y="22907"/>
                  </a:lnTo>
                  <a:lnTo>
                    <a:pt x="1147" y="22907"/>
                  </a:lnTo>
                  <a:lnTo>
                    <a:pt x="1962" y="19779"/>
                  </a:lnTo>
                  <a:lnTo>
                    <a:pt x="19950" y="19779"/>
                  </a:lnTo>
                  <a:lnTo>
                    <a:pt x="19136" y="22907"/>
                  </a:lnTo>
                  <a:lnTo>
                    <a:pt x="20284" y="22907"/>
                  </a:lnTo>
                  <a:lnTo>
                    <a:pt x="21183" y="19453"/>
                  </a:lnTo>
                  <a:cubicBezTo>
                    <a:pt x="21208" y="19397"/>
                    <a:pt x="21225" y="19335"/>
                    <a:pt x="21229" y="19271"/>
                  </a:cubicBezTo>
                  <a:lnTo>
                    <a:pt x="24830" y="5443"/>
                  </a:lnTo>
                  <a:cubicBezTo>
                    <a:pt x="25173" y="4130"/>
                    <a:pt x="24891" y="2762"/>
                    <a:pt x="24063" y="1689"/>
                  </a:cubicBezTo>
                  <a:cubicBezTo>
                    <a:pt x="23234" y="615"/>
                    <a:pt x="21980" y="0"/>
                    <a:pt x="20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0"/>
            <p:cNvSpPr/>
            <p:nvPr/>
          </p:nvSpPr>
          <p:spPr>
            <a:xfrm>
              <a:off x="6739470" y="1905059"/>
              <a:ext cx="283315" cy="331640"/>
            </a:xfrm>
            <a:custGeom>
              <a:avLst/>
              <a:gdLst/>
              <a:ahLst/>
              <a:cxnLst/>
              <a:rect l="l" t="t" r="r" b="b"/>
              <a:pathLst>
                <a:path w="4227" h="4948" extrusionOk="0">
                  <a:moveTo>
                    <a:pt x="2712" y="1"/>
                  </a:moveTo>
                  <a:cubicBezTo>
                    <a:pt x="2182" y="814"/>
                    <a:pt x="1443" y="1450"/>
                    <a:pt x="601" y="1935"/>
                  </a:cubicBezTo>
                  <a:cubicBezTo>
                    <a:pt x="398" y="2776"/>
                    <a:pt x="203" y="3575"/>
                    <a:pt x="0" y="4417"/>
                  </a:cubicBezTo>
                  <a:lnTo>
                    <a:pt x="2285" y="4948"/>
                  </a:lnTo>
                  <a:cubicBezTo>
                    <a:pt x="2509" y="4426"/>
                    <a:pt x="2732" y="3918"/>
                    <a:pt x="2956" y="3395"/>
                  </a:cubicBezTo>
                  <a:cubicBezTo>
                    <a:pt x="3345" y="3343"/>
                    <a:pt x="3733" y="3170"/>
                    <a:pt x="3968" y="2855"/>
                  </a:cubicBezTo>
                  <a:cubicBezTo>
                    <a:pt x="4203" y="2540"/>
                    <a:pt x="4152" y="2144"/>
                    <a:pt x="4053" y="1764"/>
                  </a:cubicBezTo>
                  <a:cubicBezTo>
                    <a:pt x="4038" y="1704"/>
                    <a:pt x="4021" y="1642"/>
                    <a:pt x="4002" y="1583"/>
                  </a:cubicBezTo>
                  <a:cubicBezTo>
                    <a:pt x="4079" y="1524"/>
                    <a:pt x="4156" y="1466"/>
                    <a:pt x="4227" y="1407"/>
                  </a:cubicBezTo>
                  <a:cubicBezTo>
                    <a:pt x="4091" y="1299"/>
                    <a:pt x="3956" y="1191"/>
                    <a:pt x="3819" y="1083"/>
                  </a:cubicBezTo>
                  <a:cubicBezTo>
                    <a:pt x="3742" y="904"/>
                    <a:pt x="3653" y="728"/>
                    <a:pt x="3548" y="552"/>
                  </a:cubicBezTo>
                  <a:cubicBezTo>
                    <a:pt x="3373" y="255"/>
                    <a:pt x="3055" y="47"/>
                    <a:pt x="2712" y="1"/>
                  </a:cubicBezTo>
                  <a:close/>
                </a:path>
              </a:pathLst>
            </a:custGeom>
            <a:solidFill>
              <a:srgbClr val="BB54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0"/>
            <p:cNvSpPr/>
            <p:nvPr/>
          </p:nvSpPr>
          <p:spPr>
            <a:xfrm>
              <a:off x="6970914" y="1984218"/>
              <a:ext cx="17762" cy="17829"/>
            </a:xfrm>
            <a:custGeom>
              <a:avLst/>
              <a:gdLst/>
              <a:ahLst/>
              <a:cxnLst/>
              <a:rect l="l" t="t" r="r" b="b"/>
              <a:pathLst>
                <a:path w="265" h="266" extrusionOk="0">
                  <a:moveTo>
                    <a:pt x="132" y="1"/>
                  </a:moveTo>
                  <a:cubicBezTo>
                    <a:pt x="60" y="1"/>
                    <a:pt x="1" y="60"/>
                    <a:pt x="1" y="133"/>
                  </a:cubicBezTo>
                  <a:cubicBezTo>
                    <a:pt x="1" y="206"/>
                    <a:pt x="60" y="266"/>
                    <a:pt x="132" y="266"/>
                  </a:cubicBezTo>
                  <a:cubicBezTo>
                    <a:pt x="206" y="266"/>
                    <a:pt x="265" y="206"/>
                    <a:pt x="265" y="133"/>
                  </a:cubicBezTo>
                  <a:cubicBezTo>
                    <a:pt x="265" y="60"/>
                    <a:pt x="206"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0"/>
            <p:cNvSpPr/>
            <p:nvPr/>
          </p:nvSpPr>
          <p:spPr>
            <a:xfrm>
              <a:off x="6946315" y="1944069"/>
              <a:ext cx="37601" cy="28620"/>
            </a:xfrm>
            <a:custGeom>
              <a:avLst/>
              <a:gdLst/>
              <a:ahLst/>
              <a:cxnLst/>
              <a:rect l="l" t="t" r="r" b="b"/>
              <a:pathLst>
                <a:path w="561" h="427" extrusionOk="0">
                  <a:moveTo>
                    <a:pt x="385" y="1"/>
                  </a:moveTo>
                  <a:cubicBezTo>
                    <a:pt x="309" y="1"/>
                    <a:pt x="234" y="23"/>
                    <a:pt x="172" y="64"/>
                  </a:cubicBezTo>
                  <a:cubicBezTo>
                    <a:pt x="76" y="128"/>
                    <a:pt x="10" y="240"/>
                    <a:pt x="4" y="357"/>
                  </a:cubicBezTo>
                  <a:cubicBezTo>
                    <a:pt x="1" y="392"/>
                    <a:pt x="29" y="423"/>
                    <a:pt x="65" y="426"/>
                  </a:cubicBezTo>
                  <a:lnTo>
                    <a:pt x="69" y="426"/>
                  </a:lnTo>
                  <a:cubicBezTo>
                    <a:pt x="104" y="426"/>
                    <a:pt x="132" y="400"/>
                    <a:pt x="138" y="366"/>
                  </a:cubicBezTo>
                  <a:cubicBezTo>
                    <a:pt x="141" y="290"/>
                    <a:pt x="184" y="216"/>
                    <a:pt x="247" y="175"/>
                  </a:cubicBezTo>
                  <a:cubicBezTo>
                    <a:pt x="288" y="147"/>
                    <a:pt x="336" y="133"/>
                    <a:pt x="385" y="133"/>
                  </a:cubicBezTo>
                  <a:cubicBezTo>
                    <a:pt x="412" y="133"/>
                    <a:pt x="439" y="138"/>
                    <a:pt x="465" y="146"/>
                  </a:cubicBezTo>
                  <a:cubicBezTo>
                    <a:pt x="472" y="149"/>
                    <a:pt x="480" y="150"/>
                    <a:pt x="487" y="150"/>
                  </a:cubicBezTo>
                  <a:cubicBezTo>
                    <a:pt x="514" y="150"/>
                    <a:pt x="539" y="133"/>
                    <a:pt x="550" y="106"/>
                  </a:cubicBezTo>
                  <a:cubicBezTo>
                    <a:pt x="560" y="70"/>
                    <a:pt x="542" y="33"/>
                    <a:pt x="508" y="21"/>
                  </a:cubicBezTo>
                  <a:cubicBezTo>
                    <a:pt x="468" y="7"/>
                    <a:pt x="426" y="1"/>
                    <a:pt x="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0"/>
            <p:cNvSpPr/>
            <p:nvPr/>
          </p:nvSpPr>
          <p:spPr>
            <a:xfrm>
              <a:off x="6999735" y="2033885"/>
              <a:ext cx="17628" cy="8847"/>
            </a:xfrm>
            <a:custGeom>
              <a:avLst/>
              <a:gdLst/>
              <a:ahLst/>
              <a:cxnLst/>
              <a:rect l="l" t="t" r="r" b="b"/>
              <a:pathLst>
                <a:path w="263" h="132" extrusionOk="0">
                  <a:moveTo>
                    <a:pt x="66" y="1"/>
                  </a:moveTo>
                  <a:cubicBezTo>
                    <a:pt x="31" y="1"/>
                    <a:pt x="1" y="30"/>
                    <a:pt x="1" y="66"/>
                  </a:cubicBezTo>
                  <a:cubicBezTo>
                    <a:pt x="1" y="103"/>
                    <a:pt x="31" y="131"/>
                    <a:pt x="66" y="131"/>
                  </a:cubicBezTo>
                  <a:lnTo>
                    <a:pt x="197" y="131"/>
                  </a:lnTo>
                  <a:cubicBezTo>
                    <a:pt x="234" y="131"/>
                    <a:pt x="263" y="100"/>
                    <a:pt x="263" y="66"/>
                  </a:cubicBezTo>
                  <a:cubicBezTo>
                    <a:pt x="263" y="30"/>
                    <a:pt x="234" y="1"/>
                    <a:pt x="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0"/>
            <p:cNvSpPr/>
            <p:nvPr/>
          </p:nvSpPr>
          <p:spPr>
            <a:xfrm>
              <a:off x="6746307" y="2070950"/>
              <a:ext cx="152415" cy="175807"/>
            </a:xfrm>
            <a:custGeom>
              <a:avLst/>
              <a:gdLst/>
              <a:ahLst/>
              <a:cxnLst/>
              <a:rect l="l" t="t" r="r" b="b"/>
              <a:pathLst>
                <a:path w="2274" h="2623" extrusionOk="0">
                  <a:moveTo>
                    <a:pt x="3" y="1969"/>
                  </a:moveTo>
                  <a:lnTo>
                    <a:pt x="3" y="1969"/>
                  </a:lnTo>
                  <a:cubicBezTo>
                    <a:pt x="2" y="1969"/>
                    <a:pt x="1" y="1969"/>
                    <a:pt x="1" y="1970"/>
                  </a:cubicBezTo>
                  <a:cubicBezTo>
                    <a:pt x="1" y="1970"/>
                    <a:pt x="1" y="1971"/>
                    <a:pt x="1" y="1971"/>
                  </a:cubicBezTo>
                  <a:cubicBezTo>
                    <a:pt x="1" y="1971"/>
                    <a:pt x="2" y="1970"/>
                    <a:pt x="3" y="1969"/>
                  </a:cubicBezTo>
                  <a:close/>
                  <a:moveTo>
                    <a:pt x="1236" y="1"/>
                  </a:moveTo>
                  <a:cubicBezTo>
                    <a:pt x="1236" y="1"/>
                    <a:pt x="64" y="1903"/>
                    <a:pt x="3" y="1969"/>
                  </a:cubicBezTo>
                  <a:lnTo>
                    <a:pt x="3" y="1969"/>
                  </a:lnTo>
                  <a:cubicBezTo>
                    <a:pt x="4" y="1969"/>
                    <a:pt x="4" y="1969"/>
                    <a:pt x="5" y="1969"/>
                  </a:cubicBezTo>
                  <a:cubicBezTo>
                    <a:pt x="113" y="1969"/>
                    <a:pt x="2274" y="2622"/>
                    <a:pt x="2274" y="2622"/>
                  </a:cubicBezTo>
                  <a:lnTo>
                    <a:pt x="2159" y="143"/>
                  </a:lnTo>
                  <a:lnTo>
                    <a:pt x="12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0"/>
            <p:cNvSpPr/>
            <p:nvPr/>
          </p:nvSpPr>
          <p:spPr>
            <a:xfrm>
              <a:off x="5675152" y="2132213"/>
              <a:ext cx="995455" cy="991501"/>
            </a:xfrm>
            <a:custGeom>
              <a:avLst/>
              <a:gdLst/>
              <a:ahLst/>
              <a:cxnLst/>
              <a:rect l="l" t="t" r="r" b="b"/>
              <a:pathLst>
                <a:path w="14852" h="14793" extrusionOk="0">
                  <a:moveTo>
                    <a:pt x="10732" y="1"/>
                  </a:moveTo>
                  <a:cubicBezTo>
                    <a:pt x="7696" y="1"/>
                    <a:pt x="5845" y="674"/>
                    <a:pt x="4018" y="1475"/>
                  </a:cubicBezTo>
                  <a:cubicBezTo>
                    <a:pt x="1484" y="2588"/>
                    <a:pt x="0" y="6074"/>
                    <a:pt x="1744" y="8920"/>
                  </a:cubicBezTo>
                  <a:cubicBezTo>
                    <a:pt x="3487" y="11764"/>
                    <a:pt x="6022" y="14793"/>
                    <a:pt x="6022" y="14793"/>
                  </a:cubicBezTo>
                  <a:lnTo>
                    <a:pt x="14851" y="334"/>
                  </a:lnTo>
                  <a:cubicBezTo>
                    <a:pt x="13256" y="101"/>
                    <a:pt x="11905" y="1"/>
                    <a:pt x="10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0"/>
            <p:cNvSpPr/>
            <p:nvPr/>
          </p:nvSpPr>
          <p:spPr>
            <a:xfrm>
              <a:off x="6121148" y="2453472"/>
              <a:ext cx="127951" cy="82508"/>
            </a:xfrm>
            <a:custGeom>
              <a:avLst/>
              <a:gdLst/>
              <a:ahLst/>
              <a:cxnLst/>
              <a:rect l="l" t="t" r="r" b="b"/>
              <a:pathLst>
                <a:path w="1909" h="1231" extrusionOk="0">
                  <a:moveTo>
                    <a:pt x="76" y="1"/>
                  </a:moveTo>
                  <a:cubicBezTo>
                    <a:pt x="51" y="1"/>
                    <a:pt x="28" y="15"/>
                    <a:pt x="16" y="39"/>
                  </a:cubicBezTo>
                  <a:cubicBezTo>
                    <a:pt x="0" y="71"/>
                    <a:pt x="13" y="111"/>
                    <a:pt x="47" y="127"/>
                  </a:cubicBezTo>
                  <a:cubicBezTo>
                    <a:pt x="663" y="429"/>
                    <a:pt x="1250" y="796"/>
                    <a:pt x="1793" y="1217"/>
                  </a:cubicBezTo>
                  <a:cubicBezTo>
                    <a:pt x="1804" y="1226"/>
                    <a:pt x="1818" y="1230"/>
                    <a:pt x="1833" y="1230"/>
                  </a:cubicBezTo>
                  <a:cubicBezTo>
                    <a:pt x="1853" y="1230"/>
                    <a:pt x="1873" y="1221"/>
                    <a:pt x="1885" y="1204"/>
                  </a:cubicBezTo>
                  <a:cubicBezTo>
                    <a:pt x="1908" y="1177"/>
                    <a:pt x="1903" y="1135"/>
                    <a:pt x="1873" y="1112"/>
                  </a:cubicBezTo>
                  <a:cubicBezTo>
                    <a:pt x="1323" y="686"/>
                    <a:pt x="728" y="315"/>
                    <a:pt x="104" y="8"/>
                  </a:cubicBezTo>
                  <a:cubicBezTo>
                    <a:pt x="95" y="3"/>
                    <a:pt x="85"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0"/>
            <p:cNvSpPr/>
            <p:nvPr/>
          </p:nvSpPr>
          <p:spPr>
            <a:xfrm>
              <a:off x="5776362" y="2284297"/>
              <a:ext cx="108916" cy="160257"/>
            </a:xfrm>
            <a:custGeom>
              <a:avLst/>
              <a:gdLst/>
              <a:ahLst/>
              <a:cxnLst/>
              <a:rect l="l" t="t" r="r" b="b"/>
              <a:pathLst>
                <a:path w="1625" h="2391" extrusionOk="0">
                  <a:moveTo>
                    <a:pt x="1329" y="1"/>
                  </a:moveTo>
                  <a:cubicBezTo>
                    <a:pt x="1319" y="1"/>
                    <a:pt x="1309" y="3"/>
                    <a:pt x="1300" y="7"/>
                  </a:cubicBezTo>
                  <a:cubicBezTo>
                    <a:pt x="1268" y="25"/>
                    <a:pt x="1255" y="64"/>
                    <a:pt x="1271" y="96"/>
                  </a:cubicBezTo>
                  <a:cubicBezTo>
                    <a:pt x="1487" y="534"/>
                    <a:pt x="1475" y="1069"/>
                    <a:pt x="1237" y="1495"/>
                  </a:cubicBezTo>
                  <a:cubicBezTo>
                    <a:pt x="999" y="1921"/>
                    <a:pt x="550" y="2213"/>
                    <a:pt x="65" y="2258"/>
                  </a:cubicBezTo>
                  <a:cubicBezTo>
                    <a:pt x="27" y="2262"/>
                    <a:pt x="0" y="2294"/>
                    <a:pt x="5" y="2331"/>
                  </a:cubicBezTo>
                  <a:cubicBezTo>
                    <a:pt x="7" y="2365"/>
                    <a:pt x="37" y="2390"/>
                    <a:pt x="70" y="2390"/>
                  </a:cubicBezTo>
                  <a:cubicBezTo>
                    <a:pt x="73" y="2390"/>
                    <a:pt x="74" y="2390"/>
                    <a:pt x="75" y="2389"/>
                  </a:cubicBezTo>
                  <a:cubicBezTo>
                    <a:pt x="604" y="2341"/>
                    <a:pt x="1092" y="2022"/>
                    <a:pt x="1351" y="1558"/>
                  </a:cubicBezTo>
                  <a:cubicBezTo>
                    <a:pt x="1610" y="1096"/>
                    <a:pt x="1624" y="512"/>
                    <a:pt x="1389" y="37"/>
                  </a:cubicBezTo>
                  <a:cubicBezTo>
                    <a:pt x="1377" y="14"/>
                    <a:pt x="1354" y="1"/>
                    <a:pt x="1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0"/>
            <p:cNvSpPr/>
            <p:nvPr/>
          </p:nvSpPr>
          <p:spPr>
            <a:xfrm>
              <a:off x="5635539" y="2991160"/>
              <a:ext cx="1671805" cy="788683"/>
            </a:xfrm>
            <a:custGeom>
              <a:avLst/>
              <a:gdLst/>
              <a:ahLst/>
              <a:cxnLst/>
              <a:rect l="l" t="t" r="r" b="b"/>
              <a:pathLst>
                <a:path w="24943" h="11767" extrusionOk="0">
                  <a:moveTo>
                    <a:pt x="4642" y="1"/>
                  </a:moveTo>
                  <a:cubicBezTo>
                    <a:pt x="4642" y="1"/>
                    <a:pt x="1054" y="4388"/>
                    <a:pt x="1" y="11765"/>
                  </a:cubicBezTo>
                  <a:lnTo>
                    <a:pt x="24942" y="11765"/>
                  </a:lnTo>
                  <a:lnTo>
                    <a:pt x="21207" y="2824"/>
                  </a:lnTo>
                  <a:lnTo>
                    <a:pt x="21207" y="567"/>
                  </a:lnTo>
                  <a:lnTo>
                    <a:pt x="4642" y="1"/>
                  </a:lnTo>
                  <a:close/>
                  <a:moveTo>
                    <a:pt x="24942" y="11765"/>
                  </a:moveTo>
                  <a:lnTo>
                    <a:pt x="24942" y="11766"/>
                  </a:lnTo>
                  <a:lnTo>
                    <a:pt x="24942" y="1176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0"/>
            <p:cNvSpPr/>
            <p:nvPr/>
          </p:nvSpPr>
          <p:spPr>
            <a:xfrm>
              <a:off x="5703437" y="3158995"/>
              <a:ext cx="286599" cy="391627"/>
            </a:xfrm>
            <a:custGeom>
              <a:avLst/>
              <a:gdLst/>
              <a:ahLst/>
              <a:cxnLst/>
              <a:rect l="l" t="t" r="r" b="b"/>
              <a:pathLst>
                <a:path w="4276" h="5843" extrusionOk="0">
                  <a:moveTo>
                    <a:pt x="2097" y="1"/>
                  </a:moveTo>
                  <a:cubicBezTo>
                    <a:pt x="2071" y="1"/>
                    <a:pt x="2047" y="15"/>
                    <a:pt x="2036" y="40"/>
                  </a:cubicBezTo>
                  <a:cubicBezTo>
                    <a:pt x="2022" y="74"/>
                    <a:pt x="2036" y="112"/>
                    <a:pt x="2070" y="127"/>
                  </a:cubicBezTo>
                  <a:lnTo>
                    <a:pt x="4120" y="1046"/>
                  </a:lnTo>
                  <a:cubicBezTo>
                    <a:pt x="3830" y="1610"/>
                    <a:pt x="3494" y="2176"/>
                    <a:pt x="3170" y="2726"/>
                  </a:cubicBezTo>
                  <a:cubicBezTo>
                    <a:pt x="2833" y="3297"/>
                    <a:pt x="2484" y="3888"/>
                    <a:pt x="2185" y="4476"/>
                  </a:cubicBezTo>
                  <a:cubicBezTo>
                    <a:pt x="1798" y="5240"/>
                    <a:pt x="872" y="5491"/>
                    <a:pt x="56" y="5713"/>
                  </a:cubicBezTo>
                  <a:cubicBezTo>
                    <a:pt x="20" y="5722"/>
                    <a:pt x="1" y="5759"/>
                    <a:pt x="9" y="5795"/>
                  </a:cubicBezTo>
                  <a:cubicBezTo>
                    <a:pt x="18" y="5824"/>
                    <a:pt x="45" y="5843"/>
                    <a:pt x="73" y="5843"/>
                  </a:cubicBezTo>
                  <a:cubicBezTo>
                    <a:pt x="79" y="5843"/>
                    <a:pt x="86" y="5842"/>
                    <a:pt x="89" y="5841"/>
                  </a:cubicBezTo>
                  <a:cubicBezTo>
                    <a:pt x="932" y="5611"/>
                    <a:pt x="1886" y="5352"/>
                    <a:pt x="2301" y="4536"/>
                  </a:cubicBezTo>
                  <a:cubicBezTo>
                    <a:pt x="2600" y="3952"/>
                    <a:pt x="2947" y="3364"/>
                    <a:pt x="3282" y="2795"/>
                  </a:cubicBezTo>
                  <a:cubicBezTo>
                    <a:pt x="3619" y="2223"/>
                    <a:pt x="3967" y="1632"/>
                    <a:pt x="4266" y="1044"/>
                  </a:cubicBezTo>
                  <a:cubicBezTo>
                    <a:pt x="4276" y="1028"/>
                    <a:pt x="4276" y="1009"/>
                    <a:pt x="4270" y="992"/>
                  </a:cubicBezTo>
                  <a:cubicBezTo>
                    <a:pt x="4265" y="974"/>
                    <a:pt x="4252" y="961"/>
                    <a:pt x="4236" y="953"/>
                  </a:cubicBezTo>
                  <a:lnTo>
                    <a:pt x="2124" y="6"/>
                  </a:lnTo>
                  <a:cubicBezTo>
                    <a:pt x="2115" y="3"/>
                    <a:pt x="2106" y="1"/>
                    <a:pt x="2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0"/>
            <p:cNvSpPr/>
            <p:nvPr/>
          </p:nvSpPr>
          <p:spPr>
            <a:xfrm>
              <a:off x="6410033" y="3262016"/>
              <a:ext cx="467835" cy="400474"/>
            </a:xfrm>
            <a:custGeom>
              <a:avLst/>
              <a:gdLst/>
              <a:ahLst/>
              <a:cxnLst/>
              <a:rect l="l" t="t" r="r" b="b"/>
              <a:pathLst>
                <a:path w="6980" h="5975" extrusionOk="0">
                  <a:moveTo>
                    <a:pt x="6185" y="136"/>
                  </a:moveTo>
                  <a:cubicBezTo>
                    <a:pt x="6296" y="816"/>
                    <a:pt x="6406" y="1518"/>
                    <a:pt x="6511" y="2197"/>
                  </a:cubicBezTo>
                  <a:cubicBezTo>
                    <a:pt x="6618" y="2885"/>
                    <a:pt x="6728" y="3597"/>
                    <a:pt x="6841" y="4286"/>
                  </a:cubicBezTo>
                  <a:cubicBezTo>
                    <a:pt x="5883" y="5271"/>
                    <a:pt x="4925" y="5793"/>
                    <a:pt x="3990" y="5836"/>
                  </a:cubicBezTo>
                  <a:cubicBezTo>
                    <a:pt x="3915" y="5840"/>
                    <a:pt x="3841" y="5842"/>
                    <a:pt x="3766" y="5842"/>
                  </a:cubicBezTo>
                  <a:cubicBezTo>
                    <a:pt x="2660" y="5842"/>
                    <a:pt x="1539" y="5467"/>
                    <a:pt x="794" y="4836"/>
                  </a:cubicBezTo>
                  <a:cubicBezTo>
                    <a:pt x="691" y="4092"/>
                    <a:pt x="577" y="3340"/>
                    <a:pt x="467" y="2614"/>
                  </a:cubicBezTo>
                  <a:cubicBezTo>
                    <a:pt x="359" y="1903"/>
                    <a:pt x="246" y="1169"/>
                    <a:pt x="146" y="440"/>
                  </a:cubicBezTo>
                  <a:lnTo>
                    <a:pt x="6185" y="136"/>
                  </a:lnTo>
                  <a:close/>
                  <a:moveTo>
                    <a:pt x="6244" y="0"/>
                  </a:moveTo>
                  <a:cubicBezTo>
                    <a:pt x="6241" y="0"/>
                    <a:pt x="6239" y="1"/>
                    <a:pt x="6236" y="1"/>
                  </a:cubicBezTo>
                  <a:lnTo>
                    <a:pt x="66" y="311"/>
                  </a:lnTo>
                  <a:cubicBezTo>
                    <a:pt x="47" y="312"/>
                    <a:pt x="29" y="321"/>
                    <a:pt x="17" y="335"/>
                  </a:cubicBezTo>
                  <a:cubicBezTo>
                    <a:pt x="6" y="348"/>
                    <a:pt x="0" y="367"/>
                    <a:pt x="3" y="386"/>
                  </a:cubicBezTo>
                  <a:cubicBezTo>
                    <a:pt x="107" y="1139"/>
                    <a:pt x="222" y="1898"/>
                    <a:pt x="334" y="2633"/>
                  </a:cubicBezTo>
                  <a:cubicBezTo>
                    <a:pt x="446" y="3369"/>
                    <a:pt x="563" y="4128"/>
                    <a:pt x="666" y="4879"/>
                  </a:cubicBezTo>
                  <a:cubicBezTo>
                    <a:pt x="669" y="4895"/>
                    <a:pt x="676" y="4910"/>
                    <a:pt x="689" y="4921"/>
                  </a:cubicBezTo>
                  <a:cubicBezTo>
                    <a:pt x="1456" y="5580"/>
                    <a:pt x="2618" y="5974"/>
                    <a:pt x="3765" y="5974"/>
                  </a:cubicBezTo>
                  <a:cubicBezTo>
                    <a:pt x="3842" y="5974"/>
                    <a:pt x="3919" y="5971"/>
                    <a:pt x="3995" y="5968"/>
                  </a:cubicBezTo>
                  <a:cubicBezTo>
                    <a:pt x="4971" y="5922"/>
                    <a:pt x="5969" y="5378"/>
                    <a:pt x="6958" y="4353"/>
                  </a:cubicBezTo>
                  <a:cubicBezTo>
                    <a:pt x="6973" y="4338"/>
                    <a:pt x="6979" y="4317"/>
                    <a:pt x="6975" y="4296"/>
                  </a:cubicBezTo>
                  <a:cubicBezTo>
                    <a:pt x="6861" y="3597"/>
                    <a:pt x="6748" y="2875"/>
                    <a:pt x="6639" y="2176"/>
                  </a:cubicBezTo>
                  <a:cubicBezTo>
                    <a:pt x="6531" y="1478"/>
                    <a:pt x="6419" y="755"/>
                    <a:pt x="6304" y="55"/>
                  </a:cubicBezTo>
                  <a:cubicBezTo>
                    <a:pt x="6299" y="26"/>
                    <a:pt x="6276" y="0"/>
                    <a:pt x="6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0"/>
            <p:cNvSpPr/>
            <p:nvPr/>
          </p:nvSpPr>
          <p:spPr>
            <a:xfrm>
              <a:off x="6933245" y="3172401"/>
              <a:ext cx="180900" cy="598332"/>
            </a:xfrm>
            <a:custGeom>
              <a:avLst/>
              <a:gdLst/>
              <a:ahLst/>
              <a:cxnLst/>
              <a:rect l="l" t="t" r="r" b="b"/>
              <a:pathLst>
                <a:path w="2699" h="8927" extrusionOk="0">
                  <a:moveTo>
                    <a:pt x="73" y="1"/>
                  </a:moveTo>
                  <a:cubicBezTo>
                    <a:pt x="67" y="1"/>
                    <a:pt x="61" y="1"/>
                    <a:pt x="56" y="3"/>
                  </a:cubicBezTo>
                  <a:cubicBezTo>
                    <a:pt x="20" y="14"/>
                    <a:pt x="0" y="50"/>
                    <a:pt x="10" y="85"/>
                  </a:cubicBezTo>
                  <a:lnTo>
                    <a:pt x="2561" y="8878"/>
                  </a:lnTo>
                  <a:cubicBezTo>
                    <a:pt x="2569" y="8907"/>
                    <a:pt x="2596" y="8926"/>
                    <a:pt x="2625" y="8926"/>
                  </a:cubicBezTo>
                  <a:cubicBezTo>
                    <a:pt x="2631" y="8926"/>
                    <a:pt x="2637" y="8925"/>
                    <a:pt x="2644" y="8923"/>
                  </a:cubicBezTo>
                  <a:cubicBezTo>
                    <a:pt x="2678" y="8916"/>
                    <a:pt x="2699" y="8878"/>
                    <a:pt x="2688" y="8843"/>
                  </a:cubicBezTo>
                  <a:lnTo>
                    <a:pt x="1490" y="4713"/>
                  </a:lnTo>
                  <a:cubicBezTo>
                    <a:pt x="2063" y="3810"/>
                    <a:pt x="2397" y="2767"/>
                    <a:pt x="2454" y="1697"/>
                  </a:cubicBezTo>
                  <a:cubicBezTo>
                    <a:pt x="2456" y="1661"/>
                    <a:pt x="2427" y="1629"/>
                    <a:pt x="2392" y="1628"/>
                  </a:cubicBezTo>
                  <a:cubicBezTo>
                    <a:pt x="2390" y="1628"/>
                    <a:pt x="2388" y="1627"/>
                    <a:pt x="2386" y="1627"/>
                  </a:cubicBezTo>
                  <a:cubicBezTo>
                    <a:pt x="2351" y="1627"/>
                    <a:pt x="2323" y="1656"/>
                    <a:pt x="2321" y="1691"/>
                  </a:cubicBezTo>
                  <a:cubicBezTo>
                    <a:pt x="2268" y="2697"/>
                    <a:pt x="1965" y="3681"/>
                    <a:pt x="1441" y="4542"/>
                  </a:cubicBezTo>
                  <a:lnTo>
                    <a:pt x="137" y="49"/>
                  </a:lnTo>
                  <a:cubicBezTo>
                    <a:pt x="128" y="20"/>
                    <a:pt x="101"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0"/>
            <p:cNvSpPr/>
            <p:nvPr/>
          </p:nvSpPr>
          <p:spPr>
            <a:xfrm>
              <a:off x="6257413" y="3530256"/>
              <a:ext cx="93299" cy="246585"/>
            </a:xfrm>
            <a:custGeom>
              <a:avLst/>
              <a:gdLst/>
              <a:ahLst/>
              <a:cxnLst/>
              <a:rect l="l" t="t" r="r" b="b"/>
              <a:pathLst>
                <a:path w="1392" h="3679" extrusionOk="0">
                  <a:moveTo>
                    <a:pt x="75" y="1"/>
                  </a:moveTo>
                  <a:cubicBezTo>
                    <a:pt x="67" y="1"/>
                    <a:pt x="60" y="2"/>
                    <a:pt x="53" y="4"/>
                  </a:cubicBezTo>
                  <a:cubicBezTo>
                    <a:pt x="17" y="16"/>
                    <a:pt x="0" y="54"/>
                    <a:pt x="12" y="89"/>
                  </a:cubicBezTo>
                  <a:lnTo>
                    <a:pt x="439" y="1289"/>
                  </a:lnTo>
                  <a:lnTo>
                    <a:pt x="74" y="3600"/>
                  </a:lnTo>
                  <a:cubicBezTo>
                    <a:pt x="69" y="3637"/>
                    <a:pt x="92" y="3670"/>
                    <a:pt x="129" y="3677"/>
                  </a:cubicBezTo>
                  <a:cubicBezTo>
                    <a:pt x="133" y="3677"/>
                    <a:pt x="135" y="3678"/>
                    <a:pt x="139" y="3678"/>
                  </a:cubicBezTo>
                  <a:cubicBezTo>
                    <a:pt x="171" y="3678"/>
                    <a:pt x="199" y="3656"/>
                    <a:pt x="205" y="3622"/>
                  </a:cubicBezTo>
                  <a:lnTo>
                    <a:pt x="533" y="1550"/>
                  </a:lnTo>
                  <a:lnTo>
                    <a:pt x="1257" y="3589"/>
                  </a:lnTo>
                  <a:cubicBezTo>
                    <a:pt x="1267" y="3615"/>
                    <a:pt x="1292" y="3632"/>
                    <a:pt x="1320" y="3632"/>
                  </a:cubicBezTo>
                  <a:cubicBezTo>
                    <a:pt x="1328" y="3632"/>
                    <a:pt x="1335" y="3631"/>
                    <a:pt x="1343" y="3629"/>
                  </a:cubicBezTo>
                  <a:cubicBezTo>
                    <a:pt x="1375" y="3616"/>
                    <a:pt x="1392" y="3579"/>
                    <a:pt x="1380" y="3545"/>
                  </a:cubicBezTo>
                  <a:lnTo>
                    <a:pt x="137" y="44"/>
                  </a:lnTo>
                  <a:cubicBezTo>
                    <a:pt x="127" y="17"/>
                    <a:pt x="102"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0"/>
            <p:cNvSpPr/>
            <p:nvPr/>
          </p:nvSpPr>
          <p:spPr>
            <a:xfrm>
              <a:off x="5918928" y="2154600"/>
              <a:ext cx="1187884" cy="1013686"/>
            </a:xfrm>
            <a:custGeom>
              <a:avLst/>
              <a:gdLst/>
              <a:ahLst/>
              <a:cxnLst/>
              <a:rect l="l" t="t" r="r" b="b"/>
              <a:pathLst>
                <a:path w="17723" h="15124" extrusionOk="0">
                  <a:moveTo>
                    <a:pt x="11214" y="0"/>
                  </a:moveTo>
                  <a:cubicBezTo>
                    <a:pt x="11214" y="0"/>
                    <a:pt x="8596" y="62"/>
                    <a:pt x="6449" y="3194"/>
                  </a:cubicBezTo>
                  <a:cubicBezTo>
                    <a:pt x="4302" y="6327"/>
                    <a:pt x="1" y="12854"/>
                    <a:pt x="1" y="12854"/>
                  </a:cubicBezTo>
                  <a:lnTo>
                    <a:pt x="17232" y="15124"/>
                  </a:lnTo>
                  <a:lnTo>
                    <a:pt x="17723" y="4882"/>
                  </a:lnTo>
                  <a:lnTo>
                    <a:pt x="16506" y="804"/>
                  </a:lnTo>
                  <a:lnTo>
                    <a:pt x="112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0"/>
            <p:cNvSpPr/>
            <p:nvPr/>
          </p:nvSpPr>
          <p:spPr>
            <a:xfrm>
              <a:off x="6001304" y="2572981"/>
              <a:ext cx="1076690" cy="569243"/>
            </a:xfrm>
            <a:custGeom>
              <a:avLst/>
              <a:gdLst/>
              <a:ahLst/>
              <a:cxnLst/>
              <a:rect l="l" t="t" r="r" b="b"/>
              <a:pathLst>
                <a:path w="16064" h="8493" extrusionOk="0">
                  <a:moveTo>
                    <a:pt x="14963" y="1"/>
                  </a:moveTo>
                  <a:cubicBezTo>
                    <a:pt x="14930" y="1"/>
                    <a:pt x="14901" y="26"/>
                    <a:pt x="14897" y="60"/>
                  </a:cubicBezTo>
                  <a:lnTo>
                    <a:pt x="14200" y="6485"/>
                  </a:lnTo>
                  <a:lnTo>
                    <a:pt x="12488" y="6272"/>
                  </a:lnTo>
                  <a:lnTo>
                    <a:pt x="12486" y="6272"/>
                  </a:lnTo>
                  <a:lnTo>
                    <a:pt x="2295" y="5006"/>
                  </a:lnTo>
                  <a:lnTo>
                    <a:pt x="2293" y="5006"/>
                  </a:lnTo>
                  <a:lnTo>
                    <a:pt x="78" y="4731"/>
                  </a:lnTo>
                  <a:cubicBezTo>
                    <a:pt x="75" y="4731"/>
                    <a:pt x="72" y="4730"/>
                    <a:pt x="70" y="4730"/>
                  </a:cubicBezTo>
                  <a:cubicBezTo>
                    <a:pt x="37" y="4730"/>
                    <a:pt x="8" y="4755"/>
                    <a:pt x="4" y="4789"/>
                  </a:cubicBezTo>
                  <a:cubicBezTo>
                    <a:pt x="1" y="4824"/>
                    <a:pt x="25" y="4858"/>
                    <a:pt x="62" y="4861"/>
                  </a:cubicBezTo>
                  <a:lnTo>
                    <a:pt x="1233" y="5008"/>
                  </a:lnTo>
                  <a:lnTo>
                    <a:pt x="641" y="6551"/>
                  </a:lnTo>
                  <a:cubicBezTo>
                    <a:pt x="629" y="6587"/>
                    <a:pt x="646" y="6624"/>
                    <a:pt x="681" y="6637"/>
                  </a:cubicBezTo>
                  <a:cubicBezTo>
                    <a:pt x="688" y="6640"/>
                    <a:pt x="697" y="6641"/>
                    <a:pt x="705" y="6641"/>
                  </a:cubicBezTo>
                  <a:cubicBezTo>
                    <a:pt x="731" y="6641"/>
                    <a:pt x="757" y="6625"/>
                    <a:pt x="767" y="6598"/>
                  </a:cubicBezTo>
                  <a:lnTo>
                    <a:pt x="1369" y="5024"/>
                  </a:lnTo>
                  <a:lnTo>
                    <a:pt x="2194" y="5127"/>
                  </a:lnTo>
                  <a:lnTo>
                    <a:pt x="1497" y="6780"/>
                  </a:lnTo>
                  <a:cubicBezTo>
                    <a:pt x="1483" y="6813"/>
                    <a:pt x="1499" y="6853"/>
                    <a:pt x="1532" y="6867"/>
                  </a:cubicBezTo>
                  <a:cubicBezTo>
                    <a:pt x="1541" y="6871"/>
                    <a:pt x="1549" y="6872"/>
                    <a:pt x="1558" y="6872"/>
                  </a:cubicBezTo>
                  <a:cubicBezTo>
                    <a:pt x="1583" y="6872"/>
                    <a:pt x="1608" y="6858"/>
                    <a:pt x="1619" y="6833"/>
                  </a:cubicBezTo>
                  <a:lnTo>
                    <a:pt x="2330" y="5144"/>
                  </a:lnTo>
                  <a:lnTo>
                    <a:pt x="5539" y="5543"/>
                  </a:lnTo>
                  <a:lnTo>
                    <a:pt x="5058" y="7105"/>
                  </a:lnTo>
                  <a:cubicBezTo>
                    <a:pt x="5047" y="7140"/>
                    <a:pt x="5067" y="7177"/>
                    <a:pt x="5102" y="7188"/>
                  </a:cubicBezTo>
                  <a:cubicBezTo>
                    <a:pt x="5109" y="7190"/>
                    <a:pt x="5115" y="7191"/>
                    <a:pt x="5122" y="7191"/>
                  </a:cubicBezTo>
                  <a:cubicBezTo>
                    <a:pt x="5151" y="7191"/>
                    <a:pt x="5177" y="7172"/>
                    <a:pt x="5185" y="7144"/>
                  </a:cubicBezTo>
                  <a:lnTo>
                    <a:pt x="5673" y="5559"/>
                  </a:lnTo>
                  <a:lnTo>
                    <a:pt x="8146" y="5866"/>
                  </a:lnTo>
                  <a:lnTo>
                    <a:pt x="7671" y="7507"/>
                  </a:lnTo>
                  <a:cubicBezTo>
                    <a:pt x="7660" y="7543"/>
                    <a:pt x="7681" y="7580"/>
                    <a:pt x="7716" y="7589"/>
                  </a:cubicBezTo>
                  <a:cubicBezTo>
                    <a:pt x="7722" y="7591"/>
                    <a:pt x="7727" y="7592"/>
                    <a:pt x="7735" y="7592"/>
                  </a:cubicBezTo>
                  <a:cubicBezTo>
                    <a:pt x="7763" y="7592"/>
                    <a:pt x="7789" y="7573"/>
                    <a:pt x="7799" y="7544"/>
                  </a:cubicBezTo>
                  <a:lnTo>
                    <a:pt x="8278" y="5882"/>
                  </a:lnTo>
                  <a:lnTo>
                    <a:pt x="9500" y="6032"/>
                  </a:lnTo>
                  <a:lnTo>
                    <a:pt x="8881" y="7624"/>
                  </a:lnTo>
                  <a:cubicBezTo>
                    <a:pt x="8869" y="7658"/>
                    <a:pt x="8886" y="7696"/>
                    <a:pt x="8919" y="7710"/>
                  </a:cubicBezTo>
                  <a:cubicBezTo>
                    <a:pt x="8927" y="7712"/>
                    <a:pt x="8935" y="7714"/>
                    <a:pt x="8943" y="7714"/>
                  </a:cubicBezTo>
                  <a:cubicBezTo>
                    <a:pt x="8970" y="7714"/>
                    <a:pt x="8995" y="7698"/>
                    <a:pt x="9004" y="7671"/>
                  </a:cubicBezTo>
                  <a:lnTo>
                    <a:pt x="9634" y="6049"/>
                  </a:lnTo>
                  <a:lnTo>
                    <a:pt x="11455" y="6275"/>
                  </a:lnTo>
                  <a:lnTo>
                    <a:pt x="11054" y="7796"/>
                  </a:lnTo>
                  <a:cubicBezTo>
                    <a:pt x="11045" y="7832"/>
                    <a:pt x="11067" y="7869"/>
                    <a:pt x="11101" y="7876"/>
                  </a:cubicBezTo>
                  <a:cubicBezTo>
                    <a:pt x="11106" y="7878"/>
                    <a:pt x="11113" y="7880"/>
                    <a:pt x="11118" y="7880"/>
                  </a:cubicBezTo>
                  <a:cubicBezTo>
                    <a:pt x="11148" y="7880"/>
                    <a:pt x="11175" y="7859"/>
                    <a:pt x="11182" y="7829"/>
                  </a:cubicBezTo>
                  <a:lnTo>
                    <a:pt x="11587" y="6291"/>
                  </a:lnTo>
                  <a:lnTo>
                    <a:pt x="12407" y="6393"/>
                  </a:lnTo>
                  <a:lnTo>
                    <a:pt x="12187" y="8036"/>
                  </a:lnTo>
                  <a:cubicBezTo>
                    <a:pt x="12182" y="8072"/>
                    <a:pt x="12208" y="8105"/>
                    <a:pt x="12245" y="8111"/>
                  </a:cubicBezTo>
                  <a:lnTo>
                    <a:pt x="12255" y="8111"/>
                  </a:lnTo>
                  <a:cubicBezTo>
                    <a:pt x="12287" y="8111"/>
                    <a:pt x="12316" y="8086"/>
                    <a:pt x="12320" y="8053"/>
                  </a:cubicBezTo>
                  <a:lnTo>
                    <a:pt x="12539" y="6409"/>
                  </a:lnTo>
                  <a:lnTo>
                    <a:pt x="14254" y="6621"/>
                  </a:lnTo>
                  <a:lnTo>
                    <a:pt x="14256" y="6621"/>
                  </a:lnTo>
                  <a:lnTo>
                    <a:pt x="15266" y="6747"/>
                  </a:lnTo>
                  <a:lnTo>
                    <a:pt x="15177" y="8423"/>
                  </a:lnTo>
                  <a:cubicBezTo>
                    <a:pt x="15176" y="8459"/>
                    <a:pt x="15204" y="8491"/>
                    <a:pt x="15240" y="8493"/>
                  </a:cubicBezTo>
                  <a:lnTo>
                    <a:pt x="15244" y="8493"/>
                  </a:lnTo>
                  <a:cubicBezTo>
                    <a:pt x="15279" y="8493"/>
                    <a:pt x="15308" y="8466"/>
                    <a:pt x="15310" y="8430"/>
                  </a:cubicBezTo>
                  <a:lnTo>
                    <a:pt x="15398" y="6763"/>
                  </a:lnTo>
                  <a:lnTo>
                    <a:pt x="15989" y="6837"/>
                  </a:lnTo>
                  <a:lnTo>
                    <a:pt x="15997" y="6837"/>
                  </a:lnTo>
                  <a:cubicBezTo>
                    <a:pt x="16030" y="6837"/>
                    <a:pt x="16058" y="6812"/>
                    <a:pt x="16062" y="6779"/>
                  </a:cubicBezTo>
                  <a:cubicBezTo>
                    <a:pt x="16064" y="6746"/>
                    <a:pt x="16039" y="6714"/>
                    <a:pt x="16003" y="6708"/>
                  </a:cubicBezTo>
                  <a:lnTo>
                    <a:pt x="14333" y="6501"/>
                  </a:lnTo>
                  <a:lnTo>
                    <a:pt x="15029" y="74"/>
                  </a:lnTo>
                  <a:cubicBezTo>
                    <a:pt x="15034" y="39"/>
                    <a:pt x="15007" y="4"/>
                    <a:pt x="14970" y="1"/>
                  </a:cubicBezTo>
                  <a:cubicBezTo>
                    <a:pt x="14968" y="1"/>
                    <a:pt x="14965" y="1"/>
                    <a:pt x="14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0"/>
            <p:cNvSpPr/>
            <p:nvPr/>
          </p:nvSpPr>
          <p:spPr>
            <a:xfrm>
              <a:off x="7792126" y="1318508"/>
              <a:ext cx="174667" cy="237470"/>
            </a:xfrm>
            <a:custGeom>
              <a:avLst/>
              <a:gdLst/>
              <a:ahLst/>
              <a:cxnLst/>
              <a:rect l="l" t="t" r="r" b="b"/>
              <a:pathLst>
                <a:path w="2606" h="3543" extrusionOk="0">
                  <a:moveTo>
                    <a:pt x="1975" y="1"/>
                  </a:moveTo>
                  <a:cubicBezTo>
                    <a:pt x="1447" y="760"/>
                    <a:pt x="944" y="1521"/>
                    <a:pt x="389" y="2260"/>
                  </a:cubicBezTo>
                  <a:cubicBezTo>
                    <a:pt x="118" y="2622"/>
                    <a:pt x="1" y="3096"/>
                    <a:pt x="72" y="3542"/>
                  </a:cubicBezTo>
                  <a:lnTo>
                    <a:pt x="2605" y="1879"/>
                  </a:lnTo>
                  <a:cubicBezTo>
                    <a:pt x="2400" y="1252"/>
                    <a:pt x="2180" y="626"/>
                    <a:pt x="1975" y="1"/>
                  </a:cubicBezTo>
                  <a:close/>
                </a:path>
              </a:pathLst>
            </a:custGeom>
            <a:solidFill>
              <a:srgbClr val="BB54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0"/>
            <p:cNvSpPr/>
            <p:nvPr/>
          </p:nvSpPr>
          <p:spPr>
            <a:xfrm>
              <a:off x="7886969" y="1048391"/>
              <a:ext cx="534122" cy="540154"/>
            </a:xfrm>
            <a:custGeom>
              <a:avLst/>
              <a:gdLst/>
              <a:ahLst/>
              <a:cxnLst/>
              <a:rect l="l" t="t" r="r" b="b"/>
              <a:pathLst>
                <a:path w="7969" h="8059" extrusionOk="0">
                  <a:moveTo>
                    <a:pt x="1" y="1"/>
                  </a:moveTo>
                  <a:lnTo>
                    <a:pt x="865" y="8059"/>
                  </a:lnTo>
                  <a:lnTo>
                    <a:pt x="7969" y="8059"/>
                  </a:lnTo>
                  <a:lnTo>
                    <a:pt x="71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0"/>
            <p:cNvSpPr/>
            <p:nvPr/>
          </p:nvSpPr>
          <p:spPr>
            <a:xfrm>
              <a:off x="8124981" y="1168771"/>
              <a:ext cx="126007" cy="127146"/>
            </a:xfrm>
            <a:custGeom>
              <a:avLst/>
              <a:gdLst/>
              <a:ahLst/>
              <a:cxnLst/>
              <a:rect l="l" t="t" r="r" b="b"/>
              <a:pathLst>
                <a:path w="1880" h="1897" extrusionOk="0">
                  <a:moveTo>
                    <a:pt x="1564" y="132"/>
                  </a:moveTo>
                  <a:lnTo>
                    <a:pt x="1739" y="1764"/>
                  </a:lnTo>
                  <a:lnTo>
                    <a:pt x="316" y="1764"/>
                  </a:lnTo>
                  <a:lnTo>
                    <a:pt x="142" y="132"/>
                  </a:lnTo>
                  <a:close/>
                  <a:moveTo>
                    <a:pt x="68" y="0"/>
                  </a:moveTo>
                  <a:cubicBezTo>
                    <a:pt x="49" y="0"/>
                    <a:pt x="31" y="9"/>
                    <a:pt x="19" y="22"/>
                  </a:cubicBezTo>
                  <a:cubicBezTo>
                    <a:pt x="6" y="36"/>
                    <a:pt x="1" y="54"/>
                    <a:pt x="3" y="73"/>
                  </a:cubicBezTo>
                  <a:lnTo>
                    <a:pt x="191" y="1838"/>
                  </a:lnTo>
                  <a:cubicBezTo>
                    <a:pt x="193" y="1871"/>
                    <a:pt x="223" y="1897"/>
                    <a:pt x="256" y="1897"/>
                  </a:cubicBezTo>
                  <a:lnTo>
                    <a:pt x="1813" y="1897"/>
                  </a:lnTo>
                  <a:cubicBezTo>
                    <a:pt x="1832" y="1897"/>
                    <a:pt x="1849" y="1888"/>
                    <a:pt x="1862" y="1875"/>
                  </a:cubicBezTo>
                  <a:cubicBezTo>
                    <a:pt x="1875" y="1861"/>
                    <a:pt x="1880" y="1843"/>
                    <a:pt x="1878" y="1824"/>
                  </a:cubicBezTo>
                  <a:lnTo>
                    <a:pt x="1689" y="59"/>
                  </a:lnTo>
                  <a:cubicBezTo>
                    <a:pt x="1687" y="26"/>
                    <a:pt x="1657" y="0"/>
                    <a:pt x="16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0"/>
            <p:cNvSpPr/>
            <p:nvPr/>
          </p:nvSpPr>
          <p:spPr>
            <a:xfrm>
              <a:off x="7900173" y="1043900"/>
              <a:ext cx="125605" cy="548734"/>
            </a:xfrm>
            <a:custGeom>
              <a:avLst/>
              <a:gdLst/>
              <a:ahLst/>
              <a:cxnLst/>
              <a:rect l="l" t="t" r="r" b="b"/>
              <a:pathLst>
                <a:path w="1874" h="8187" extrusionOk="0">
                  <a:moveTo>
                    <a:pt x="943" y="1"/>
                  </a:moveTo>
                  <a:cubicBezTo>
                    <a:pt x="940" y="1"/>
                    <a:pt x="938" y="1"/>
                    <a:pt x="935" y="1"/>
                  </a:cubicBezTo>
                  <a:cubicBezTo>
                    <a:pt x="899" y="5"/>
                    <a:pt x="872" y="38"/>
                    <a:pt x="876" y="73"/>
                  </a:cubicBezTo>
                  <a:lnTo>
                    <a:pt x="1074" y="1920"/>
                  </a:lnTo>
                  <a:lnTo>
                    <a:pt x="66" y="1920"/>
                  </a:lnTo>
                  <a:cubicBezTo>
                    <a:pt x="30" y="1920"/>
                    <a:pt x="0" y="1949"/>
                    <a:pt x="0" y="1985"/>
                  </a:cubicBezTo>
                  <a:cubicBezTo>
                    <a:pt x="0" y="2022"/>
                    <a:pt x="30" y="2051"/>
                    <a:pt x="66" y="2051"/>
                  </a:cubicBezTo>
                  <a:lnTo>
                    <a:pt x="1089" y="2051"/>
                  </a:lnTo>
                  <a:lnTo>
                    <a:pt x="1166" y="2768"/>
                  </a:lnTo>
                  <a:lnTo>
                    <a:pt x="117" y="2768"/>
                  </a:lnTo>
                  <a:cubicBezTo>
                    <a:pt x="81" y="2768"/>
                    <a:pt x="52" y="2798"/>
                    <a:pt x="52" y="2835"/>
                  </a:cubicBezTo>
                  <a:cubicBezTo>
                    <a:pt x="52" y="2870"/>
                    <a:pt x="81" y="2900"/>
                    <a:pt x="117" y="2900"/>
                  </a:cubicBezTo>
                  <a:lnTo>
                    <a:pt x="1181" y="2900"/>
                  </a:lnTo>
                  <a:lnTo>
                    <a:pt x="1742" y="8129"/>
                  </a:lnTo>
                  <a:cubicBezTo>
                    <a:pt x="1745" y="8162"/>
                    <a:pt x="1773" y="8187"/>
                    <a:pt x="1807" y="8187"/>
                  </a:cubicBezTo>
                  <a:lnTo>
                    <a:pt x="1813" y="8187"/>
                  </a:lnTo>
                  <a:cubicBezTo>
                    <a:pt x="1814" y="8187"/>
                    <a:pt x="1814" y="8187"/>
                    <a:pt x="1815" y="8187"/>
                  </a:cubicBezTo>
                  <a:cubicBezTo>
                    <a:pt x="1847" y="8187"/>
                    <a:pt x="1873" y="8155"/>
                    <a:pt x="1870" y="8118"/>
                  </a:cubicBezTo>
                  <a:lnTo>
                    <a:pt x="1007" y="60"/>
                  </a:lnTo>
                  <a:cubicBezTo>
                    <a:pt x="1004" y="26"/>
                    <a:pt x="975" y="1"/>
                    <a:pt x="9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0"/>
            <p:cNvSpPr/>
            <p:nvPr/>
          </p:nvSpPr>
          <p:spPr>
            <a:xfrm>
              <a:off x="7718061" y="1302958"/>
              <a:ext cx="445582" cy="458920"/>
            </a:xfrm>
            <a:custGeom>
              <a:avLst/>
              <a:gdLst/>
              <a:ahLst/>
              <a:cxnLst/>
              <a:rect l="l" t="t" r="r" b="b"/>
              <a:pathLst>
                <a:path w="6648" h="6847" extrusionOk="0">
                  <a:moveTo>
                    <a:pt x="5686" y="0"/>
                  </a:moveTo>
                  <a:cubicBezTo>
                    <a:pt x="5644" y="0"/>
                    <a:pt x="5600" y="12"/>
                    <a:pt x="5560" y="32"/>
                  </a:cubicBezTo>
                  <a:cubicBezTo>
                    <a:pt x="4580" y="528"/>
                    <a:pt x="3648" y="1121"/>
                    <a:pt x="2782" y="1799"/>
                  </a:cubicBezTo>
                  <a:cubicBezTo>
                    <a:pt x="1621" y="2706"/>
                    <a:pt x="835" y="4047"/>
                    <a:pt x="1" y="5260"/>
                  </a:cubicBezTo>
                  <a:lnTo>
                    <a:pt x="3612" y="6847"/>
                  </a:lnTo>
                  <a:cubicBezTo>
                    <a:pt x="4365" y="5515"/>
                    <a:pt x="5136" y="4229"/>
                    <a:pt x="5845" y="2875"/>
                  </a:cubicBezTo>
                  <a:cubicBezTo>
                    <a:pt x="6108" y="2371"/>
                    <a:pt x="6382" y="1880"/>
                    <a:pt x="6647" y="1376"/>
                  </a:cubicBezTo>
                  <a:cubicBezTo>
                    <a:pt x="6619" y="1349"/>
                    <a:pt x="6587" y="1336"/>
                    <a:pt x="6554" y="1336"/>
                  </a:cubicBezTo>
                  <a:cubicBezTo>
                    <a:pt x="6519" y="1336"/>
                    <a:pt x="6483" y="1351"/>
                    <a:pt x="6450" y="1378"/>
                  </a:cubicBezTo>
                  <a:cubicBezTo>
                    <a:pt x="6241" y="1560"/>
                    <a:pt x="6036" y="1740"/>
                    <a:pt x="5826" y="1922"/>
                  </a:cubicBezTo>
                  <a:cubicBezTo>
                    <a:pt x="5979" y="1425"/>
                    <a:pt x="6155" y="918"/>
                    <a:pt x="6307" y="422"/>
                  </a:cubicBezTo>
                  <a:cubicBezTo>
                    <a:pt x="6281" y="399"/>
                    <a:pt x="6247" y="386"/>
                    <a:pt x="6212" y="386"/>
                  </a:cubicBezTo>
                  <a:cubicBezTo>
                    <a:pt x="6196" y="386"/>
                    <a:pt x="6180" y="388"/>
                    <a:pt x="6165" y="394"/>
                  </a:cubicBezTo>
                  <a:cubicBezTo>
                    <a:pt x="6117" y="411"/>
                    <a:pt x="6113" y="451"/>
                    <a:pt x="6082" y="492"/>
                  </a:cubicBezTo>
                  <a:cubicBezTo>
                    <a:pt x="5901" y="743"/>
                    <a:pt x="5719" y="996"/>
                    <a:pt x="5537" y="1248"/>
                  </a:cubicBezTo>
                  <a:cubicBezTo>
                    <a:pt x="5728" y="863"/>
                    <a:pt x="5953" y="500"/>
                    <a:pt x="6200" y="148"/>
                  </a:cubicBezTo>
                  <a:cubicBezTo>
                    <a:pt x="6166" y="120"/>
                    <a:pt x="6131" y="108"/>
                    <a:pt x="6095" y="108"/>
                  </a:cubicBezTo>
                  <a:cubicBezTo>
                    <a:pt x="6034" y="108"/>
                    <a:pt x="5972" y="143"/>
                    <a:pt x="5914" y="191"/>
                  </a:cubicBezTo>
                  <a:cubicBezTo>
                    <a:pt x="5641" y="422"/>
                    <a:pt x="5366" y="652"/>
                    <a:pt x="5091" y="884"/>
                  </a:cubicBezTo>
                  <a:cubicBezTo>
                    <a:pt x="5333" y="615"/>
                    <a:pt x="5583" y="341"/>
                    <a:pt x="5825" y="72"/>
                  </a:cubicBezTo>
                  <a:cubicBezTo>
                    <a:pt x="5794" y="21"/>
                    <a:pt x="5742" y="0"/>
                    <a:pt x="5686" y="0"/>
                  </a:cubicBezTo>
                  <a:close/>
                </a:path>
              </a:pathLst>
            </a:custGeom>
            <a:solidFill>
              <a:srgbClr val="BB54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0"/>
            <p:cNvSpPr/>
            <p:nvPr/>
          </p:nvSpPr>
          <p:spPr>
            <a:xfrm>
              <a:off x="7890186" y="1399745"/>
              <a:ext cx="41086" cy="32976"/>
            </a:xfrm>
            <a:custGeom>
              <a:avLst/>
              <a:gdLst/>
              <a:ahLst/>
              <a:cxnLst/>
              <a:rect l="l" t="t" r="r" b="b"/>
              <a:pathLst>
                <a:path w="613" h="492" extrusionOk="0">
                  <a:moveTo>
                    <a:pt x="537" y="1"/>
                  </a:moveTo>
                  <a:cubicBezTo>
                    <a:pt x="523" y="1"/>
                    <a:pt x="509" y="5"/>
                    <a:pt x="497" y="14"/>
                  </a:cubicBezTo>
                  <a:lnTo>
                    <a:pt x="36" y="374"/>
                  </a:lnTo>
                  <a:cubicBezTo>
                    <a:pt x="6" y="395"/>
                    <a:pt x="1" y="437"/>
                    <a:pt x="24" y="467"/>
                  </a:cubicBezTo>
                  <a:cubicBezTo>
                    <a:pt x="37" y="483"/>
                    <a:pt x="56" y="491"/>
                    <a:pt x="76" y="491"/>
                  </a:cubicBezTo>
                  <a:cubicBezTo>
                    <a:pt x="90" y="491"/>
                    <a:pt x="105" y="488"/>
                    <a:pt x="116" y="479"/>
                  </a:cubicBezTo>
                  <a:lnTo>
                    <a:pt x="577" y="119"/>
                  </a:lnTo>
                  <a:cubicBezTo>
                    <a:pt x="607" y="98"/>
                    <a:pt x="613" y="56"/>
                    <a:pt x="589" y="26"/>
                  </a:cubicBezTo>
                  <a:cubicBezTo>
                    <a:pt x="577" y="9"/>
                    <a:pt x="557" y="1"/>
                    <a:pt x="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0"/>
            <p:cNvSpPr/>
            <p:nvPr/>
          </p:nvSpPr>
          <p:spPr>
            <a:xfrm>
              <a:off x="7998099" y="1342437"/>
              <a:ext cx="80028" cy="87602"/>
            </a:xfrm>
            <a:custGeom>
              <a:avLst/>
              <a:gdLst/>
              <a:ahLst/>
              <a:cxnLst/>
              <a:rect l="l" t="t" r="r" b="b"/>
              <a:pathLst>
                <a:path w="1194" h="1307" extrusionOk="0">
                  <a:moveTo>
                    <a:pt x="1120" y="0"/>
                  </a:moveTo>
                  <a:cubicBezTo>
                    <a:pt x="1102" y="0"/>
                    <a:pt x="1083" y="8"/>
                    <a:pt x="1070" y="22"/>
                  </a:cubicBezTo>
                  <a:lnTo>
                    <a:pt x="25" y="1197"/>
                  </a:lnTo>
                  <a:cubicBezTo>
                    <a:pt x="1" y="1226"/>
                    <a:pt x="4" y="1266"/>
                    <a:pt x="30" y="1291"/>
                  </a:cubicBezTo>
                  <a:cubicBezTo>
                    <a:pt x="43" y="1302"/>
                    <a:pt x="58" y="1307"/>
                    <a:pt x="74" y="1307"/>
                  </a:cubicBezTo>
                  <a:cubicBezTo>
                    <a:pt x="94" y="1307"/>
                    <a:pt x="111" y="1298"/>
                    <a:pt x="124" y="1285"/>
                  </a:cubicBezTo>
                  <a:lnTo>
                    <a:pt x="1170" y="110"/>
                  </a:lnTo>
                  <a:cubicBezTo>
                    <a:pt x="1193" y="82"/>
                    <a:pt x="1191" y="40"/>
                    <a:pt x="1164" y="17"/>
                  </a:cubicBezTo>
                  <a:cubicBezTo>
                    <a:pt x="1151" y="6"/>
                    <a:pt x="1136"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0"/>
            <p:cNvSpPr/>
            <p:nvPr/>
          </p:nvSpPr>
          <p:spPr>
            <a:xfrm>
              <a:off x="8038651" y="1355641"/>
              <a:ext cx="71181" cy="108379"/>
            </a:xfrm>
            <a:custGeom>
              <a:avLst/>
              <a:gdLst/>
              <a:ahLst/>
              <a:cxnLst/>
              <a:rect l="l" t="t" r="r" b="b"/>
              <a:pathLst>
                <a:path w="1062" h="1617" extrusionOk="0">
                  <a:moveTo>
                    <a:pt x="986" y="1"/>
                  </a:moveTo>
                  <a:cubicBezTo>
                    <a:pt x="963" y="1"/>
                    <a:pt x="941" y="12"/>
                    <a:pt x="929" y="32"/>
                  </a:cubicBezTo>
                  <a:lnTo>
                    <a:pt x="21" y="1516"/>
                  </a:lnTo>
                  <a:cubicBezTo>
                    <a:pt x="1" y="1547"/>
                    <a:pt x="13" y="1588"/>
                    <a:pt x="43" y="1607"/>
                  </a:cubicBezTo>
                  <a:cubicBezTo>
                    <a:pt x="53" y="1614"/>
                    <a:pt x="66" y="1617"/>
                    <a:pt x="78" y="1617"/>
                  </a:cubicBezTo>
                  <a:cubicBezTo>
                    <a:pt x="100" y="1617"/>
                    <a:pt x="122" y="1606"/>
                    <a:pt x="134" y="1586"/>
                  </a:cubicBezTo>
                  <a:lnTo>
                    <a:pt x="1042" y="101"/>
                  </a:lnTo>
                  <a:cubicBezTo>
                    <a:pt x="1062" y="71"/>
                    <a:pt x="1051" y="30"/>
                    <a:pt x="1020" y="10"/>
                  </a:cubicBezTo>
                  <a:cubicBezTo>
                    <a:pt x="1010" y="4"/>
                    <a:pt x="998" y="1"/>
                    <a:pt x="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0"/>
            <p:cNvSpPr/>
            <p:nvPr/>
          </p:nvSpPr>
          <p:spPr>
            <a:xfrm>
              <a:off x="8082218" y="1419451"/>
              <a:ext cx="35523" cy="73325"/>
            </a:xfrm>
            <a:custGeom>
              <a:avLst/>
              <a:gdLst/>
              <a:ahLst/>
              <a:cxnLst/>
              <a:rect l="l" t="t" r="r" b="b"/>
              <a:pathLst>
                <a:path w="530" h="1094" extrusionOk="0">
                  <a:moveTo>
                    <a:pt x="455" y="1"/>
                  </a:moveTo>
                  <a:cubicBezTo>
                    <a:pt x="429" y="1"/>
                    <a:pt x="403" y="17"/>
                    <a:pt x="393" y="42"/>
                  </a:cubicBezTo>
                  <a:lnTo>
                    <a:pt x="13" y="1004"/>
                  </a:lnTo>
                  <a:cubicBezTo>
                    <a:pt x="0" y="1037"/>
                    <a:pt x="17" y="1077"/>
                    <a:pt x="50" y="1089"/>
                  </a:cubicBezTo>
                  <a:cubicBezTo>
                    <a:pt x="59" y="1093"/>
                    <a:pt x="66" y="1094"/>
                    <a:pt x="75" y="1094"/>
                  </a:cubicBezTo>
                  <a:cubicBezTo>
                    <a:pt x="101" y="1094"/>
                    <a:pt x="125" y="1078"/>
                    <a:pt x="136" y="1052"/>
                  </a:cubicBezTo>
                  <a:lnTo>
                    <a:pt x="516" y="90"/>
                  </a:lnTo>
                  <a:cubicBezTo>
                    <a:pt x="530" y="57"/>
                    <a:pt x="512" y="19"/>
                    <a:pt x="478" y="5"/>
                  </a:cubicBezTo>
                  <a:cubicBezTo>
                    <a:pt x="471" y="2"/>
                    <a:pt x="463" y="1"/>
                    <a:pt x="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0"/>
            <p:cNvSpPr/>
            <p:nvPr/>
          </p:nvSpPr>
          <p:spPr>
            <a:xfrm>
              <a:off x="6496699" y="1868865"/>
              <a:ext cx="447124" cy="384992"/>
            </a:xfrm>
            <a:custGeom>
              <a:avLst/>
              <a:gdLst/>
              <a:ahLst/>
              <a:cxnLst/>
              <a:rect l="l" t="t" r="r" b="b"/>
              <a:pathLst>
                <a:path w="6671" h="5744" extrusionOk="0">
                  <a:moveTo>
                    <a:pt x="5649" y="0"/>
                  </a:moveTo>
                  <a:cubicBezTo>
                    <a:pt x="5313" y="0"/>
                    <a:pt x="4977" y="62"/>
                    <a:pt x="4675" y="176"/>
                  </a:cubicBezTo>
                  <a:cubicBezTo>
                    <a:pt x="4066" y="406"/>
                    <a:pt x="3555" y="886"/>
                    <a:pt x="3289" y="1480"/>
                  </a:cubicBezTo>
                  <a:cubicBezTo>
                    <a:pt x="3158" y="1771"/>
                    <a:pt x="3082" y="2094"/>
                    <a:pt x="2886" y="2347"/>
                  </a:cubicBezTo>
                  <a:cubicBezTo>
                    <a:pt x="2640" y="2667"/>
                    <a:pt x="2244" y="2831"/>
                    <a:pt x="1855" y="2938"/>
                  </a:cubicBezTo>
                  <a:cubicBezTo>
                    <a:pt x="1467" y="3045"/>
                    <a:pt x="1061" y="3110"/>
                    <a:pt x="701" y="3290"/>
                  </a:cubicBezTo>
                  <a:cubicBezTo>
                    <a:pt x="340" y="3471"/>
                    <a:pt x="23" y="3806"/>
                    <a:pt x="0" y="4209"/>
                  </a:cubicBezTo>
                  <a:lnTo>
                    <a:pt x="1918" y="5172"/>
                  </a:lnTo>
                  <a:cubicBezTo>
                    <a:pt x="2191" y="4875"/>
                    <a:pt x="2555" y="4659"/>
                    <a:pt x="2949" y="4571"/>
                  </a:cubicBezTo>
                  <a:lnTo>
                    <a:pt x="2949" y="4571"/>
                  </a:lnTo>
                  <a:cubicBezTo>
                    <a:pt x="2629" y="4727"/>
                    <a:pt x="2376" y="5005"/>
                    <a:pt x="2238" y="5333"/>
                  </a:cubicBezTo>
                  <a:lnTo>
                    <a:pt x="3055" y="5743"/>
                  </a:lnTo>
                  <a:cubicBezTo>
                    <a:pt x="3153" y="5467"/>
                    <a:pt x="3415" y="5283"/>
                    <a:pt x="3682" y="5167"/>
                  </a:cubicBezTo>
                  <a:cubicBezTo>
                    <a:pt x="3950" y="5050"/>
                    <a:pt x="4239" y="4983"/>
                    <a:pt x="4495" y="4841"/>
                  </a:cubicBezTo>
                  <a:cubicBezTo>
                    <a:pt x="4892" y="4620"/>
                    <a:pt x="5184" y="4219"/>
                    <a:pt x="5271" y="3774"/>
                  </a:cubicBezTo>
                  <a:cubicBezTo>
                    <a:pt x="5360" y="3328"/>
                    <a:pt x="5310" y="2822"/>
                    <a:pt x="5029" y="2468"/>
                  </a:cubicBezTo>
                  <a:cubicBezTo>
                    <a:pt x="5640" y="2080"/>
                    <a:pt x="6235" y="1609"/>
                    <a:pt x="6533" y="948"/>
                  </a:cubicBezTo>
                  <a:cubicBezTo>
                    <a:pt x="6639" y="715"/>
                    <a:pt x="6670" y="450"/>
                    <a:pt x="6622" y="199"/>
                  </a:cubicBezTo>
                  <a:cubicBezTo>
                    <a:pt x="6324" y="63"/>
                    <a:pt x="5987" y="0"/>
                    <a:pt x="56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0"/>
            <p:cNvSpPr/>
            <p:nvPr/>
          </p:nvSpPr>
          <p:spPr>
            <a:xfrm>
              <a:off x="6793896" y="1998562"/>
              <a:ext cx="111932" cy="112468"/>
            </a:xfrm>
            <a:custGeom>
              <a:avLst/>
              <a:gdLst/>
              <a:ahLst/>
              <a:cxnLst/>
              <a:rect l="l" t="t" r="r" b="b"/>
              <a:pathLst>
                <a:path w="1670" h="1678" extrusionOk="0">
                  <a:moveTo>
                    <a:pt x="893" y="1"/>
                  </a:moveTo>
                  <a:cubicBezTo>
                    <a:pt x="493" y="25"/>
                    <a:pt x="94" y="322"/>
                    <a:pt x="48" y="718"/>
                  </a:cubicBezTo>
                  <a:cubicBezTo>
                    <a:pt x="1" y="1116"/>
                    <a:pt x="269" y="1528"/>
                    <a:pt x="652" y="1644"/>
                  </a:cubicBezTo>
                  <a:cubicBezTo>
                    <a:pt x="728" y="1667"/>
                    <a:pt x="806" y="1678"/>
                    <a:pt x="885" y="1678"/>
                  </a:cubicBezTo>
                  <a:cubicBezTo>
                    <a:pt x="1203" y="1678"/>
                    <a:pt x="1524" y="1497"/>
                    <a:pt x="1669" y="1212"/>
                  </a:cubicBezTo>
                  <a:lnTo>
                    <a:pt x="1299" y="186"/>
                  </a:lnTo>
                  <a:cubicBezTo>
                    <a:pt x="1164" y="124"/>
                    <a:pt x="1028" y="63"/>
                    <a:pt x="893" y="1"/>
                  </a:cubicBezTo>
                  <a:close/>
                </a:path>
              </a:pathLst>
            </a:custGeom>
            <a:solidFill>
              <a:srgbClr val="BB54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0"/>
            <p:cNvSpPr/>
            <p:nvPr/>
          </p:nvSpPr>
          <p:spPr>
            <a:xfrm>
              <a:off x="6830023" y="2043604"/>
              <a:ext cx="45979" cy="10992"/>
            </a:xfrm>
            <a:custGeom>
              <a:avLst/>
              <a:gdLst/>
              <a:ahLst/>
              <a:cxnLst/>
              <a:rect l="l" t="t" r="r" b="b"/>
              <a:pathLst>
                <a:path w="686" h="164" extrusionOk="0">
                  <a:moveTo>
                    <a:pt x="619" y="0"/>
                  </a:moveTo>
                  <a:cubicBezTo>
                    <a:pt x="617" y="0"/>
                    <a:pt x="615" y="0"/>
                    <a:pt x="613" y="0"/>
                  </a:cubicBezTo>
                  <a:lnTo>
                    <a:pt x="66" y="32"/>
                  </a:lnTo>
                  <a:cubicBezTo>
                    <a:pt x="29" y="34"/>
                    <a:pt x="1" y="66"/>
                    <a:pt x="3" y="102"/>
                  </a:cubicBezTo>
                  <a:cubicBezTo>
                    <a:pt x="4" y="137"/>
                    <a:pt x="34" y="164"/>
                    <a:pt x="68" y="164"/>
                  </a:cubicBezTo>
                  <a:lnTo>
                    <a:pt x="73" y="164"/>
                  </a:lnTo>
                  <a:lnTo>
                    <a:pt x="619" y="132"/>
                  </a:lnTo>
                  <a:cubicBezTo>
                    <a:pt x="657" y="131"/>
                    <a:pt x="686" y="99"/>
                    <a:pt x="682" y="62"/>
                  </a:cubicBezTo>
                  <a:cubicBezTo>
                    <a:pt x="681" y="27"/>
                    <a:pt x="653" y="0"/>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0"/>
            <p:cNvSpPr/>
            <p:nvPr/>
          </p:nvSpPr>
          <p:spPr>
            <a:xfrm>
              <a:off x="6778212" y="1573411"/>
              <a:ext cx="1229104" cy="1006514"/>
            </a:xfrm>
            <a:custGeom>
              <a:avLst/>
              <a:gdLst/>
              <a:ahLst/>
              <a:cxnLst/>
              <a:rect l="l" t="t" r="r" b="b"/>
              <a:pathLst>
                <a:path w="18338" h="15017" extrusionOk="0">
                  <a:moveTo>
                    <a:pt x="14481" y="0"/>
                  </a:moveTo>
                  <a:lnTo>
                    <a:pt x="9546" y="5017"/>
                  </a:lnTo>
                  <a:cubicBezTo>
                    <a:pt x="9546" y="5017"/>
                    <a:pt x="4216" y="8126"/>
                    <a:pt x="1819" y="9302"/>
                  </a:cubicBezTo>
                  <a:cubicBezTo>
                    <a:pt x="0" y="11623"/>
                    <a:pt x="964" y="15016"/>
                    <a:pt x="4491" y="15016"/>
                  </a:cubicBezTo>
                  <a:cubicBezTo>
                    <a:pt x="4602" y="15016"/>
                    <a:pt x="4715" y="15013"/>
                    <a:pt x="4831" y="15006"/>
                  </a:cubicBezTo>
                  <a:cubicBezTo>
                    <a:pt x="7011" y="14338"/>
                    <a:pt x="10685" y="11767"/>
                    <a:pt x="12980" y="9586"/>
                  </a:cubicBezTo>
                  <a:cubicBezTo>
                    <a:pt x="15275" y="7404"/>
                    <a:pt x="18337" y="2476"/>
                    <a:pt x="18337" y="2476"/>
                  </a:cubicBezTo>
                  <a:lnTo>
                    <a:pt x="144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0"/>
            <p:cNvSpPr/>
            <p:nvPr/>
          </p:nvSpPr>
          <p:spPr>
            <a:xfrm>
              <a:off x="7657938" y="1618319"/>
              <a:ext cx="313878" cy="227550"/>
            </a:xfrm>
            <a:custGeom>
              <a:avLst/>
              <a:gdLst/>
              <a:ahLst/>
              <a:cxnLst/>
              <a:rect l="l" t="t" r="r" b="b"/>
              <a:pathLst>
                <a:path w="4683" h="3395" extrusionOk="0">
                  <a:moveTo>
                    <a:pt x="1849" y="0"/>
                  </a:moveTo>
                  <a:cubicBezTo>
                    <a:pt x="1832" y="0"/>
                    <a:pt x="1815" y="7"/>
                    <a:pt x="1802" y="21"/>
                  </a:cubicBezTo>
                  <a:lnTo>
                    <a:pt x="852" y="1017"/>
                  </a:lnTo>
                  <a:cubicBezTo>
                    <a:pt x="844" y="1025"/>
                    <a:pt x="839" y="1036"/>
                    <a:pt x="836" y="1047"/>
                  </a:cubicBezTo>
                  <a:lnTo>
                    <a:pt x="112" y="575"/>
                  </a:lnTo>
                  <a:cubicBezTo>
                    <a:pt x="100" y="568"/>
                    <a:pt x="88" y="564"/>
                    <a:pt x="75" y="564"/>
                  </a:cubicBezTo>
                  <a:cubicBezTo>
                    <a:pt x="53" y="564"/>
                    <a:pt x="32" y="575"/>
                    <a:pt x="21" y="593"/>
                  </a:cubicBezTo>
                  <a:cubicBezTo>
                    <a:pt x="0" y="624"/>
                    <a:pt x="10" y="666"/>
                    <a:pt x="39" y="684"/>
                  </a:cubicBezTo>
                  <a:lnTo>
                    <a:pt x="4187" y="3384"/>
                  </a:lnTo>
                  <a:cubicBezTo>
                    <a:pt x="4197" y="3390"/>
                    <a:pt x="4210" y="3394"/>
                    <a:pt x="4223" y="3394"/>
                  </a:cubicBezTo>
                  <a:cubicBezTo>
                    <a:pt x="4244" y="3394"/>
                    <a:pt x="4266" y="3384"/>
                    <a:pt x="4279" y="3364"/>
                  </a:cubicBezTo>
                  <a:cubicBezTo>
                    <a:pt x="4299" y="3335"/>
                    <a:pt x="4289" y="3293"/>
                    <a:pt x="4260" y="3274"/>
                  </a:cubicBezTo>
                  <a:lnTo>
                    <a:pt x="3902" y="3041"/>
                  </a:lnTo>
                  <a:lnTo>
                    <a:pt x="4666" y="1840"/>
                  </a:lnTo>
                  <a:cubicBezTo>
                    <a:pt x="4683" y="1810"/>
                    <a:pt x="4673" y="1769"/>
                    <a:pt x="4642" y="1749"/>
                  </a:cubicBezTo>
                  <a:cubicBezTo>
                    <a:pt x="4632" y="1742"/>
                    <a:pt x="4619" y="1739"/>
                    <a:pt x="4607" y="1739"/>
                  </a:cubicBezTo>
                  <a:cubicBezTo>
                    <a:pt x="4585" y="1739"/>
                    <a:pt x="4564" y="1750"/>
                    <a:pt x="4551" y="1770"/>
                  </a:cubicBezTo>
                  <a:lnTo>
                    <a:pt x="3790" y="2969"/>
                  </a:lnTo>
                  <a:lnTo>
                    <a:pt x="3171" y="2565"/>
                  </a:lnTo>
                  <a:lnTo>
                    <a:pt x="4330" y="1486"/>
                  </a:lnTo>
                  <a:cubicBezTo>
                    <a:pt x="4357" y="1461"/>
                    <a:pt x="4358" y="1420"/>
                    <a:pt x="4334" y="1393"/>
                  </a:cubicBezTo>
                  <a:cubicBezTo>
                    <a:pt x="4321" y="1379"/>
                    <a:pt x="4302" y="1372"/>
                    <a:pt x="4284" y="1372"/>
                  </a:cubicBezTo>
                  <a:cubicBezTo>
                    <a:pt x="4269" y="1372"/>
                    <a:pt x="4253" y="1377"/>
                    <a:pt x="4240" y="1389"/>
                  </a:cubicBezTo>
                  <a:lnTo>
                    <a:pt x="3057" y="2491"/>
                  </a:lnTo>
                  <a:lnTo>
                    <a:pt x="1671" y="1588"/>
                  </a:lnTo>
                  <a:lnTo>
                    <a:pt x="2577" y="500"/>
                  </a:lnTo>
                  <a:cubicBezTo>
                    <a:pt x="2602" y="471"/>
                    <a:pt x="2597" y="431"/>
                    <a:pt x="2570" y="406"/>
                  </a:cubicBezTo>
                  <a:cubicBezTo>
                    <a:pt x="2557" y="396"/>
                    <a:pt x="2541" y="390"/>
                    <a:pt x="2526" y="390"/>
                  </a:cubicBezTo>
                  <a:cubicBezTo>
                    <a:pt x="2507" y="390"/>
                    <a:pt x="2488" y="399"/>
                    <a:pt x="2475" y="415"/>
                  </a:cubicBezTo>
                  <a:lnTo>
                    <a:pt x="1559" y="1514"/>
                  </a:lnTo>
                  <a:lnTo>
                    <a:pt x="942" y="1113"/>
                  </a:lnTo>
                  <a:cubicBezTo>
                    <a:pt x="945" y="1112"/>
                    <a:pt x="946" y="1110"/>
                    <a:pt x="948" y="1108"/>
                  </a:cubicBezTo>
                  <a:lnTo>
                    <a:pt x="1898" y="112"/>
                  </a:lnTo>
                  <a:cubicBezTo>
                    <a:pt x="1923" y="85"/>
                    <a:pt x="1921" y="43"/>
                    <a:pt x="1895" y="19"/>
                  </a:cubicBezTo>
                  <a:cubicBezTo>
                    <a:pt x="1882" y="6"/>
                    <a:pt x="1865" y="0"/>
                    <a:pt x="1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0"/>
            <p:cNvSpPr/>
            <p:nvPr/>
          </p:nvSpPr>
          <p:spPr>
            <a:xfrm>
              <a:off x="7490707" y="2081273"/>
              <a:ext cx="236196" cy="225003"/>
            </a:xfrm>
            <a:custGeom>
              <a:avLst/>
              <a:gdLst/>
              <a:ahLst/>
              <a:cxnLst/>
              <a:rect l="l" t="t" r="r" b="b"/>
              <a:pathLst>
                <a:path w="3524" h="3357" extrusionOk="0">
                  <a:moveTo>
                    <a:pt x="2316" y="1"/>
                  </a:moveTo>
                  <a:cubicBezTo>
                    <a:pt x="1751" y="1"/>
                    <a:pt x="1186" y="214"/>
                    <a:pt x="786" y="623"/>
                  </a:cubicBezTo>
                  <a:cubicBezTo>
                    <a:pt x="93" y="1333"/>
                    <a:pt x="0" y="2521"/>
                    <a:pt x="573" y="3328"/>
                  </a:cubicBezTo>
                  <a:cubicBezTo>
                    <a:pt x="585" y="3348"/>
                    <a:pt x="605" y="3356"/>
                    <a:pt x="627" y="3356"/>
                  </a:cubicBezTo>
                  <a:cubicBezTo>
                    <a:pt x="639" y="3356"/>
                    <a:pt x="653" y="3353"/>
                    <a:pt x="664" y="3344"/>
                  </a:cubicBezTo>
                  <a:cubicBezTo>
                    <a:pt x="695" y="3323"/>
                    <a:pt x="702" y="3281"/>
                    <a:pt x="680" y="3252"/>
                  </a:cubicBezTo>
                  <a:cubicBezTo>
                    <a:pt x="152" y="2508"/>
                    <a:pt x="242" y="1370"/>
                    <a:pt x="879" y="716"/>
                  </a:cubicBezTo>
                  <a:cubicBezTo>
                    <a:pt x="1249" y="337"/>
                    <a:pt x="1787" y="139"/>
                    <a:pt x="2320" y="139"/>
                  </a:cubicBezTo>
                  <a:cubicBezTo>
                    <a:pt x="2707" y="139"/>
                    <a:pt x="3092" y="243"/>
                    <a:pt x="3410" y="458"/>
                  </a:cubicBezTo>
                  <a:cubicBezTo>
                    <a:pt x="3422" y="466"/>
                    <a:pt x="3435" y="469"/>
                    <a:pt x="3449" y="469"/>
                  </a:cubicBezTo>
                  <a:cubicBezTo>
                    <a:pt x="3470" y="469"/>
                    <a:pt x="3490" y="460"/>
                    <a:pt x="3502" y="441"/>
                  </a:cubicBezTo>
                  <a:cubicBezTo>
                    <a:pt x="3523" y="410"/>
                    <a:pt x="3516" y="369"/>
                    <a:pt x="3485" y="349"/>
                  </a:cubicBezTo>
                  <a:cubicBezTo>
                    <a:pt x="3139" y="114"/>
                    <a:pt x="2727" y="1"/>
                    <a:pt x="23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0"/>
            <p:cNvSpPr/>
            <p:nvPr/>
          </p:nvSpPr>
          <p:spPr>
            <a:xfrm flipH="1">
              <a:off x="7518500" y="788725"/>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0"/>
            <p:cNvSpPr/>
            <p:nvPr/>
          </p:nvSpPr>
          <p:spPr>
            <a:xfrm rot="-6299960" flipH="1">
              <a:off x="5454286" y="1213315"/>
              <a:ext cx="149346" cy="174770"/>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0"/>
            <p:cNvSpPr/>
            <p:nvPr/>
          </p:nvSpPr>
          <p:spPr>
            <a:xfrm rot="10800000" flipH="1">
              <a:off x="7570263" y="3929050"/>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0"/>
            <p:cNvSpPr/>
            <p:nvPr/>
          </p:nvSpPr>
          <p:spPr>
            <a:xfrm flipH="1">
              <a:off x="4970700" y="1496113"/>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0"/>
            <p:cNvSpPr/>
            <p:nvPr/>
          </p:nvSpPr>
          <p:spPr>
            <a:xfrm flipH="1">
              <a:off x="5930869" y="3936427"/>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0"/>
            <p:cNvSpPr/>
            <p:nvPr/>
          </p:nvSpPr>
          <p:spPr>
            <a:xfrm rot="-4500040">
              <a:off x="7190386" y="4085671"/>
              <a:ext cx="149346" cy="174770"/>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0"/>
            <p:cNvSpPr/>
            <p:nvPr/>
          </p:nvSpPr>
          <p:spPr>
            <a:xfrm rot="10800000">
              <a:off x="6425063" y="894643"/>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83"/>
        <p:cNvGrpSpPr/>
        <p:nvPr/>
      </p:nvGrpSpPr>
      <p:grpSpPr>
        <a:xfrm>
          <a:off x="0" y="0"/>
          <a:ext cx="0" cy="0"/>
          <a:chOff x="0" y="0"/>
          <a:chExt cx="0" cy="0"/>
        </a:xfrm>
      </p:grpSpPr>
      <p:sp>
        <p:nvSpPr>
          <p:cNvPr id="1284" name="Google Shape;1284;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What are we </a:t>
            </a:r>
            <a:r>
              <a:rPr lang="en" i="1" dirty="0">
                <a:latin typeface="Poppins"/>
                <a:ea typeface="Poppins"/>
                <a:cs typeface="Poppins"/>
                <a:sym typeface="Poppins"/>
              </a:rPr>
              <a:t>going?</a:t>
            </a:r>
            <a:endParaRPr i="1" dirty="0">
              <a:latin typeface="Poppins"/>
              <a:ea typeface="Poppins"/>
              <a:cs typeface="Poppins"/>
              <a:sym typeface="Poppins"/>
            </a:endParaRPr>
          </a:p>
        </p:txBody>
      </p:sp>
      <p:sp>
        <p:nvSpPr>
          <p:cNvPr id="1285" name="Google Shape;1285;p41"/>
          <p:cNvSpPr txBox="1"/>
          <p:nvPr/>
        </p:nvSpPr>
        <p:spPr>
          <a:xfrm>
            <a:off x="715100" y="4364950"/>
            <a:ext cx="7713900" cy="245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000">
                <a:solidFill>
                  <a:schemeClr val="dk1"/>
                </a:solidFill>
                <a:latin typeface="Assistant Medium"/>
                <a:ea typeface="Assistant Medium"/>
                <a:cs typeface="Assistant Medium"/>
                <a:sym typeface="Assistant Medium"/>
              </a:rPr>
              <a:t>Follow the link in the graph to modify its data and then paste the new one here. </a:t>
            </a:r>
            <a:r>
              <a:rPr lang="en" sz="1000" b="1" u="sng">
                <a:solidFill>
                  <a:schemeClr val="hlink"/>
                </a:solidFill>
                <a:latin typeface="Assistant"/>
                <a:ea typeface="Assistant"/>
                <a:cs typeface="Assistant"/>
                <a:sym typeface="Assistant"/>
                <a:hlinkClick r:id="rId3"/>
              </a:rPr>
              <a:t>For more info, click here</a:t>
            </a:r>
            <a:endParaRPr sz="1000" b="1">
              <a:solidFill>
                <a:schemeClr val="dk1"/>
              </a:solidFill>
              <a:latin typeface="Assistant"/>
              <a:ea typeface="Assistant"/>
              <a:cs typeface="Assistant"/>
              <a:sym typeface="Assistant"/>
            </a:endParaRPr>
          </a:p>
        </p:txBody>
      </p:sp>
      <p:sp>
        <p:nvSpPr>
          <p:cNvPr id="1286" name="Google Shape;1286;p41"/>
          <p:cNvSpPr txBox="1"/>
          <p:nvPr/>
        </p:nvSpPr>
        <p:spPr>
          <a:xfrm>
            <a:off x="1492674" y="3577375"/>
            <a:ext cx="1769700" cy="3588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600">
                <a:solidFill>
                  <a:schemeClr val="dk1"/>
                </a:solidFill>
                <a:latin typeface="Poppins SemiBold"/>
                <a:ea typeface="Poppins SemiBold"/>
                <a:cs typeface="Poppins SemiBold"/>
                <a:sym typeface="Poppins SemiBold"/>
              </a:rPr>
              <a:t>Training</a:t>
            </a:r>
            <a:endParaRPr sz="1600">
              <a:solidFill>
                <a:schemeClr val="dk1"/>
              </a:solidFill>
              <a:latin typeface="Poppins SemiBold"/>
              <a:ea typeface="Poppins SemiBold"/>
              <a:cs typeface="Poppins SemiBold"/>
              <a:sym typeface="Poppins SemiBold"/>
            </a:endParaRPr>
          </a:p>
        </p:txBody>
      </p:sp>
      <p:sp>
        <p:nvSpPr>
          <p:cNvPr id="1287" name="Google Shape;1287;p41"/>
          <p:cNvSpPr txBox="1"/>
          <p:nvPr/>
        </p:nvSpPr>
        <p:spPr>
          <a:xfrm>
            <a:off x="1492674" y="2899250"/>
            <a:ext cx="1769700" cy="3588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600">
                <a:solidFill>
                  <a:schemeClr val="dk1"/>
                </a:solidFill>
                <a:latin typeface="Poppins SemiBold"/>
                <a:ea typeface="Poppins SemiBold"/>
                <a:cs typeface="Poppins SemiBold"/>
                <a:sym typeface="Poppins SemiBold"/>
              </a:rPr>
              <a:t>Website</a:t>
            </a:r>
            <a:endParaRPr sz="1600">
              <a:solidFill>
                <a:schemeClr val="dk1"/>
              </a:solidFill>
              <a:latin typeface="Poppins SemiBold"/>
              <a:ea typeface="Poppins SemiBold"/>
              <a:cs typeface="Poppins SemiBold"/>
              <a:sym typeface="Poppins SemiBold"/>
            </a:endParaRPr>
          </a:p>
        </p:txBody>
      </p:sp>
      <p:sp>
        <p:nvSpPr>
          <p:cNvPr id="1288" name="Google Shape;1288;p41"/>
          <p:cNvSpPr txBox="1"/>
          <p:nvPr/>
        </p:nvSpPr>
        <p:spPr>
          <a:xfrm>
            <a:off x="1492674" y="2221125"/>
            <a:ext cx="1769700" cy="3588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600">
                <a:solidFill>
                  <a:schemeClr val="dk1"/>
                </a:solidFill>
                <a:latin typeface="Poppins SemiBold"/>
                <a:ea typeface="Poppins SemiBold"/>
                <a:cs typeface="Poppins SemiBold"/>
                <a:sym typeface="Poppins SemiBold"/>
              </a:rPr>
              <a:t>Social media</a:t>
            </a:r>
            <a:endParaRPr sz="1600">
              <a:solidFill>
                <a:schemeClr val="dk1"/>
              </a:solidFill>
              <a:latin typeface="Poppins SemiBold"/>
              <a:ea typeface="Poppins SemiBold"/>
              <a:cs typeface="Poppins SemiBold"/>
              <a:sym typeface="Poppins SemiBold"/>
            </a:endParaRPr>
          </a:p>
        </p:txBody>
      </p:sp>
      <p:sp>
        <p:nvSpPr>
          <p:cNvPr id="1289" name="Google Shape;1289;p41"/>
          <p:cNvSpPr txBox="1"/>
          <p:nvPr/>
        </p:nvSpPr>
        <p:spPr>
          <a:xfrm>
            <a:off x="1492674" y="1543000"/>
            <a:ext cx="1769700" cy="3588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600">
                <a:solidFill>
                  <a:schemeClr val="dk1"/>
                </a:solidFill>
                <a:latin typeface="Poppins SemiBold"/>
                <a:ea typeface="Poppins SemiBold"/>
                <a:cs typeface="Poppins SemiBold"/>
                <a:sym typeface="Poppins SemiBold"/>
              </a:rPr>
              <a:t>Launch</a:t>
            </a:r>
            <a:endParaRPr sz="1600">
              <a:solidFill>
                <a:schemeClr val="dk1"/>
              </a:solidFill>
              <a:latin typeface="Poppins SemiBold"/>
              <a:ea typeface="Poppins SemiBold"/>
              <a:cs typeface="Poppins SemiBold"/>
              <a:sym typeface="Poppins SemiBold"/>
            </a:endParaRPr>
          </a:p>
        </p:txBody>
      </p:sp>
      <p:pic>
        <p:nvPicPr>
          <p:cNvPr id="1290" name="Google Shape;1290;p41" title="Chart">
            <a:hlinkClick r:id="rId4"/>
          </p:cNvPr>
          <p:cNvPicPr preferRelativeResize="0"/>
          <p:nvPr/>
        </p:nvPicPr>
        <p:blipFill>
          <a:blip r:embed="rId5">
            <a:alphaModFix/>
          </a:blip>
          <a:stretch>
            <a:fillRect/>
          </a:stretch>
        </p:blipFill>
        <p:spPr>
          <a:xfrm>
            <a:off x="3622425" y="1227351"/>
            <a:ext cx="4253425" cy="2927974"/>
          </a:xfrm>
          <a:prstGeom prst="rect">
            <a:avLst/>
          </a:prstGeom>
          <a:noFill/>
          <a:ln>
            <a:noFill/>
          </a:ln>
        </p:spPr>
      </p:pic>
      <p:sp>
        <p:nvSpPr>
          <p:cNvPr id="1291" name="Google Shape;1291;p41"/>
          <p:cNvSpPr/>
          <p:nvPr/>
        </p:nvSpPr>
        <p:spPr>
          <a:xfrm>
            <a:off x="1268150" y="1583875"/>
            <a:ext cx="155400" cy="155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1"/>
          <p:cNvSpPr/>
          <p:nvPr/>
        </p:nvSpPr>
        <p:spPr>
          <a:xfrm>
            <a:off x="1268150" y="2273275"/>
            <a:ext cx="155400" cy="155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1"/>
          <p:cNvSpPr/>
          <p:nvPr/>
        </p:nvSpPr>
        <p:spPr>
          <a:xfrm>
            <a:off x="1268150" y="2944375"/>
            <a:ext cx="155400" cy="155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1"/>
          <p:cNvSpPr/>
          <p:nvPr/>
        </p:nvSpPr>
        <p:spPr>
          <a:xfrm>
            <a:off x="1268150" y="3638038"/>
            <a:ext cx="155400" cy="155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98"/>
        <p:cNvGrpSpPr/>
        <p:nvPr/>
      </p:nvGrpSpPr>
      <p:grpSpPr>
        <a:xfrm>
          <a:off x="0" y="0"/>
          <a:ext cx="0" cy="0"/>
          <a:chOff x="0" y="0"/>
          <a:chExt cx="0" cy="0"/>
        </a:xfrm>
      </p:grpSpPr>
      <p:sp>
        <p:nvSpPr>
          <p:cNvPr id="1299" name="Google Shape;1299;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Are our products </a:t>
            </a:r>
            <a:r>
              <a:rPr lang="en" i="1">
                <a:latin typeface="Poppins"/>
                <a:ea typeface="Poppins"/>
                <a:cs typeface="Poppins"/>
                <a:sym typeface="Poppins"/>
              </a:rPr>
              <a:t>working?</a:t>
            </a:r>
            <a:endParaRPr i="1">
              <a:latin typeface="Poppins"/>
              <a:ea typeface="Poppins"/>
              <a:cs typeface="Poppins"/>
              <a:sym typeface="Poppins"/>
            </a:endParaRPr>
          </a:p>
        </p:txBody>
      </p:sp>
      <p:graphicFrame>
        <p:nvGraphicFramePr>
          <p:cNvPr id="1300" name="Google Shape;1300;p42"/>
          <p:cNvGraphicFramePr/>
          <p:nvPr/>
        </p:nvGraphicFramePr>
        <p:xfrm>
          <a:off x="719963" y="1314010"/>
          <a:ext cx="7704025" cy="3294375"/>
        </p:xfrm>
        <a:graphic>
          <a:graphicData uri="http://schemas.openxmlformats.org/drawingml/2006/table">
            <a:tbl>
              <a:tblPr>
                <a:noFill/>
                <a:tableStyleId>{3B807DBC-4FAD-4829-BDB6-E178D774F9A2}</a:tableStyleId>
              </a:tblPr>
              <a:tblGrid>
                <a:gridCol w="1221200">
                  <a:extLst>
                    <a:ext uri="{9D8B030D-6E8A-4147-A177-3AD203B41FA5}">
                      <a16:colId xmlns:a16="http://schemas.microsoft.com/office/drawing/2014/main" val="20000"/>
                    </a:ext>
                  </a:extLst>
                </a:gridCol>
                <a:gridCol w="1141200">
                  <a:extLst>
                    <a:ext uri="{9D8B030D-6E8A-4147-A177-3AD203B41FA5}">
                      <a16:colId xmlns:a16="http://schemas.microsoft.com/office/drawing/2014/main" val="20001"/>
                    </a:ext>
                  </a:extLst>
                </a:gridCol>
                <a:gridCol w="1259850">
                  <a:extLst>
                    <a:ext uri="{9D8B030D-6E8A-4147-A177-3AD203B41FA5}">
                      <a16:colId xmlns:a16="http://schemas.microsoft.com/office/drawing/2014/main" val="20002"/>
                    </a:ext>
                  </a:extLst>
                </a:gridCol>
                <a:gridCol w="1488850">
                  <a:extLst>
                    <a:ext uri="{9D8B030D-6E8A-4147-A177-3AD203B41FA5}">
                      <a16:colId xmlns:a16="http://schemas.microsoft.com/office/drawing/2014/main" val="20003"/>
                    </a:ext>
                  </a:extLst>
                </a:gridCol>
                <a:gridCol w="1360050">
                  <a:extLst>
                    <a:ext uri="{9D8B030D-6E8A-4147-A177-3AD203B41FA5}">
                      <a16:colId xmlns:a16="http://schemas.microsoft.com/office/drawing/2014/main" val="20004"/>
                    </a:ext>
                  </a:extLst>
                </a:gridCol>
                <a:gridCol w="1232875">
                  <a:extLst>
                    <a:ext uri="{9D8B030D-6E8A-4147-A177-3AD203B41FA5}">
                      <a16:colId xmlns:a16="http://schemas.microsoft.com/office/drawing/2014/main" val="20005"/>
                    </a:ext>
                  </a:extLst>
                </a:gridCol>
              </a:tblGrid>
              <a:tr h="470625">
                <a:tc>
                  <a:txBody>
                    <a:bodyPr/>
                    <a:lstStyle/>
                    <a:p>
                      <a:pPr marL="0" lvl="0" indent="0" algn="ctr" rtl="0">
                        <a:spcBef>
                          <a:spcPts val="0"/>
                        </a:spcBef>
                        <a:spcAft>
                          <a:spcPts val="0"/>
                        </a:spcAft>
                        <a:buNone/>
                      </a:pPr>
                      <a:r>
                        <a:rPr lang="en" sz="1600">
                          <a:solidFill>
                            <a:schemeClr val="dk1"/>
                          </a:solidFill>
                          <a:latin typeface="Poppins SemiBold"/>
                          <a:ea typeface="Poppins SemiBold"/>
                          <a:cs typeface="Poppins SemiBold"/>
                          <a:sym typeface="Poppins SemiBold"/>
                        </a:rPr>
                        <a:t>Product</a:t>
                      </a:r>
                      <a:endParaRPr sz="1600">
                        <a:solidFill>
                          <a:schemeClr val="dk1"/>
                        </a:solidFill>
                        <a:latin typeface="Poppins SemiBold"/>
                        <a:ea typeface="Poppins SemiBold"/>
                        <a:cs typeface="Poppins SemiBold"/>
                        <a:sym typeface="Poppins SemiBold"/>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Poppins SemiBold"/>
                          <a:ea typeface="Poppins SemiBold"/>
                          <a:cs typeface="Poppins SemiBold"/>
                          <a:sym typeface="Poppins SemiBold"/>
                        </a:rPr>
                        <a:t>Price</a:t>
                      </a:r>
                      <a:endParaRPr sz="1600">
                        <a:solidFill>
                          <a:schemeClr val="dk1"/>
                        </a:solidFill>
                        <a:latin typeface="Poppins SemiBold"/>
                        <a:ea typeface="Poppins SemiBold"/>
                        <a:cs typeface="Poppins SemiBold"/>
                        <a:sym typeface="Poppins SemiBold"/>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Poppins SemiBold"/>
                          <a:ea typeface="Poppins SemiBold"/>
                          <a:cs typeface="Poppins SemiBold"/>
                          <a:sym typeface="Poppins SemiBold"/>
                        </a:rPr>
                        <a:t>Discount</a:t>
                      </a:r>
                      <a:endParaRPr sz="1600">
                        <a:solidFill>
                          <a:schemeClr val="dk1"/>
                        </a:solidFill>
                        <a:latin typeface="Poppins SemiBold"/>
                        <a:ea typeface="Poppins SemiBold"/>
                        <a:cs typeface="Poppins SemiBold"/>
                        <a:sym typeface="Poppins SemiBold"/>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sz="1600">
                          <a:solidFill>
                            <a:schemeClr val="dk1"/>
                          </a:solidFill>
                          <a:latin typeface="Poppins SemiBold"/>
                          <a:ea typeface="Poppins SemiBold"/>
                          <a:cs typeface="Poppins SemiBold"/>
                          <a:sym typeface="Poppins SemiBold"/>
                        </a:rPr>
                        <a:t>Availability</a:t>
                      </a:r>
                      <a:endParaRPr sz="1600">
                        <a:solidFill>
                          <a:schemeClr val="dk1"/>
                        </a:solidFill>
                        <a:latin typeface="Poppins SemiBold"/>
                        <a:ea typeface="Poppins SemiBold"/>
                        <a:cs typeface="Poppins SemiBold"/>
                        <a:sym typeface="Poppins SemiBold"/>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Poppins SemiBold"/>
                          <a:ea typeface="Poppins SemiBold"/>
                          <a:cs typeface="Poppins SemiBold"/>
                          <a:sym typeface="Poppins SemiBold"/>
                        </a:rPr>
                        <a:t>Comments</a:t>
                      </a:r>
                      <a:endParaRPr sz="1600">
                        <a:solidFill>
                          <a:schemeClr val="dk1"/>
                        </a:solidFill>
                        <a:latin typeface="Poppins SemiBold"/>
                        <a:ea typeface="Poppins SemiBold"/>
                        <a:cs typeface="Poppins SemiBold"/>
                        <a:sym typeface="Poppins SemiBold"/>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Poppins SemiBold"/>
                          <a:ea typeface="Poppins SemiBold"/>
                          <a:cs typeface="Poppins SemiBold"/>
                          <a:sym typeface="Poppins SemiBold"/>
                        </a:rPr>
                        <a:t>Rating</a:t>
                      </a:r>
                      <a:endParaRPr sz="1600">
                        <a:solidFill>
                          <a:schemeClr val="dk1"/>
                        </a:solidFill>
                        <a:latin typeface="Poppins SemiBold"/>
                        <a:ea typeface="Poppins SemiBold"/>
                        <a:cs typeface="Poppins SemiBold"/>
                        <a:sym typeface="Poppins SemiBold"/>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470625">
                <a:tc>
                  <a:txBody>
                    <a:bodyPr/>
                    <a:lstStyle/>
                    <a:p>
                      <a:pPr marL="0" lvl="0" indent="0" algn="ctr" rtl="0">
                        <a:spcBef>
                          <a:spcPts val="0"/>
                        </a:spcBef>
                        <a:spcAft>
                          <a:spcPts val="0"/>
                        </a:spcAft>
                        <a:buNone/>
                      </a:pPr>
                      <a:r>
                        <a:rPr lang="en" sz="1200" b="1">
                          <a:solidFill>
                            <a:schemeClr val="dk1"/>
                          </a:solidFill>
                          <a:latin typeface="Assistant"/>
                          <a:ea typeface="Assistant"/>
                          <a:cs typeface="Assistant"/>
                          <a:sym typeface="Assistant"/>
                        </a:rPr>
                        <a:t>Product 1</a:t>
                      </a:r>
                      <a:endParaRPr sz="1200" b="1">
                        <a:solidFill>
                          <a:schemeClr val="dk1"/>
                        </a:solidFill>
                        <a:latin typeface="Assistant"/>
                        <a:ea typeface="Assistant"/>
                        <a:cs typeface="Assistant"/>
                        <a:sym typeface="Assistant"/>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$20</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10% off</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In stock</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“Very good”</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4/5</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470625">
                <a:tc>
                  <a:txBody>
                    <a:bodyPr/>
                    <a:lstStyle/>
                    <a:p>
                      <a:pPr marL="0" lvl="0" indent="0" algn="ctr" rtl="0">
                        <a:spcBef>
                          <a:spcPts val="0"/>
                        </a:spcBef>
                        <a:spcAft>
                          <a:spcPts val="0"/>
                        </a:spcAft>
                        <a:buNone/>
                      </a:pPr>
                      <a:r>
                        <a:rPr lang="en" sz="1200" b="1">
                          <a:solidFill>
                            <a:schemeClr val="dk1"/>
                          </a:solidFill>
                          <a:latin typeface="Assistant"/>
                          <a:ea typeface="Assistant"/>
                          <a:cs typeface="Assistant"/>
                          <a:sym typeface="Assistant"/>
                        </a:rPr>
                        <a:t>Product 2</a:t>
                      </a:r>
                      <a:endParaRPr sz="1200" b="1">
                        <a:solidFill>
                          <a:schemeClr val="dk1"/>
                        </a:solidFill>
                        <a:latin typeface="Assistant"/>
                        <a:ea typeface="Assistant"/>
                        <a:cs typeface="Assistant"/>
                        <a:sym typeface="Assistant"/>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$25</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No discount</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Out of stock</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“Could be better”</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1/5</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470625">
                <a:tc>
                  <a:txBody>
                    <a:bodyPr/>
                    <a:lstStyle/>
                    <a:p>
                      <a:pPr marL="0" lvl="0" indent="0" algn="ctr" rtl="0">
                        <a:spcBef>
                          <a:spcPts val="0"/>
                        </a:spcBef>
                        <a:spcAft>
                          <a:spcPts val="0"/>
                        </a:spcAft>
                        <a:buNone/>
                      </a:pPr>
                      <a:r>
                        <a:rPr lang="en" sz="1200" b="1">
                          <a:solidFill>
                            <a:schemeClr val="dk1"/>
                          </a:solidFill>
                          <a:latin typeface="Assistant"/>
                          <a:ea typeface="Assistant"/>
                          <a:cs typeface="Assistant"/>
                          <a:sym typeface="Assistant"/>
                        </a:rPr>
                        <a:t>Product 3</a:t>
                      </a:r>
                      <a:endParaRPr sz="1200" b="1">
                        <a:solidFill>
                          <a:schemeClr val="dk1"/>
                        </a:solidFill>
                        <a:latin typeface="Assistant"/>
                        <a:ea typeface="Assistant"/>
                        <a:cs typeface="Assistant"/>
                        <a:sym typeface="Assistant"/>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$50</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15% off</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In stock</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“Quite satisfied”</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3/5</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470625">
                <a:tc>
                  <a:txBody>
                    <a:bodyPr/>
                    <a:lstStyle/>
                    <a:p>
                      <a:pPr marL="0" lvl="0" indent="0" algn="ctr" rtl="0">
                        <a:spcBef>
                          <a:spcPts val="0"/>
                        </a:spcBef>
                        <a:spcAft>
                          <a:spcPts val="0"/>
                        </a:spcAft>
                        <a:buNone/>
                      </a:pPr>
                      <a:r>
                        <a:rPr lang="en" sz="1200" b="1">
                          <a:solidFill>
                            <a:schemeClr val="dk1"/>
                          </a:solidFill>
                          <a:latin typeface="Assistant"/>
                          <a:ea typeface="Assistant"/>
                          <a:cs typeface="Assistant"/>
                          <a:sym typeface="Assistant"/>
                        </a:rPr>
                        <a:t>Product 4</a:t>
                      </a:r>
                      <a:endParaRPr sz="1200" b="1">
                        <a:solidFill>
                          <a:schemeClr val="dk1"/>
                        </a:solidFill>
                        <a:latin typeface="Assistant"/>
                        <a:ea typeface="Assistant"/>
                        <a:cs typeface="Assistant"/>
                        <a:sym typeface="Assistant"/>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$30</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No discount</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In stock</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“Useful”</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2/5</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470625">
                <a:tc>
                  <a:txBody>
                    <a:bodyPr/>
                    <a:lstStyle/>
                    <a:p>
                      <a:pPr marL="0" lvl="0" indent="0" algn="ctr" rtl="0">
                        <a:spcBef>
                          <a:spcPts val="0"/>
                        </a:spcBef>
                        <a:spcAft>
                          <a:spcPts val="0"/>
                        </a:spcAft>
                        <a:buNone/>
                      </a:pPr>
                      <a:r>
                        <a:rPr lang="en" sz="1200" b="1">
                          <a:solidFill>
                            <a:schemeClr val="dk1"/>
                          </a:solidFill>
                          <a:latin typeface="Assistant"/>
                          <a:ea typeface="Assistant"/>
                          <a:cs typeface="Assistant"/>
                          <a:sym typeface="Assistant"/>
                        </a:rPr>
                        <a:t>Product 5</a:t>
                      </a:r>
                      <a:endParaRPr sz="1200" b="1">
                        <a:solidFill>
                          <a:schemeClr val="dk1"/>
                        </a:solidFill>
                        <a:latin typeface="Assistant"/>
                        <a:ea typeface="Assistant"/>
                        <a:cs typeface="Assistant"/>
                        <a:sym typeface="Assistant"/>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$40</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20% off</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In stock</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“Amazing!”</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5/5</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r h="470625">
                <a:tc>
                  <a:txBody>
                    <a:bodyPr/>
                    <a:lstStyle/>
                    <a:p>
                      <a:pPr marL="0" lvl="0" indent="0" algn="ctr" rtl="0">
                        <a:spcBef>
                          <a:spcPts val="0"/>
                        </a:spcBef>
                        <a:spcAft>
                          <a:spcPts val="0"/>
                        </a:spcAft>
                        <a:buNone/>
                      </a:pPr>
                      <a:r>
                        <a:rPr lang="en" sz="1200" b="1">
                          <a:solidFill>
                            <a:schemeClr val="dk1"/>
                          </a:solidFill>
                          <a:latin typeface="Assistant"/>
                          <a:ea typeface="Assistant"/>
                          <a:cs typeface="Assistant"/>
                          <a:sym typeface="Assistant"/>
                        </a:rPr>
                        <a:t>Product 6</a:t>
                      </a:r>
                      <a:endParaRPr sz="1200" b="1">
                        <a:solidFill>
                          <a:schemeClr val="dk1"/>
                        </a:solidFill>
                        <a:latin typeface="Assistant"/>
                        <a:ea typeface="Assistant"/>
                        <a:cs typeface="Assistant"/>
                        <a:sym typeface="Assistant"/>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$15</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5% off</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In stock</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“Practical”</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Assistant Medium"/>
                          <a:ea typeface="Assistant Medium"/>
                          <a:cs typeface="Assistant Medium"/>
                          <a:sym typeface="Assistant Medium"/>
                        </a:rPr>
                        <a:t>4/5</a:t>
                      </a:r>
                      <a:endParaRPr sz="1200">
                        <a:solidFill>
                          <a:schemeClr val="dk1"/>
                        </a:solidFill>
                        <a:latin typeface="Assistant Medium"/>
                        <a:ea typeface="Assistant Medium"/>
                        <a:cs typeface="Assistant Medium"/>
                        <a:sym typeface="Assistant Medium"/>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304"/>
        <p:cNvGrpSpPr/>
        <p:nvPr/>
      </p:nvGrpSpPr>
      <p:grpSpPr>
        <a:xfrm>
          <a:off x="0" y="0"/>
          <a:ext cx="0" cy="0"/>
          <a:chOff x="0" y="0"/>
          <a:chExt cx="0" cy="0"/>
        </a:xfrm>
      </p:grpSpPr>
      <p:sp>
        <p:nvSpPr>
          <p:cNvPr id="1305" name="Google Shape;1305;p43"/>
          <p:cNvSpPr txBox="1">
            <a:spLocks noGrp="1"/>
          </p:cNvSpPr>
          <p:nvPr>
            <p:ph type="title"/>
          </p:nvPr>
        </p:nvSpPr>
        <p:spPr>
          <a:xfrm>
            <a:off x="3941375" y="1687850"/>
            <a:ext cx="4487400" cy="176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“Exclusive and </a:t>
            </a:r>
            <a:r>
              <a:rPr lang="en" i="1">
                <a:latin typeface="Poppins"/>
                <a:ea typeface="Poppins"/>
                <a:cs typeface="Poppins"/>
                <a:sym typeface="Poppins"/>
              </a:rPr>
              <a:t>inspiring”</a:t>
            </a:r>
            <a:endParaRPr i="1">
              <a:latin typeface="Poppins"/>
              <a:ea typeface="Poppins"/>
              <a:cs typeface="Poppins"/>
              <a:sym typeface="Poppins"/>
            </a:endParaRPr>
          </a:p>
        </p:txBody>
      </p:sp>
      <p:cxnSp>
        <p:nvCxnSpPr>
          <p:cNvPr id="1306" name="Google Shape;1306;p43"/>
          <p:cNvCxnSpPr/>
          <p:nvPr/>
        </p:nvCxnSpPr>
        <p:spPr>
          <a:xfrm rot="10800000">
            <a:off x="3775350" y="1884400"/>
            <a:ext cx="0" cy="1380000"/>
          </a:xfrm>
          <a:prstGeom prst="straightConnector1">
            <a:avLst/>
          </a:prstGeom>
          <a:noFill/>
          <a:ln w="9525" cap="flat" cmpd="sng">
            <a:solidFill>
              <a:schemeClr val="dk1"/>
            </a:solidFill>
            <a:prstDash val="solid"/>
            <a:round/>
            <a:headEnd type="none" w="med" len="med"/>
            <a:tailEnd type="none" w="med" len="med"/>
          </a:ln>
        </p:spPr>
      </p:cxnSp>
      <p:grpSp>
        <p:nvGrpSpPr>
          <p:cNvPr id="1307" name="Google Shape;1307;p43"/>
          <p:cNvGrpSpPr/>
          <p:nvPr/>
        </p:nvGrpSpPr>
        <p:grpSpPr>
          <a:xfrm flipH="1">
            <a:off x="422772" y="535004"/>
            <a:ext cx="3141460" cy="4149719"/>
            <a:chOff x="2767497" y="775759"/>
            <a:chExt cx="2901506" cy="3832751"/>
          </a:xfrm>
        </p:grpSpPr>
        <p:sp>
          <p:nvSpPr>
            <p:cNvPr id="1308" name="Google Shape;1308;p43"/>
            <p:cNvSpPr/>
            <p:nvPr/>
          </p:nvSpPr>
          <p:spPr>
            <a:xfrm>
              <a:off x="3035741" y="1417102"/>
              <a:ext cx="2198784" cy="2208188"/>
            </a:xfrm>
            <a:custGeom>
              <a:avLst/>
              <a:gdLst/>
              <a:ahLst/>
              <a:cxnLst/>
              <a:rect l="l" t="t" r="r" b="b"/>
              <a:pathLst>
                <a:path w="42084" h="42264" extrusionOk="0">
                  <a:moveTo>
                    <a:pt x="22837" y="0"/>
                  </a:moveTo>
                  <a:cubicBezTo>
                    <a:pt x="21642" y="0"/>
                    <a:pt x="20432" y="108"/>
                    <a:pt x="19220" y="325"/>
                  </a:cubicBezTo>
                  <a:cubicBezTo>
                    <a:pt x="13768" y="1303"/>
                    <a:pt x="8731" y="4433"/>
                    <a:pt x="5217" y="9026"/>
                  </a:cubicBezTo>
                  <a:cubicBezTo>
                    <a:pt x="1703" y="13620"/>
                    <a:pt x="0" y="19301"/>
                    <a:pt x="484" y="24819"/>
                  </a:cubicBezTo>
                  <a:cubicBezTo>
                    <a:pt x="966" y="30338"/>
                    <a:pt x="3596" y="35242"/>
                    <a:pt x="7793" y="38452"/>
                  </a:cubicBezTo>
                  <a:cubicBezTo>
                    <a:pt x="11058" y="40950"/>
                    <a:pt x="15062" y="42264"/>
                    <a:pt x="19247" y="42264"/>
                  </a:cubicBezTo>
                  <a:cubicBezTo>
                    <a:pt x="20442" y="42264"/>
                    <a:pt x="21652" y="42156"/>
                    <a:pt x="22863" y="41939"/>
                  </a:cubicBezTo>
                  <a:cubicBezTo>
                    <a:pt x="28316" y="40961"/>
                    <a:pt x="33354" y="37831"/>
                    <a:pt x="36867" y="33238"/>
                  </a:cubicBezTo>
                  <a:cubicBezTo>
                    <a:pt x="40381" y="28644"/>
                    <a:pt x="42084" y="22963"/>
                    <a:pt x="41601" y="17445"/>
                  </a:cubicBezTo>
                  <a:cubicBezTo>
                    <a:pt x="41118" y="11926"/>
                    <a:pt x="38489" y="7022"/>
                    <a:pt x="34292" y="3812"/>
                  </a:cubicBezTo>
                  <a:cubicBezTo>
                    <a:pt x="31027" y="1314"/>
                    <a:pt x="27022" y="0"/>
                    <a:pt x="22837" y="0"/>
                  </a:cubicBezTo>
                  <a:close/>
                </a:path>
              </a:pathLst>
            </a:custGeom>
            <a:solidFill>
              <a:srgbClr val="546CFF">
                <a:alpha val="14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3"/>
            <p:cNvSpPr/>
            <p:nvPr/>
          </p:nvSpPr>
          <p:spPr>
            <a:xfrm>
              <a:off x="3156874" y="1298327"/>
              <a:ext cx="250259" cy="414516"/>
            </a:xfrm>
            <a:custGeom>
              <a:avLst/>
              <a:gdLst/>
              <a:ahLst/>
              <a:cxnLst/>
              <a:rect l="l" t="t" r="r" b="b"/>
              <a:pathLst>
                <a:path w="4120" h="6825" extrusionOk="0">
                  <a:moveTo>
                    <a:pt x="1179" y="0"/>
                  </a:moveTo>
                  <a:cubicBezTo>
                    <a:pt x="1110" y="0"/>
                    <a:pt x="1034" y="14"/>
                    <a:pt x="951" y="45"/>
                  </a:cubicBezTo>
                  <a:cubicBezTo>
                    <a:pt x="797" y="1264"/>
                    <a:pt x="1" y="2771"/>
                    <a:pt x="1" y="2771"/>
                  </a:cubicBezTo>
                  <a:lnTo>
                    <a:pt x="350" y="3410"/>
                  </a:lnTo>
                  <a:lnTo>
                    <a:pt x="2824" y="6825"/>
                  </a:lnTo>
                  <a:lnTo>
                    <a:pt x="4119" y="6393"/>
                  </a:lnTo>
                  <a:cubicBezTo>
                    <a:pt x="4119" y="6393"/>
                    <a:pt x="2241" y="1313"/>
                    <a:pt x="1967" y="818"/>
                  </a:cubicBezTo>
                  <a:cubicBezTo>
                    <a:pt x="1738" y="400"/>
                    <a:pt x="1547" y="0"/>
                    <a:pt x="1179" y="0"/>
                  </a:cubicBezTo>
                  <a:close/>
                </a:path>
              </a:pathLst>
            </a:custGeom>
            <a:solidFill>
              <a:srgbClr val="FFC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3"/>
            <p:cNvSpPr/>
            <p:nvPr/>
          </p:nvSpPr>
          <p:spPr>
            <a:xfrm>
              <a:off x="3435176" y="2104314"/>
              <a:ext cx="1147122" cy="786154"/>
            </a:xfrm>
            <a:custGeom>
              <a:avLst/>
              <a:gdLst/>
              <a:ahLst/>
              <a:cxnLst/>
              <a:rect l="l" t="t" r="r" b="b"/>
              <a:pathLst>
                <a:path w="18885" h="12944" extrusionOk="0">
                  <a:moveTo>
                    <a:pt x="451" y="0"/>
                  </a:moveTo>
                  <a:cubicBezTo>
                    <a:pt x="210" y="0"/>
                    <a:pt x="80" y="7"/>
                    <a:pt x="86" y="22"/>
                  </a:cubicBezTo>
                  <a:cubicBezTo>
                    <a:pt x="147" y="186"/>
                    <a:pt x="0" y="12943"/>
                    <a:pt x="0" y="12943"/>
                  </a:cubicBezTo>
                  <a:lnTo>
                    <a:pt x="8541" y="12943"/>
                  </a:lnTo>
                  <a:lnTo>
                    <a:pt x="8734" y="8236"/>
                  </a:lnTo>
                  <a:lnTo>
                    <a:pt x="9681" y="12943"/>
                  </a:lnTo>
                  <a:lnTo>
                    <a:pt x="9681" y="12942"/>
                  </a:lnTo>
                  <a:lnTo>
                    <a:pt x="18884" y="12942"/>
                  </a:lnTo>
                  <a:lnTo>
                    <a:pt x="17219" y="704"/>
                  </a:lnTo>
                  <a:cubicBezTo>
                    <a:pt x="17219" y="704"/>
                    <a:pt x="2935"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3"/>
            <p:cNvSpPr/>
            <p:nvPr/>
          </p:nvSpPr>
          <p:spPr>
            <a:xfrm>
              <a:off x="3901260" y="2536335"/>
              <a:ext cx="74227" cy="326268"/>
            </a:xfrm>
            <a:custGeom>
              <a:avLst/>
              <a:gdLst/>
              <a:ahLst/>
              <a:cxnLst/>
              <a:rect l="l" t="t" r="r" b="b"/>
              <a:pathLst>
                <a:path w="1222" h="5372" extrusionOk="0">
                  <a:moveTo>
                    <a:pt x="595" y="0"/>
                  </a:moveTo>
                  <a:cubicBezTo>
                    <a:pt x="588" y="0"/>
                    <a:pt x="580" y="2"/>
                    <a:pt x="572" y="4"/>
                  </a:cubicBezTo>
                  <a:cubicBezTo>
                    <a:pt x="536" y="17"/>
                    <a:pt x="517" y="58"/>
                    <a:pt x="530" y="93"/>
                  </a:cubicBezTo>
                  <a:lnTo>
                    <a:pt x="792" y="824"/>
                  </a:lnTo>
                  <a:lnTo>
                    <a:pt x="7" y="5289"/>
                  </a:lnTo>
                  <a:cubicBezTo>
                    <a:pt x="0" y="5328"/>
                    <a:pt x="25" y="5364"/>
                    <a:pt x="64" y="5370"/>
                  </a:cubicBezTo>
                  <a:cubicBezTo>
                    <a:pt x="68" y="5371"/>
                    <a:pt x="72" y="5371"/>
                    <a:pt x="76" y="5371"/>
                  </a:cubicBezTo>
                  <a:cubicBezTo>
                    <a:pt x="109" y="5371"/>
                    <a:pt x="139" y="5348"/>
                    <a:pt x="146" y="5315"/>
                  </a:cubicBezTo>
                  <a:lnTo>
                    <a:pt x="889" y="1091"/>
                  </a:lnTo>
                  <a:lnTo>
                    <a:pt x="1078" y="1619"/>
                  </a:lnTo>
                  <a:cubicBezTo>
                    <a:pt x="1089" y="1647"/>
                    <a:pt x="1116" y="1665"/>
                    <a:pt x="1145" y="1665"/>
                  </a:cubicBezTo>
                  <a:cubicBezTo>
                    <a:pt x="1152" y="1665"/>
                    <a:pt x="1161" y="1664"/>
                    <a:pt x="1168" y="1662"/>
                  </a:cubicBezTo>
                  <a:cubicBezTo>
                    <a:pt x="1203" y="1647"/>
                    <a:pt x="1222" y="1608"/>
                    <a:pt x="1209" y="1571"/>
                  </a:cubicBezTo>
                  <a:lnTo>
                    <a:pt x="936" y="812"/>
                  </a:lnTo>
                  <a:lnTo>
                    <a:pt x="938" y="799"/>
                  </a:lnTo>
                  <a:cubicBezTo>
                    <a:pt x="944" y="770"/>
                    <a:pt x="929" y="742"/>
                    <a:pt x="906" y="727"/>
                  </a:cubicBezTo>
                  <a:lnTo>
                    <a:pt x="661" y="47"/>
                  </a:lnTo>
                  <a:cubicBezTo>
                    <a:pt x="651" y="18"/>
                    <a:pt x="624"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3"/>
            <p:cNvSpPr/>
            <p:nvPr/>
          </p:nvSpPr>
          <p:spPr>
            <a:xfrm>
              <a:off x="4226419" y="2205077"/>
              <a:ext cx="209379" cy="255451"/>
            </a:xfrm>
            <a:custGeom>
              <a:avLst/>
              <a:gdLst/>
              <a:ahLst/>
              <a:cxnLst/>
              <a:rect l="l" t="t" r="r" b="b"/>
              <a:pathLst>
                <a:path w="3447" h="4206" extrusionOk="0">
                  <a:moveTo>
                    <a:pt x="79" y="0"/>
                  </a:moveTo>
                  <a:cubicBezTo>
                    <a:pt x="71" y="0"/>
                    <a:pt x="63" y="2"/>
                    <a:pt x="55" y="5"/>
                  </a:cubicBezTo>
                  <a:cubicBezTo>
                    <a:pt x="19" y="18"/>
                    <a:pt x="0" y="58"/>
                    <a:pt x="13" y="95"/>
                  </a:cubicBezTo>
                  <a:cubicBezTo>
                    <a:pt x="643" y="1773"/>
                    <a:pt x="1820" y="3228"/>
                    <a:pt x="3328" y="4193"/>
                  </a:cubicBezTo>
                  <a:cubicBezTo>
                    <a:pt x="3340" y="4202"/>
                    <a:pt x="3354" y="4206"/>
                    <a:pt x="3366" y="4206"/>
                  </a:cubicBezTo>
                  <a:cubicBezTo>
                    <a:pt x="3389" y="4206"/>
                    <a:pt x="3412" y="4193"/>
                    <a:pt x="3425" y="4174"/>
                  </a:cubicBezTo>
                  <a:cubicBezTo>
                    <a:pt x="3447" y="4142"/>
                    <a:pt x="3437" y="4097"/>
                    <a:pt x="3404" y="4075"/>
                  </a:cubicBezTo>
                  <a:cubicBezTo>
                    <a:pt x="1921" y="3127"/>
                    <a:pt x="763" y="1694"/>
                    <a:pt x="146" y="46"/>
                  </a:cubicBezTo>
                  <a:cubicBezTo>
                    <a:pt x="135" y="18"/>
                    <a:pt x="108" y="0"/>
                    <a:pt x="79" y="0"/>
                  </a:cubicBezTo>
                  <a:close/>
                </a:path>
              </a:pathLst>
            </a:custGeom>
            <a:solidFill>
              <a:srgbClr val="1D1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3"/>
            <p:cNvSpPr/>
            <p:nvPr/>
          </p:nvSpPr>
          <p:spPr>
            <a:xfrm>
              <a:off x="3515418" y="2249536"/>
              <a:ext cx="128410" cy="158943"/>
            </a:xfrm>
            <a:custGeom>
              <a:avLst/>
              <a:gdLst/>
              <a:ahLst/>
              <a:cxnLst/>
              <a:rect l="l" t="t" r="r" b="b"/>
              <a:pathLst>
                <a:path w="2114" h="2617" extrusionOk="0">
                  <a:moveTo>
                    <a:pt x="2034" y="1"/>
                  </a:moveTo>
                  <a:cubicBezTo>
                    <a:pt x="2013" y="1"/>
                    <a:pt x="1992" y="10"/>
                    <a:pt x="1979" y="28"/>
                  </a:cubicBezTo>
                  <a:lnTo>
                    <a:pt x="24" y="2503"/>
                  </a:lnTo>
                  <a:cubicBezTo>
                    <a:pt x="0" y="2534"/>
                    <a:pt x="5" y="2578"/>
                    <a:pt x="36" y="2602"/>
                  </a:cubicBezTo>
                  <a:cubicBezTo>
                    <a:pt x="50" y="2611"/>
                    <a:pt x="65" y="2616"/>
                    <a:pt x="80" y="2616"/>
                  </a:cubicBezTo>
                  <a:cubicBezTo>
                    <a:pt x="101" y="2616"/>
                    <a:pt x="122" y="2607"/>
                    <a:pt x="135" y="2589"/>
                  </a:cubicBezTo>
                  <a:lnTo>
                    <a:pt x="2090" y="115"/>
                  </a:lnTo>
                  <a:cubicBezTo>
                    <a:pt x="2114" y="84"/>
                    <a:pt x="2108" y="40"/>
                    <a:pt x="2077" y="16"/>
                  </a:cubicBezTo>
                  <a:cubicBezTo>
                    <a:pt x="2065" y="6"/>
                    <a:pt x="2050" y="1"/>
                    <a:pt x="2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3"/>
            <p:cNvSpPr/>
            <p:nvPr/>
          </p:nvSpPr>
          <p:spPr>
            <a:xfrm>
              <a:off x="3345762" y="1098271"/>
              <a:ext cx="1300375" cy="1196662"/>
            </a:xfrm>
            <a:custGeom>
              <a:avLst/>
              <a:gdLst/>
              <a:ahLst/>
              <a:cxnLst/>
              <a:rect l="l" t="t" r="r" b="b"/>
              <a:pathLst>
                <a:path w="21408" h="19703" extrusionOk="0">
                  <a:moveTo>
                    <a:pt x="12221" y="1"/>
                  </a:moveTo>
                  <a:cubicBezTo>
                    <a:pt x="12221" y="1"/>
                    <a:pt x="8318" y="107"/>
                    <a:pt x="6487" y="190"/>
                  </a:cubicBezTo>
                  <a:cubicBezTo>
                    <a:pt x="4655" y="274"/>
                    <a:pt x="3503" y="823"/>
                    <a:pt x="1751" y="2221"/>
                  </a:cubicBezTo>
                  <a:cubicBezTo>
                    <a:pt x="0" y="3620"/>
                    <a:pt x="1056" y="5494"/>
                    <a:pt x="1056" y="5494"/>
                  </a:cubicBezTo>
                  <a:lnTo>
                    <a:pt x="504" y="19702"/>
                  </a:lnTo>
                  <a:lnTo>
                    <a:pt x="19507" y="19702"/>
                  </a:lnTo>
                  <a:lnTo>
                    <a:pt x="17356" y="7052"/>
                  </a:lnTo>
                  <a:lnTo>
                    <a:pt x="21408" y="5783"/>
                  </a:lnTo>
                  <a:cubicBezTo>
                    <a:pt x="21408" y="5783"/>
                    <a:pt x="20231" y="4493"/>
                    <a:pt x="18991" y="3271"/>
                  </a:cubicBezTo>
                  <a:cubicBezTo>
                    <a:pt x="17748" y="2049"/>
                    <a:pt x="17317" y="1762"/>
                    <a:pt x="15627" y="1193"/>
                  </a:cubicBezTo>
                  <a:cubicBezTo>
                    <a:pt x="13937" y="623"/>
                    <a:pt x="12221" y="1"/>
                    <a:pt x="12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3"/>
            <p:cNvSpPr/>
            <p:nvPr/>
          </p:nvSpPr>
          <p:spPr>
            <a:xfrm>
              <a:off x="4433433" y="1415621"/>
              <a:ext cx="184171" cy="62679"/>
            </a:xfrm>
            <a:custGeom>
              <a:avLst/>
              <a:gdLst/>
              <a:ahLst/>
              <a:cxnLst/>
              <a:rect l="l" t="t" r="r" b="b"/>
              <a:pathLst>
                <a:path w="3032" h="1032" extrusionOk="0">
                  <a:moveTo>
                    <a:pt x="2952" y="0"/>
                  </a:moveTo>
                  <a:cubicBezTo>
                    <a:pt x="2945" y="0"/>
                    <a:pt x="2939" y="1"/>
                    <a:pt x="2932" y="3"/>
                  </a:cubicBezTo>
                  <a:lnTo>
                    <a:pt x="58" y="894"/>
                  </a:lnTo>
                  <a:cubicBezTo>
                    <a:pt x="20" y="906"/>
                    <a:pt x="0" y="944"/>
                    <a:pt x="11" y="982"/>
                  </a:cubicBezTo>
                  <a:cubicBezTo>
                    <a:pt x="20" y="1013"/>
                    <a:pt x="47" y="1032"/>
                    <a:pt x="77" y="1032"/>
                  </a:cubicBezTo>
                  <a:cubicBezTo>
                    <a:pt x="85" y="1032"/>
                    <a:pt x="91" y="1030"/>
                    <a:pt x="98" y="1029"/>
                  </a:cubicBezTo>
                  <a:lnTo>
                    <a:pt x="2973" y="139"/>
                  </a:lnTo>
                  <a:cubicBezTo>
                    <a:pt x="3011" y="126"/>
                    <a:pt x="3031" y="87"/>
                    <a:pt x="3021" y="50"/>
                  </a:cubicBezTo>
                  <a:cubicBezTo>
                    <a:pt x="3010" y="19"/>
                    <a:pt x="2982" y="0"/>
                    <a:pt x="2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3"/>
            <p:cNvSpPr/>
            <p:nvPr/>
          </p:nvSpPr>
          <p:spPr>
            <a:xfrm>
              <a:off x="4368741" y="1241792"/>
              <a:ext cx="80909" cy="217006"/>
            </a:xfrm>
            <a:custGeom>
              <a:avLst/>
              <a:gdLst/>
              <a:ahLst/>
              <a:cxnLst/>
              <a:rect l="l" t="t" r="r" b="b"/>
              <a:pathLst>
                <a:path w="1332" h="3573" extrusionOk="0">
                  <a:moveTo>
                    <a:pt x="1253" y="0"/>
                  </a:moveTo>
                  <a:cubicBezTo>
                    <a:pt x="1224" y="0"/>
                    <a:pt x="1196" y="19"/>
                    <a:pt x="1185" y="49"/>
                  </a:cubicBezTo>
                  <a:lnTo>
                    <a:pt x="13" y="3479"/>
                  </a:lnTo>
                  <a:cubicBezTo>
                    <a:pt x="1" y="3515"/>
                    <a:pt x="19" y="3555"/>
                    <a:pt x="56" y="3569"/>
                  </a:cubicBezTo>
                  <a:cubicBezTo>
                    <a:pt x="64" y="3571"/>
                    <a:pt x="71" y="3573"/>
                    <a:pt x="80" y="3573"/>
                  </a:cubicBezTo>
                  <a:cubicBezTo>
                    <a:pt x="109" y="3573"/>
                    <a:pt x="136" y="3554"/>
                    <a:pt x="146" y="3525"/>
                  </a:cubicBezTo>
                  <a:lnTo>
                    <a:pt x="1319" y="94"/>
                  </a:lnTo>
                  <a:cubicBezTo>
                    <a:pt x="1331" y="57"/>
                    <a:pt x="1312" y="18"/>
                    <a:pt x="1275" y="4"/>
                  </a:cubicBezTo>
                  <a:cubicBezTo>
                    <a:pt x="1268" y="1"/>
                    <a:pt x="1260" y="0"/>
                    <a:pt x="1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3"/>
            <p:cNvSpPr/>
            <p:nvPr/>
          </p:nvSpPr>
          <p:spPr>
            <a:xfrm>
              <a:off x="3596510" y="1128336"/>
              <a:ext cx="35534" cy="240207"/>
            </a:xfrm>
            <a:custGeom>
              <a:avLst/>
              <a:gdLst/>
              <a:ahLst/>
              <a:cxnLst/>
              <a:rect l="l" t="t" r="r" b="b"/>
              <a:pathLst>
                <a:path w="585" h="3955" extrusionOk="0">
                  <a:moveTo>
                    <a:pt x="513" y="1"/>
                  </a:moveTo>
                  <a:cubicBezTo>
                    <a:pt x="476" y="1"/>
                    <a:pt x="446" y="27"/>
                    <a:pt x="442" y="63"/>
                  </a:cubicBezTo>
                  <a:lnTo>
                    <a:pt x="4" y="3875"/>
                  </a:lnTo>
                  <a:cubicBezTo>
                    <a:pt x="1" y="3914"/>
                    <a:pt x="28" y="3949"/>
                    <a:pt x="66" y="3952"/>
                  </a:cubicBezTo>
                  <a:cubicBezTo>
                    <a:pt x="68" y="3954"/>
                    <a:pt x="72" y="3954"/>
                    <a:pt x="74" y="3954"/>
                  </a:cubicBezTo>
                  <a:cubicBezTo>
                    <a:pt x="109" y="3954"/>
                    <a:pt x="140" y="3928"/>
                    <a:pt x="143" y="3891"/>
                  </a:cubicBezTo>
                  <a:lnTo>
                    <a:pt x="581" y="79"/>
                  </a:lnTo>
                  <a:cubicBezTo>
                    <a:pt x="585" y="41"/>
                    <a:pt x="558" y="5"/>
                    <a:pt x="520" y="1"/>
                  </a:cubicBezTo>
                  <a:cubicBezTo>
                    <a:pt x="518" y="1"/>
                    <a:pt x="515"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3"/>
            <p:cNvSpPr/>
            <p:nvPr/>
          </p:nvSpPr>
          <p:spPr>
            <a:xfrm>
              <a:off x="3863964" y="1118740"/>
              <a:ext cx="352124" cy="145035"/>
            </a:xfrm>
            <a:custGeom>
              <a:avLst/>
              <a:gdLst/>
              <a:ahLst/>
              <a:cxnLst/>
              <a:rect l="l" t="t" r="r" b="b"/>
              <a:pathLst>
                <a:path w="5797" h="2388" extrusionOk="0">
                  <a:moveTo>
                    <a:pt x="79" y="0"/>
                  </a:moveTo>
                  <a:cubicBezTo>
                    <a:pt x="72" y="0"/>
                    <a:pt x="66" y="1"/>
                    <a:pt x="60" y="3"/>
                  </a:cubicBezTo>
                  <a:cubicBezTo>
                    <a:pt x="23" y="14"/>
                    <a:pt x="0" y="51"/>
                    <a:pt x="11" y="89"/>
                  </a:cubicBezTo>
                  <a:cubicBezTo>
                    <a:pt x="332" y="1286"/>
                    <a:pt x="1459" y="2248"/>
                    <a:pt x="2692" y="2374"/>
                  </a:cubicBezTo>
                  <a:cubicBezTo>
                    <a:pt x="2785" y="2382"/>
                    <a:pt x="2880" y="2387"/>
                    <a:pt x="2975" y="2387"/>
                  </a:cubicBezTo>
                  <a:cubicBezTo>
                    <a:pt x="4119" y="2387"/>
                    <a:pt x="5267" y="1700"/>
                    <a:pt x="5778" y="676"/>
                  </a:cubicBezTo>
                  <a:cubicBezTo>
                    <a:pt x="5796" y="641"/>
                    <a:pt x="5782" y="600"/>
                    <a:pt x="5748" y="583"/>
                  </a:cubicBezTo>
                  <a:cubicBezTo>
                    <a:pt x="5738" y="577"/>
                    <a:pt x="5727" y="575"/>
                    <a:pt x="5716" y="575"/>
                  </a:cubicBezTo>
                  <a:cubicBezTo>
                    <a:pt x="5690" y="575"/>
                    <a:pt x="5665" y="589"/>
                    <a:pt x="5654" y="613"/>
                  </a:cubicBezTo>
                  <a:cubicBezTo>
                    <a:pt x="5164" y="1591"/>
                    <a:pt x="4069" y="2247"/>
                    <a:pt x="2977" y="2247"/>
                  </a:cubicBezTo>
                  <a:cubicBezTo>
                    <a:pt x="2886" y="2247"/>
                    <a:pt x="2796" y="2242"/>
                    <a:pt x="2706" y="2233"/>
                  </a:cubicBezTo>
                  <a:cubicBezTo>
                    <a:pt x="1529" y="2113"/>
                    <a:pt x="451" y="1196"/>
                    <a:pt x="146" y="53"/>
                  </a:cubicBezTo>
                  <a:cubicBezTo>
                    <a:pt x="137" y="22"/>
                    <a:pt x="109"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3"/>
            <p:cNvSpPr/>
            <p:nvPr/>
          </p:nvSpPr>
          <p:spPr>
            <a:xfrm>
              <a:off x="3512259" y="2201311"/>
              <a:ext cx="991318" cy="13483"/>
            </a:xfrm>
            <a:custGeom>
              <a:avLst/>
              <a:gdLst/>
              <a:ahLst/>
              <a:cxnLst/>
              <a:rect l="l" t="t" r="r" b="b"/>
              <a:pathLst>
                <a:path w="16320" h="222" extrusionOk="0">
                  <a:moveTo>
                    <a:pt x="16247" y="0"/>
                  </a:moveTo>
                  <a:lnTo>
                    <a:pt x="70" y="82"/>
                  </a:lnTo>
                  <a:cubicBezTo>
                    <a:pt x="32" y="82"/>
                    <a:pt x="1" y="114"/>
                    <a:pt x="1" y="152"/>
                  </a:cubicBezTo>
                  <a:cubicBezTo>
                    <a:pt x="1" y="190"/>
                    <a:pt x="32" y="222"/>
                    <a:pt x="70" y="222"/>
                  </a:cubicBezTo>
                  <a:lnTo>
                    <a:pt x="16250" y="140"/>
                  </a:lnTo>
                  <a:cubicBezTo>
                    <a:pt x="16288" y="140"/>
                    <a:pt x="16319" y="108"/>
                    <a:pt x="16319" y="69"/>
                  </a:cubicBezTo>
                  <a:cubicBezTo>
                    <a:pt x="16319" y="30"/>
                    <a:pt x="16287" y="0"/>
                    <a:pt x="16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3"/>
            <p:cNvSpPr/>
            <p:nvPr/>
          </p:nvSpPr>
          <p:spPr>
            <a:xfrm>
              <a:off x="4320936" y="1460930"/>
              <a:ext cx="491528" cy="497784"/>
            </a:xfrm>
            <a:custGeom>
              <a:avLst/>
              <a:gdLst/>
              <a:ahLst/>
              <a:cxnLst/>
              <a:rect l="l" t="t" r="r" b="b"/>
              <a:pathLst>
                <a:path w="8092" h="8196" extrusionOk="0">
                  <a:moveTo>
                    <a:pt x="4692" y="0"/>
                  </a:moveTo>
                  <a:lnTo>
                    <a:pt x="1857" y="663"/>
                  </a:lnTo>
                  <a:lnTo>
                    <a:pt x="1" y="4774"/>
                  </a:lnTo>
                  <a:cubicBezTo>
                    <a:pt x="1" y="4774"/>
                    <a:pt x="1769" y="6890"/>
                    <a:pt x="2937" y="7700"/>
                  </a:cubicBezTo>
                  <a:cubicBezTo>
                    <a:pt x="3427" y="8041"/>
                    <a:pt x="3971" y="8195"/>
                    <a:pt x="4505" y="8195"/>
                  </a:cubicBezTo>
                  <a:cubicBezTo>
                    <a:pt x="6358" y="8195"/>
                    <a:pt x="8091" y="6333"/>
                    <a:pt x="7049" y="3912"/>
                  </a:cubicBezTo>
                  <a:cubicBezTo>
                    <a:pt x="6157" y="1840"/>
                    <a:pt x="4692" y="0"/>
                    <a:pt x="4692" y="0"/>
                  </a:cubicBezTo>
                  <a:close/>
                </a:path>
              </a:pathLst>
            </a:custGeom>
            <a:solidFill>
              <a:srgbClr val="FFC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3"/>
            <p:cNvSpPr/>
            <p:nvPr/>
          </p:nvSpPr>
          <p:spPr>
            <a:xfrm>
              <a:off x="4083551" y="1394788"/>
              <a:ext cx="468568" cy="369451"/>
            </a:xfrm>
            <a:custGeom>
              <a:avLst/>
              <a:gdLst/>
              <a:ahLst/>
              <a:cxnLst/>
              <a:rect l="l" t="t" r="r" b="b"/>
              <a:pathLst>
                <a:path w="7714" h="6083" extrusionOk="0">
                  <a:moveTo>
                    <a:pt x="0" y="0"/>
                  </a:moveTo>
                  <a:lnTo>
                    <a:pt x="2781" y="5702"/>
                  </a:lnTo>
                  <a:lnTo>
                    <a:pt x="5431" y="6082"/>
                  </a:lnTo>
                  <a:cubicBezTo>
                    <a:pt x="7562" y="5410"/>
                    <a:pt x="7713" y="1279"/>
                    <a:pt x="4301" y="717"/>
                  </a:cubicBezTo>
                  <a:cubicBezTo>
                    <a:pt x="890" y="156"/>
                    <a:pt x="1" y="0"/>
                    <a:pt x="0" y="0"/>
                  </a:cubicBezTo>
                  <a:close/>
                </a:path>
              </a:pathLst>
            </a:custGeom>
            <a:solidFill>
              <a:srgbClr val="FFC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3"/>
            <p:cNvSpPr/>
            <p:nvPr/>
          </p:nvSpPr>
          <p:spPr>
            <a:xfrm>
              <a:off x="4443273" y="1478666"/>
              <a:ext cx="225658" cy="160280"/>
            </a:xfrm>
            <a:custGeom>
              <a:avLst/>
              <a:gdLst/>
              <a:ahLst/>
              <a:cxnLst/>
              <a:rect l="l" t="t" r="r" b="b"/>
              <a:pathLst>
                <a:path w="3715" h="2639" extrusionOk="0">
                  <a:moveTo>
                    <a:pt x="82" y="0"/>
                  </a:moveTo>
                  <a:cubicBezTo>
                    <a:pt x="60" y="0"/>
                    <a:pt x="38" y="11"/>
                    <a:pt x="24" y="30"/>
                  </a:cubicBezTo>
                  <a:cubicBezTo>
                    <a:pt x="1" y="63"/>
                    <a:pt x="9" y="105"/>
                    <a:pt x="41" y="129"/>
                  </a:cubicBezTo>
                  <a:lnTo>
                    <a:pt x="3593" y="2626"/>
                  </a:lnTo>
                  <a:cubicBezTo>
                    <a:pt x="3605" y="2634"/>
                    <a:pt x="3620" y="2639"/>
                    <a:pt x="3634" y="2639"/>
                  </a:cubicBezTo>
                  <a:cubicBezTo>
                    <a:pt x="3656" y="2639"/>
                    <a:pt x="3678" y="2628"/>
                    <a:pt x="3691" y="2610"/>
                  </a:cubicBezTo>
                  <a:cubicBezTo>
                    <a:pt x="3714" y="2579"/>
                    <a:pt x="3706" y="2535"/>
                    <a:pt x="3674" y="2513"/>
                  </a:cubicBezTo>
                  <a:lnTo>
                    <a:pt x="3239" y="2206"/>
                  </a:lnTo>
                  <a:lnTo>
                    <a:pt x="3564" y="2140"/>
                  </a:lnTo>
                  <a:cubicBezTo>
                    <a:pt x="3602" y="2132"/>
                    <a:pt x="3627" y="2097"/>
                    <a:pt x="3619" y="2057"/>
                  </a:cubicBezTo>
                  <a:cubicBezTo>
                    <a:pt x="3611" y="2024"/>
                    <a:pt x="3583" y="2001"/>
                    <a:pt x="3550" y="2001"/>
                  </a:cubicBezTo>
                  <a:cubicBezTo>
                    <a:pt x="3545" y="2001"/>
                    <a:pt x="3540" y="2002"/>
                    <a:pt x="3536" y="2003"/>
                  </a:cubicBezTo>
                  <a:lnTo>
                    <a:pt x="3100" y="2091"/>
                  </a:lnTo>
                  <a:cubicBezTo>
                    <a:pt x="3095" y="2092"/>
                    <a:pt x="3089" y="2093"/>
                    <a:pt x="3084" y="2097"/>
                  </a:cubicBezTo>
                  <a:lnTo>
                    <a:pt x="122" y="13"/>
                  </a:lnTo>
                  <a:cubicBezTo>
                    <a:pt x="109" y="5"/>
                    <a:pt x="95" y="0"/>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3"/>
            <p:cNvSpPr/>
            <p:nvPr/>
          </p:nvSpPr>
          <p:spPr>
            <a:xfrm>
              <a:off x="3886135" y="775759"/>
              <a:ext cx="293083" cy="217431"/>
            </a:xfrm>
            <a:custGeom>
              <a:avLst/>
              <a:gdLst/>
              <a:ahLst/>
              <a:cxnLst/>
              <a:rect l="l" t="t" r="r" b="b"/>
              <a:pathLst>
                <a:path w="4825" h="3580" extrusionOk="0">
                  <a:moveTo>
                    <a:pt x="341" y="0"/>
                  </a:moveTo>
                  <a:cubicBezTo>
                    <a:pt x="316" y="189"/>
                    <a:pt x="287" y="376"/>
                    <a:pt x="257" y="561"/>
                  </a:cubicBezTo>
                  <a:lnTo>
                    <a:pt x="907" y="866"/>
                  </a:lnTo>
                  <a:cubicBezTo>
                    <a:pt x="675" y="855"/>
                    <a:pt x="444" y="845"/>
                    <a:pt x="210" y="835"/>
                  </a:cubicBezTo>
                  <a:cubicBezTo>
                    <a:pt x="137" y="1272"/>
                    <a:pt x="62" y="1705"/>
                    <a:pt x="0" y="2151"/>
                  </a:cubicBezTo>
                  <a:cubicBezTo>
                    <a:pt x="374" y="2431"/>
                    <a:pt x="721" y="2671"/>
                    <a:pt x="1095" y="2952"/>
                  </a:cubicBezTo>
                  <a:lnTo>
                    <a:pt x="4615" y="3579"/>
                  </a:lnTo>
                  <a:cubicBezTo>
                    <a:pt x="4825" y="3000"/>
                    <a:pt x="4797" y="2337"/>
                    <a:pt x="4540" y="1776"/>
                  </a:cubicBezTo>
                  <a:cubicBezTo>
                    <a:pt x="4284" y="1214"/>
                    <a:pt x="3802" y="760"/>
                    <a:pt x="3226" y="537"/>
                  </a:cubicBezTo>
                  <a:cubicBezTo>
                    <a:pt x="2309" y="183"/>
                    <a:pt x="1322" y="53"/>
                    <a:pt x="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3"/>
            <p:cNvSpPr/>
            <p:nvPr/>
          </p:nvSpPr>
          <p:spPr>
            <a:xfrm>
              <a:off x="3891177" y="887819"/>
              <a:ext cx="302680" cy="331431"/>
            </a:xfrm>
            <a:custGeom>
              <a:avLst/>
              <a:gdLst/>
              <a:ahLst/>
              <a:cxnLst/>
              <a:rect l="l" t="t" r="r" b="b"/>
              <a:pathLst>
                <a:path w="4983" h="5457" extrusionOk="0">
                  <a:moveTo>
                    <a:pt x="944" y="0"/>
                  </a:moveTo>
                  <a:cubicBezTo>
                    <a:pt x="650" y="144"/>
                    <a:pt x="414" y="371"/>
                    <a:pt x="322" y="684"/>
                  </a:cubicBezTo>
                  <a:cubicBezTo>
                    <a:pt x="202" y="1091"/>
                    <a:pt x="157" y="1502"/>
                    <a:pt x="75" y="1917"/>
                  </a:cubicBezTo>
                  <a:cubicBezTo>
                    <a:pt x="0" y="2299"/>
                    <a:pt x="115" y="2681"/>
                    <a:pt x="360" y="2981"/>
                  </a:cubicBezTo>
                  <a:cubicBezTo>
                    <a:pt x="603" y="3284"/>
                    <a:pt x="979" y="3473"/>
                    <a:pt x="1366" y="3494"/>
                  </a:cubicBezTo>
                  <a:cubicBezTo>
                    <a:pt x="1361" y="3595"/>
                    <a:pt x="1381" y="3652"/>
                    <a:pt x="1377" y="3754"/>
                  </a:cubicBezTo>
                  <a:cubicBezTo>
                    <a:pt x="1023" y="3777"/>
                    <a:pt x="672" y="3808"/>
                    <a:pt x="318" y="3832"/>
                  </a:cubicBezTo>
                  <a:cubicBezTo>
                    <a:pt x="623" y="4657"/>
                    <a:pt x="1441" y="5375"/>
                    <a:pt x="2319" y="5448"/>
                  </a:cubicBezTo>
                  <a:cubicBezTo>
                    <a:pt x="2382" y="5453"/>
                    <a:pt x="2444" y="5456"/>
                    <a:pt x="2506" y="5456"/>
                  </a:cubicBezTo>
                  <a:cubicBezTo>
                    <a:pt x="3321" y="5456"/>
                    <a:pt x="4129" y="4985"/>
                    <a:pt x="4542" y="4281"/>
                  </a:cubicBezTo>
                  <a:cubicBezTo>
                    <a:pt x="4265" y="4164"/>
                    <a:pt x="4009" y="4025"/>
                    <a:pt x="3733" y="3910"/>
                  </a:cubicBezTo>
                  <a:cubicBezTo>
                    <a:pt x="3733" y="3551"/>
                    <a:pt x="3719" y="3210"/>
                    <a:pt x="3720" y="2852"/>
                  </a:cubicBezTo>
                  <a:lnTo>
                    <a:pt x="3720" y="2852"/>
                  </a:lnTo>
                  <a:cubicBezTo>
                    <a:pt x="3805" y="2878"/>
                    <a:pt x="3893" y="2890"/>
                    <a:pt x="3981" y="2890"/>
                  </a:cubicBezTo>
                  <a:cubicBezTo>
                    <a:pt x="4271" y="2890"/>
                    <a:pt x="4563" y="2755"/>
                    <a:pt x="4739" y="2521"/>
                  </a:cubicBezTo>
                  <a:cubicBezTo>
                    <a:pt x="4966" y="2218"/>
                    <a:pt x="4983" y="1771"/>
                    <a:pt x="4776" y="1452"/>
                  </a:cubicBezTo>
                  <a:cubicBezTo>
                    <a:pt x="4605" y="1190"/>
                    <a:pt x="4293" y="1030"/>
                    <a:pt x="3981" y="1030"/>
                  </a:cubicBezTo>
                  <a:cubicBezTo>
                    <a:pt x="3914" y="1030"/>
                    <a:pt x="3848" y="1037"/>
                    <a:pt x="3784" y="1052"/>
                  </a:cubicBezTo>
                  <a:cubicBezTo>
                    <a:pt x="3725" y="1159"/>
                    <a:pt x="3662" y="1265"/>
                    <a:pt x="3605" y="1372"/>
                  </a:cubicBezTo>
                  <a:cubicBezTo>
                    <a:pt x="3321" y="1191"/>
                    <a:pt x="3124" y="858"/>
                    <a:pt x="3115" y="521"/>
                  </a:cubicBezTo>
                  <a:cubicBezTo>
                    <a:pt x="2397" y="355"/>
                    <a:pt x="1661" y="167"/>
                    <a:pt x="944" y="0"/>
                  </a:cubicBezTo>
                  <a:close/>
                </a:path>
              </a:pathLst>
            </a:custGeom>
            <a:solidFill>
              <a:srgbClr val="FFC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3"/>
            <p:cNvSpPr/>
            <p:nvPr/>
          </p:nvSpPr>
          <p:spPr>
            <a:xfrm>
              <a:off x="4006042" y="998602"/>
              <a:ext cx="17129" cy="17067"/>
            </a:xfrm>
            <a:custGeom>
              <a:avLst/>
              <a:gdLst/>
              <a:ahLst/>
              <a:cxnLst/>
              <a:rect l="l" t="t" r="r" b="b"/>
              <a:pathLst>
                <a:path w="282" h="281" extrusionOk="0">
                  <a:moveTo>
                    <a:pt x="142" y="0"/>
                  </a:moveTo>
                  <a:cubicBezTo>
                    <a:pt x="64" y="0"/>
                    <a:pt x="0" y="63"/>
                    <a:pt x="0" y="140"/>
                  </a:cubicBezTo>
                  <a:cubicBezTo>
                    <a:pt x="0" y="218"/>
                    <a:pt x="64" y="280"/>
                    <a:pt x="142" y="280"/>
                  </a:cubicBezTo>
                  <a:cubicBezTo>
                    <a:pt x="219" y="280"/>
                    <a:pt x="282" y="218"/>
                    <a:pt x="282" y="140"/>
                  </a:cubicBezTo>
                  <a:cubicBezTo>
                    <a:pt x="282" y="63"/>
                    <a:pt x="219"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3"/>
            <p:cNvSpPr/>
            <p:nvPr/>
          </p:nvSpPr>
          <p:spPr>
            <a:xfrm>
              <a:off x="3910189" y="974976"/>
              <a:ext cx="17190" cy="17188"/>
            </a:xfrm>
            <a:custGeom>
              <a:avLst/>
              <a:gdLst/>
              <a:ahLst/>
              <a:cxnLst/>
              <a:rect l="l" t="t" r="r" b="b"/>
              <a:pathLst>
                <a:path w="283" h="283" extrusionOk="0">
                  <a:moveTo>
                    <a:pt x="142" y="1"/>
                  </a:moveTo>
                  <a:cubicBezTo>
                    <a:pt x="64" y="1"/>
                    <a:pt x="1" y="64"/>
                    <a:pt x="1" y="142"/>
                  </a:cubicBezTo>
                  <a:cubicBezTo>
                    <a:pt x="1" y="219"/>
                    <a:pt x="64" y="282"/>
                    <a:pt x="142" y="282"/>
                  </a:cubicBezTo>
                  <a:cubicBezTo>
                    <a:pt x="219" y="282"/>
                    <a:pt x="282" y="219"/>
                    <a:pt x="282" y="142"/>
                  </a:cubicBezTo>
                  <a:cubicBezTo>
                    <a:pt x="282" y="64"/>
                    <a:pt x="219"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3"/>
            <p:cNvSpPr/>
            <p:nvPr/>
          </p:nvSpPr>
          <p:spPr>
            <a:xfrm>
              <a:off x="4115684" y="990828"/>
              <a:ext cx="39847" cy="20832"/>
            </a:xfrm>
            <a:custGeom>
              <a:avLst/>
              <a:gdLst/>
              <a:ahLst/>
              <a:cxnLst/>
              <a:rect l="l" t="t" r="r" b="b"/>
              <a:pathLst>
                <a:path w="656" h="343" extrusionOk="0">
                  <a:moveTo>
                    <a:pt x="577" y="1"/>
                  </a:moveTo>
                  <a:cubicBezTo>
                    <a:pt x="568" y="1"/>
                    <a:pt x="559" y="3"/>
                    <a:pt x="551" y="6"/>
                  </a:cubicBezTo>
                  <a:lnTo>
                    <a:pt x="54" y="206"/>
                  </a:lnTo>
                  <a:cubicBezTo>
                    <a:pt x="18" y="221"/>
                    <a:pt x="1" y="263"/>
                    <a:pt x="16" y="297"/>
                  </a:cubicBezTo>
                  <a:cubicBezTo>
                    <a:pt x="24" y="325"/>
                    <a:pt x="51" y="342"/>
                    <a:pt x="80" y="342"/>
                  </a:cubicBezTo>
                  <a:cubicBezTo>
                    <a:pt x="89" y="342"/>
                    <a:pt x="97" y="341"/>
                    <a:pt x="107" y="337"/>
                  </a:cubicBezTo>
                  <a:lnTo>
                    <a:pt x="602" y="136"/>
                  </a:lnTo>
                  <a:cubicBezTo>
                    <a:pt x="638" y="122"/>
                    <a:pt x="655" y="80"/>
                    <a:pt x="642" y="45"/>
                  </a:cubicBezTo>
                  <a:cubicBezTo>
                    <a:pt x="630" y="17"/>
                    <a:pt x="604"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3"/>
            <p:cNvSpPr/>
            <p:nvPr/>
          </p:nvSpPr>
          <p:spPr>
            <a:xfrm>
              <a:off x="4107302" y="1057760"/>
              <a:ext cx="19012" cy="10446"/>
            </a:xfrm>
            <a:custGeom>
              <a:avLst/>
              <a:gdLst/>
              <a:ahLst/>
              <a:cxnLst/>
              <a:rect l="l" t="t" r="r" b="b"/>
              <a:pathLst>
                <a:path w="313" h="172" extrusionOk="0">
                  <a:moveTo>
                    <a:pt x="76" y="0"/>
                  </a:moveTo>
                  <a:cubicBezTo>
                    <a:pt x="42" y="0"/>
                    <a:pt x="14" y="24"/>
                    <a:pt x="7" y="58"/>
                  </a:cubicBezTo>
                  <a:cubicBezTo>
                    <a:pt x="1" y="96"/>
                    <a:pt x="24" y="133"/>
                    <a:pt x="64" y="140"/>
                  </a:cubicBezTo>
                  <a:lnTo>
                    <a:pt x="224" y="171"/>
                  </a:lnTo>
                  <a:cubicBezTo>
                    <a:pt x="227" y="171"/>
                    <a:pt x="231" y="172"/>
                    <a:pt x="236" y="172"/>
                  </a:cubicBezTo>
                  <a:cubicBezTo>
                    <a:pt x="269" y="172"/>
                    <a:pt x="299" y="148"/>
                    <a:pt x="306" y="114"/>
                  </a:cubicBezTo>
                  <a:cubicBezTo>
                    <a:pt x="312" y="76"/>
                    <a:pt x="289" y="39"/>
                    <a:pt x="250" y="33"/>
                  </a:cubicBezTo>
                  <a:lnTo>
                    <a:pt x="90" y="2"/>
                  </a:lnTo>
                  <a:cubicBezTo>
                    <a:pt x="85" y="1"/>
                    <a:pt x="80"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3"/>
            <p:cNvSpPr/>
            <p:nvPr/>
          </p:nvSpPr>
          <p:spPr>
            <a:xfrm>
              <a:off x="3984478" y="956026"/>
              <a:ext cx="89049" cy="89038"/>
            </a:xfrm>
            <a:custGeom>
              <a:avLst/>
              <a:gdLst/>
              <a:ahLst/>
              <a:cxnLst/>
              <a:rect l="l" t="t" r="r" b="b"/>
              <a:pathLst>
                <a:path w="1466" h="1466" extrusionOk="0">
                  <a:moveTo>
                    <a:pt x="733" y="141"/>
                  </a:moveTo>
                  <a:cubicBezTo>
                    <a:pt x="1059" y="141"/>
                    <a:pt x="1324" y="407"/>
                    <a:pt x="1324" y="733"/>
                  </a:cubicBezTo>
                  <a:cubicBezTo>
                    <a:pt x="1324" y="1059"/>
                    <a:pt x="1059" y="1326"/>
                    <a:pt x="733" y="1326"/>
                  </a:cubicBezTo>
                  <a:cubicBezTo>
                    <a:pt x="407" y="1326"/>
                    <a:pt x="140" y="1059"/>
                    <a:pt x="140" y="733"/>
                  </a:cubicBezTo>
                  <a:cubicBezTo>
                    <a:pt x="140" y="407"/>
                    <a:pt x="407" y="141"/>
                    <a:pt x="733" y="141"/>
                  </a:cubicBezTo>
                  <a:close/>
                  <a:moveTo>
                    <a:pt x="733" y="1"/>
                  </a:moveTo>
                  <a:cubicBezTo>
                    <a:pt x="329" y="1"/>
                    <a:pt x="0" y="329"/>
                    <a:pt x="0" y="733"/>
                  </a:cubicBezTo>
                  <a:cubicBezTo>
                    <a:pt x="0" y="1136"/>
                    <a:pt x="329" y="1466"/>
                    <a:pt x="733" y="1466"/>
                  </a:cubicBezTo>
                  <a:cubicBezTo>
                    <a:pt x="1136" y="1466"/>
                    <a:pt x="1466" y="1136"/>
                    <a:pt x="1466" y="733"/>
                  </a:cubicBezTo>
                  <a:cubicBezTo>
                    <a:pt x="1466" y="329"/>
                    <a:pt x="1136" y="1"/>
                    <a:pt x="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3"/>
            <p:cNvSpPr/>
            <p:nvPr/>
          </p:nvSpPr>
          <p:spPr>
            <a:xfrm>
              <a:off x="3874290" y="925293"/>
              <a:ext cx="88988" cy="89038"/>
            </a:xfrm>
            <a:custGeom>
              <a:avLst/>
              <a:gdLst/>
              <a:ahLst/>
              <a:cxnLst/>
              <a:rect l="l" t="t" r="r" b="b"/>
              <a:pathLst>
                <a:path w="1465" h="1466" extrusionOk="0">
                  <a:moveTo>
                    <a:pt x="732" y="142"/>
                  </a:moveTo>
                  <a:cubicBezTo>
                    <a:pt x="1058" y="142"/>
                    <a:pt x="1324" y="407"/>
                    <a:pt x="1324" y="733"/>
                  </a:cubicBezTo>
                  <a:cubicBezTo>
                    <a:pt x="1324" y="1060"/>
                    <a:pt x="1058" y="1326"/>
                    <a:pt x="732" y="1326"/>
                  </a:cubicBezTo>
                  <a:cubicBezTo>
                    <a:pt x="407" y="1326"/>
                    <a:pt x="140" y="1060"/>
                    <a:pt x="140" y="733"/>
                  </a:cubicBezTo>
                  <a:cubicBezTo>
                    <a:pt x="140" y="406"/>
                    <a:pt x="407" y="142"/>
                    <a:pt x="732" y="142"/>
                  </a:cubicBezTo>
                  <a:close/>
                  <a:moveTo>
                    <a:pt x="732" y="1"/>
                  </a:moveTo>
                  <a:cubicBezTo>
                    <a:pt x="329" y="1"/>
                    <a:pt x="0" y="330"/>
                    <a:pt x="0" y="733"/>
                  </a:cubicBezTo>
                  <a:cubicBezTo>
                    <a:pt x="0" y="1138"/>
                    <a:pt x="329" y="1465"/>
                    <a:pt x="732" y="1466"/>
                  </a:cubicBezTo>
                  <a:cubicBezTo>
                    <a:pt x="1136" y="1466"/>
                    <a:pt x="1465" y="1138"/>
                    <a:pt x="1465" y="733"/>
                  </a:cubicBezTo>
                  <a:cubicBezTo>
                    <a:pt x="1465" y="330"/>
                    <a:pt x="1136" y="1"/>
                    <a:pt x="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3"/>
            <p:cNvSpPr/>
            <p:nvPr/>
          </p:nvSpPr>
          <p:spPr>
            <a:xfrm>
              <a:off x="3955990" y="967930"/>
              <a:ext cx="39665" cy="19678"/>
            </a:xfrm>
            <a:custGeom>
              <a:avLst/>
              <a:gdLst/>
              <a:ahLst/>
              <a:cxnLst/>
              <a:rect l="l" t="t" r="r" b="b"/>
              <a:pathLst>
                <a:path w="653" h="324" extrusionOk="0">
                  <a:moveTo>
                    <a:pt x="218" y="1"/>
                  </a:moveTo>
                  <a:cubicBezTo>
                    <a:pt x="163" y="1"/>
                    <a:pt x="108" y="10"/>
                    <a:pt x="55" y="29"/>
                  </a:cubicBezTo>
                  <a:cubicBezTo>
                    <a:pt x="20" y="42"/>
                    <a:pt x="1" y="83"/>
                    <a:pt x="15" y="119"/>
                  </a:cubicBezTo>
                  <a:cubicBezTo>
                    <a:pt x="25" y="146"/>
                    <a:pt x="52" y="164"/>
                    <a:pt x="80" y="164"/>
                  </a:cubicBezTo>
                  <a:cubicBezTo>
                    <a:pt x="88" y="164"/>
                    <a:pt x="97" y="163"/>
                    <a:pt x="105" y="160"/>
                  </a:cubicBezTo>
                  <a:cubicBezTo>
                    <a:pt x="140" y="147"/>
                    <a:pt x="178" y="141"/>
                    <a:pt x="216" y="141"/>
                  </a:cubicBezTo>
                  <a:cubicBezTo>
                    <a:pt x="332" y="141"/>
                    <a:pt x="450" y="197"/>
                    <a:pt x="514" y="292"/>
                  </a:cubicBezTo>
                  <a:cubicBezTo>
                    <a:pt x="529" y="313"/>
                    <a:pt x="551" y="323"/>
                    <a:pt x="573" y="323"/>
                  </a:cubicBezTo>
                  <a:cubicBezTo>
                    <a:pt x="587" y="323"/>
                    <a:pt x="600" y="319"/>
                    <a:pt x="613" y="312"/>
                  </a:cubicBezTo>
                  <a:cubicBezTo>
                    <a:pt x="644" y="290"/>
                    <a:pt x="652" y="245"/>
                    <a:pt x="631" y="213"/>
                  </a:cubicBezTo>
                  <a:cubicBezTo>
                    <a:pt x="539" y="79"/>
                    <a:pt x="379"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3"/>
            <p:cNvSpPr/>
            <p:nvPr/>
          </p:nvSpPr>
          <p:spPr>
            <a:xfrm>
              <a:off x="3953013" y="980078"/>
              <a:ext cx="23507" cy="41968"/>
            </a:xfrm>
            <a:custGeom>
              <a:avLst/>
              <a:gdLst/>
              <a:ahLst/>
              <a:cxnLst/>
              <a:rect l="l" t="t" r="r" b="b"/>
              <a:pathLst>
                <a:path w="387" h="691" extrusionOk="0">
                  <a:moveTo>
                    <a:pt x="308" y="0"/>
                  </a:moveTo>
                  <a:cubicBezTo>
                    <a:pt x="281" y="0"/>
                    <a:pt x="255" y="16"/>
                    <a:pt x="245" y="42"/>
                  </a:cubicBezTo>
                  <a:lnTo>
                    <a:pt x="10" y="564"/>
                  </a:lnTo>
                  <a:cubicBezTo>
                    <a:pt x="1" y="584"/>
                    <a:pt x="2" y="608"/>
                    <a:pt x="12" y="627"/>
                  </a:cubicBezTo>
                  <a:cubicBezTo>
                    <a:pt x="23" y="647"/>
                    <a:pt x="43" y="659"/>
                    <a:pt x="66" y="661"/>
                  </a:cubicBezTo>
                  <a:lnTo>
                    <a:pt x="296" y="688"/>
                  </a:lnTo>
                  <a:cubicBezTo>
                    <a:pt x="298" y="690"/>
                    <a:pt x="300" y="690"/>
                    <a:pt x="303" y="690"/>
                  </a:cubicBezTo>
                  <a:cubicBezTo>
                    <a:pt x="338" y="690"/>
                    <a:pt x="369" y="663"/>
                    <a:pt x="373" y="628"/>
                  </a:cubicBezTo>
                  <a:cubicBezTo>
                    <a:pt x="376" y="590"/>
                    <a:pt x="349" y="555"/>
                    <a:pt x="311" y="551"/>
                  </a:cubicBezTo>
                  <a:lnTo>
                    <a:pt x="176" y="535"/>
                  </a:lnTo>
                  <a:lnTo>
                    <a:pt x="371" y="99"/>
                  </a:lnTo>
                  <a:cubicBezTo>
                    <a:pt x="387" y="64"/>
                    <a:pt x="371" y="22"/>
                    <a:pt x="337" y="7"/>
                  </a:cubicBezTo>
                  <a:cubicBezTo>
                    <a:pt x="327" y="2"/>
                    <a:pt x="317" y="0"/>
                    <a:pt x="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3"/>
            <p:cNvSpPr/>
            <p:nvPr/>
          </p:nvSpPr>
          <p:spPr>
            <a:xfrm>
              <a:off x="3964798" y="1031947"/>
              <a:ext cx="28974" cy="19010"/>
            </a:xfrm>
            <a:custGeom>
              <a:avLst/>
              <a:gdLst/>
              <a:ahLst/>
              <a:cxnLst/>
              <a:rect l="l" t="t" r="r" b="b"/>
              <a:pathLst>
                <a:path w="477" h="313" extrusionOk="0">
                  <a:moveTo>
                    <a:pt x="405" y="1"/>
                  </a:moveTo>
                  <a:cubicBezTo>
                    <a:pt x="366" y="1"/>
                    <a:pt x="335" y="31"/>
                    <a:pt x="335" y="70"/>
                  </a:cubicBezTo>
                  <a:cubicBezTo>
                    <a:pt x="334" y="114"/>
                    <a:pt x="300" y="157"/>
                    <a:pt x="257" y="169"/>
                  </a:cubicBezTo>
                  <a:cubicBezTo>
                    <a:pt x="249" y="171"/>
                    <a:pt x="241" y="172"/>
                    <a:pt x="233" y="172"/>
                  </a:cubicBezTo>
                  <a:cubicBezTo>
                    <a:pt x="197" y="172"/>
                    <a:pt x="160" y="152"/>
                    <a:pt x="141" y="122"/>
                  </a:cubicBezTo>
                  <a:cubicBezTo>
                    <a:pt x="128" y="100"/>
                    <a:pt x="105" y="88"/>
                    <a:pt x="81" y="88"/>
                  </a:cubicBezTo>
                  <a:cubicBezTo>
                    <a:pt x="69" y="88"/>
                    <a:pt x="56" y="91"/>
                    <a:pt x="44" y="98"/>
                  </a:cubicBezTo>
                  <a:cubicBezTo>
                    <a:pt x="11" y="119"/>
                    <a:pt x="0" y="161"/>
                    <a:pt x="21" y="194"/>
                  </a:cubicBezTo>
                  <a:cubicBezTo>
                    <a:pt x="64" y="267"/>
                    <a:pt x="148" y="312"/>
                    <a:pt x="232" y="312"/>
                  </a:cubicBezTo>
                  <a:cubicBezTo>
                    <a:pt x="252" y="312"/>
                    <a:pt x="273" y="309"/>
                    <a:pt x="293" y="304"/>
                  </a:cubicBezTo>
                  <a:cubicBezTo>
                    <a:pt x="396" y="276"/>
                    <a:pt x="473" y="178"/>
                    <a:pt x="475" y="71"/>
                  </a:cubicBezTo>
                  <a:cubicBezTo>
                    <a:pt x="476" y="33"/>
                    <a:pt x="444"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3"/>
            <p:cNvSpPr/>
            <p:nvPr/>
          </p:nvSpPr>
          <p:spPr>
            <a:xfrm>
              <a:off x="3998571" y="927541"/>
              <a:ext cx="50963" cy="22047"/>
            </a:xfrm>
            <a:custGeom>
              <a:avLst/>
              <a:gdLst/>
              <a:ahLst/>
              <a:cxnLst/>
              <a:rect l="l" t="t" r="r" b="b"/>
              <a:pathLst>
                <a:path w="839" h="363" extrusionOk="0">
                  <a:moveTo>
                    <a:pt x="383" y="0"/>
                  </a:moveTo>
                  <a:cubicBezTo>
                    <a:pt x="254" y="0"/>
                    <a:pt x="123" y="51"/>
                    <a:pt x="30" y="141"/>
                  </a:cubicBezTo>
                  <a:cubicBezTo>
                    <a:pt x="3" y="168"/>
                    <a:pt x="0" y="213"/>
                    <a:pt x="29" y="241"/>
                  </a:cubicBezTo>
                  <a:cubicBezTo>
                    <a:pt x="43" y="255"/>
                    <a:pt x="61" y="262"/>
                    <a:pt x="79" y="262"/>
                  </a:cubicBezTo>
                  <a:cubicBezTo>
                    <a:pt x="96" y="262"/>
                    <a:pt x="114" y="255"/>
                    <a:pt x="128" y="242"/>
                  </a:cubicBezTo>
                  <a:cubicBezTo>
                    <a:pt x="196" y="177"/>
                    <a:pt x="290" y="141"/>
                    <a:pt x="383" y="141"/>
                  </a:cubicBezTo>
                  <a:cubicBezTo>
                    <a:pt x="400" y="141"/>
                    <a:pt x="417" y="142"/>
                    <a:pt x="434" y="144"/>
                  </a:cubicBezTo>
                  <a:cubicBezTo>
                    <a:pt x="544" y="160"/>
                    <a:pt x="645" y="230"/>
                    <a:pt x="699" y="326"/>
                  </a:cubicBezTo>
                  <a:cubicBezTo>
                    <a:pt x="711" y="349"/>
                    <a:pt x="735" y="363"/>
                    <a:pt x="759" y="363"/>
                  </a:cubicBezTo>
                  <a:cubicBezTo>
                    <a:pt x="771" y="363"/>
                    <a:pt x="781" y="359"/>
                    <a:pt x="794" y="353"/>
                  </a:cubicBezTo>
                  <a:cubicBezTo>
                    <a:pt x="827" y="334"/>
                    <a:pt x="839" y="292"/>
                    <a:pt x="821" y="258"/>
                  </a:cubicBezTo>
                  <a:cubicBezTo>
                    <a:pt x="746" y="124"/>
                    <a:pt x="605" y="28"/>
                    <a:pt x="454" y="5"/>
                  </a:cubicBezTo>
                  <a:cubicBezTo>
                    <a:pt x="431" y="2"/>
                    <a:pt x="407" y="0"/>
                    <a:pt x="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3"/>
            <p:cNvSpPr/>
            <p:nvPr/>
          </p:nvSpPr>
          <p:spPr>
            <a:xfrm>
              <a:off x="3927866" y="907254"/>
              <a:ext cx="35231" cy="15487"/>
            </a:xfrm>
            <a:custGeom>
              <a:avLst/>
              <a:gdLst/>
              <a:ahLst/>
              <a:cxnLst/>
              <a:rect l="l" t="t" r="r" b="b"/>
              <a:pathLst>
                <a:path w="580" h="255" extrusionOk="0">
                  <a:moveTo>
                    <a:pt x="78" y="1"/>
                  </a:moveTo>
                  <a:cubicBezTo>
                    <a:pt x="47" y="1"/>
                    <a:pt x="19" y="22"/>
                    <a:pt x="11" y="53"/>
                  </a:cubicBezTo>
                  <a:cubicBezTo>
                    <a:pt x="1" y="90"/>
                    <a:pt x="23" y="130"/>
                    <a:pt x="61" y="138"/>
                  </a:cubicBezTo>
                  <a:lnTo>
                    <a:pt x="483" y="253"/>
                  </a:lnTo>
                  <a:cubicBezTo>
                    <a:pt x="488" y="255"/>
                    <a:pt x="494" y="255"/>
                    <a:pt x="500" y="255"/>
                  </a:cubicBezTo>
                  <a:cubicBezTo>
                    <a:pt x="531" y="255"/>
                    <a:pt x="559" y="235"/>
                    <a:pt x="569" y="202"/>
                  </a:cubicBezTo>
                  <a:cubicBezTo>
                    <a:pt x="579" y="165"/>
                    <a:pt x="557" y="126"/>
                    <a:pt x="519" y="117"/>
                  </a:cubicBezTo>
                  <a:lnTo>
                    <a:pt x="97" y="3"/>
                  </a:lnTo>
                  <a:cubicBezTo>
                    <a:pt x="91" y="2"/>
                    <a:pt x="84"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3"/>
            <p:cNvSpPr/>
            <p:nvPr/>
          </p:nvSpPr>
          <p:spPr>
            <a:xfrm>
              <a:off x="3962125" y="1084909"/>
              <a:ext cx="89291" cy="48284"/>
            </a:xfrm>
            <a:custGeom>
              <a:avLst/>
              <a:gdLst/>
              <a:ahLst/>
              <a:cxnLst/>
              <a:rect l="l" t="t" r="r" b="b"/>
              <a:pathLst>
                <a:path w="1470" h="795" extrusionOk="0">
                  <a:moveTo>
                    <a:pt x="1389" y="0"/>
                  </a:moveTo>
                  <a:cubicBezTo>
                    <a:pt x="1378" y="0"/>
                    <a:pt x="1367" y="3"/>
                    <a:pt x="1357" y="8"/>
                  </a:cubicBezTo>
                  <a:cubicBezTo>
                    <a:pt x="1084" y="153"/>
                    <a:pt x="771" y="229"/>
                    <a:pt x="460" y="229"/>
                  </a:cubicBezTo>
                  <a:cubicBezTo>
                    <a:pt x="336" y="229"/>
                    <a:pt x="212" y="216"/>
                    <a:pt x="91" y="192"/>
                  </a:cubicBezTo>
                  <a:cubicBezTo>
                    <a:pt x="87" y="191"/>
                    <a:pt x="82" y="191"/>
                    <a:pt x="78" y="191"/>
                  </a:cubicBezTo>
                  <a:cubicBezTo>
                    <a:pt x="45" y="191"/>
                    <a:pt x="15" y="215"/>
                    <a:pt x="8" y="248"/>
                  </a:cubicBezTo>
                  <a:cubicBezTo>
                    <a:pt x="0" y="285"/>
                    <a:pt x="26" y="323"/>
                    <a:pt x="64" y="330"/>
                  </a:cubicBezTo>
                  <a:cubicBezTo>
                    <a:pt x="88" y="335"/>
                    <a:pt x="114" y="340"/>
                    <a:pt x="139" y="344"/>
                  </a:cubicBezTo>
                  <a:lnTo>
                    <a:pt x="156" y="727"/>
                  </a:lnTo>
                  <a:cubicBezTo>
                    <a:pt x="157" y="764"/>
                    <a:pt x="188" y="794"/>
                    <a:pt x="225" y="794"/>
                  </a:cubicBezTo>
                  <a:lnTo>
                    <a:pt x="228" y="794"/>
                  </a:lnTo>
                  <a:cubicBezTo>
                    <a:pt x="267" y="793"/>
                    <a:pt x="298" y="759"/>
                    <a:pt x="295" y="720"/>
                  </a:cubicBezTo>
                  <a:lnTo>
                    <a:pt x="280" y="360"/>
                  </a:lnTo>
                  <a:lnTo>
                    <a:pt x="280" y="360"/>
                  </a:lnTo>
                  <a:cubicBezTo>
                    <a:pt x="342" y="365"/>
                    <a:pt x="402" y="367"/>
                    <a:pt x="464" y="367"/>
                  </a:cubicBezTo>
                  <a:cubicBezTo>
                    <a:pt x="795" y="367"/>
                    <a:pt x="1125" y="286"/>
                    <a:pt x="1422" y="128"/>
                  </a:cubicBezTo>
                  <a:cubicBezTo>
                    <a:pt x="1456" y="115"/>
                    <a:pt x="1470" y="72"/>
                    <a:pt x="1451" y="37"/>
                  </a:cubicBezTo>
                  <a:cubicBezTo>
                    <a:pt x="1438" y="13"/>
                    <a:pt x="1414" y="0"/>
                    <a:pt x="1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3"/>
            <p:cNvSpPr/>
            <p:nvPr/>
          </p:nvSpPr>
          <p:spPr>
            <a:xfrm>
              <a:off x="3176531" y="1119104"/>
              <a:ext cx="976010" cy="447374"/>
            </a:xfrm>
            <a:custGeom>
              <a:avLst/>
              <a:gdLst/>
              <a:ahLst/>
              <a:cxnLst/>
              <a:rect l="l" t="t" r="r" b="b"/>
              <a:pathLst>
                <a:path w="16068" h="7366" extrusionOk="0">
                  <a:moveTo>
                    <a:pt x="1007" y="0"/>
                  </a:moveTo>
                  <a:lnTo>
                    <a:pt x="0" y="931"/>
                  </a:lnTo>
                  <a:lnTo>
                    <a:pt x="8108" y="7365"/>
                  </a:lnTo>
                  <a:lnTo>
                    <a:pt x="16067" y="2273"/>
                  </a:lnTo>
                  <a:lnTo>
                    <a:pt x="15852" y="1519"/>
                  </a:lnTo>
                  <a:lnTo>
                    <a:pt x="10239" y="2954"/>
                  </a:lnTo>
                  <a:cubicBezTo>
                    <a:pt x="9116" y="3242"/>
                    <a:pt x="8038" y="3684"/>
                    <a:pt x="7035" y="4265"/>
                  </a:cubicBezTo>
                  <a:cubicBezTo>
                    <a:pt x="6274" y="3059"/>
                    <a:pt x="5196" y="2086"/>
                    <a:pt x="3920" y="1451"/>
                  </a:cubicBezTo>
                  <a:lnTo>
                    <a:pt x="10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3"/>
            <p:cNvSpPr/>
            <p:nvPr/>
          </p:nvSpPr>
          <p:spPr>
            <a:xfrm>
              <a:off x="3241891" y="1154392"/>
              <a:ext cx="142441" cy="71121"/>
            </a:xfrm>
            <a:custGeom>
              <a:avLst/>
              <a:gdLst/>
              <a:ahLst/>
              <a:cxnLst/>
              <a:rect l="l" t="t" r="r" b="b"/>
              <a:pathLst>
                <a:path w="2345" h="1171" extrusionOk="0">
                  <a:moveTo>
                    <a:pt x="80" y="1"/>
                  </a:moveTo>
                  <a:cubicBezTo>
                    <a:pt x="54" y="1"/>
                    <a:pt x="28" y="16"/>
                    <a:pt x="16" y="41"/>
                  </a:cubicBezTo>
                  <a:cubicBezTo>
                    <a:pt x="0" y="76"/>
                    <a:pt x="15" y="119"/>
                    <a:pt x="49" y="135"/>
                  </a:cubicBezTo>
                  <a:lnTo>
                    <a:pt x="2236" y="1164"/>
                  </a:lnTo>
                  <a:cubicBezTo>
                    <a:pt x="2245" y="1169"/>
                    <a:pt x="2254" y="1170"/>
                    <a:pt x="2264" y="1170"/>
                  </a:cubicBezTo>
                  <a:cubicBezTo>
                    <a:pt x="2291" y="1170"/>
                    <a:pt x="2317" y="1156"/>
                    <a:pt x="2329" y="1130"/>
                  </a:cubicBezTo>
                  <a:cubicBezTo>
                    <a:pt x="2345" y="1095"/>
                    <a:pt x="2331" y="1052"/>
                    <a:pt x="2295" y="1036"/>
                  </a:cubicBezTo>
                  <a:lnTo>
                    <a:pt x="109" y="7"/>
                  </a:lnTo>
                  <a:cubicBezTo>
                    <a:pt x="100" y="3"/>
                    <a:pt x="90" y="1"/>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3"/>
            <p:cNvSpPr/>
            <p:nvPr/>
          </p:nvSpPr>
          <p:spPr>
            <a:xfrm>
              <a:off x="3274753" y="1199337"/>
              <a:ext cx="142502" cy="71121"/>
            </a:xfrm>
            <a:custGeom>
              <a:avLst/>
              <a:gdLst/>
              <a:ahLst/>
              <a:cxnLst/>
              <a:rect l="l" t="t" r="r" b="b"/>
              <a:pathLst>
                <a:path w="2346" h="1171" extrusionOk="0">
                  <a:moveTo>
                    <a:pt x="81" y="0"/>
                  </a:moveTo>
                  <a:cubicBezTo>
                    <a:pt x="54" y="0"/>
                    <a:pt x="29" y="15"/>
                    <a:pt x="16" y="40"/>
                  </a:cubicBezTo>
                  <a:cubicBezTo>
                    <a:pt x="0" y="75"/>
                    <a:pt x="15" y="118"/>
                    <a:pt x="50" y="134"/>
                  </a:cubicBezTo>
                  <a:lnTo>
                    <a:pt x="2236" y="1163"/>
                  </a:lnTo>
                  <a:cubicBezTo>
                    <a:pt x="2245" y="1167"/>
                    <a:pt x="2255" y="1170"/>
                    <a:pt x="2266" y="1170"/>
                  </a:cubicBezTo>
                  <a:cubicBezTo>
                    <a:pt x="2292" y="1170"/>
                    <a:pt x="2317" y="1155"/>
                    <a:pt x="2330" y="1130"/>
                  </a:cubicBezTo>
                  <a:cubicBezTo>
                    <a:pt x="2346" y="1095"/>
                    <a:pt x="2331" y="1053"/>
                    <a:pt x="2296" y="1037"/>
                  </a:cubicBezTo>
                  <a:lnTo>
                    <a:pt x="111" y="7"/>
                  </a:lnTo>
                  <a:cubicBezTo>
                    <a:pt x="101" y="2"/>
                    <a:pt x="91" y="0"/>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3"/>
            <p:cNvSpPr/>
            <p:nvPr/>
          </p:nvSpPr>
          <p:spPr>
            <a:xfrm>
              <a:off x="3176409" y="1175589"/>
              <a:ext cx="1150949" cy="867782"/>
            </a:xfrm>
            <a:custGeom>
              <a:avLst/>
              <a:gdLst/>
              <a:ahLst/>
              <a:cxnLst/>
              <a:rect l="l" t="t" r="r" b="b"/>
              <a:pathLst>
                <a:path w="18948" h="14288" extrusionOk="0">
                  <a:moveTo>
                    <a:pt x="0" y="1"/>
                  </a:moveTo>
                  <a:lnTo>
                    <a:pt x="2879" y="10644"/>
                  </a:lnTo>
                  <a:lnTo>
                    <a:pt x="9172" y="14081"/>
                  </a:lnTo>
                  <a:cubicBezTo>
                    <a:pt x="9424" y="14218"/>
                    <a:pt x="9705" y="14288"/>
                    <a:pt x="9988" y="14288"/>
                  </a:cubicBezTo>
                  <a:cubicBezTo>
                    <a:pt x="10132" y="14288"/>
                    <a:pt x="10277" y="14269"/>
                    <a:pt x="10420" y="14232"/>
                  </a:cubicBezTo>
                  <a:lnTo>
                    <a:pt x="18947" y="11987"/>
                  </a:lnTo>
                  <a:lnTo>
                    <a:pt x="16069" y="1343"/>
                  </a:lnTo>
                  <a:lnTo>
                    <a:pt x="7562" y="3583"/>
                  </a:lnTo>
                  <a:cubicBezTo>
                    <a:pt x="7420" y="3620"/>
                    <a:pt x="7275" y="3638"/>
                    <a:pt x="7131" y="3638"/>
                  </a:cubicBezTo>
                  <a:cubicBezTo>
                    <a:pt x="6849" y="3638"/>
                    <a:pt x="6570" y="3568"/>
                    <a:pt x="6318" y="3432"/>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3"/>
            <p:cNvSpPr/>
            <p:nvPr/>
          </p:nvSpPr>
          <p:spPr>
            <a:xfrm>
              <a:off x="3633442" y="1391812"/>
              <a:ext cx="184414" cy="655088"/>
            </a:xfrm>
            <a:custGeom>
              <a:avLst/>
              <a:gdLst/>
              <a:ahLst/>
              <a:cxnLst/>
              <a:rect l="l" t="t" r="r" b="b"/>
              <a:pathLst>
                <a:path w="3036" h="10786" extrusionOk="0">
                  <a:moveTo>
                    <a:pt x="80" y="1"/>
                  </a:moveTo>
                  <a:cubicBezTo>
                    <a:pt x="74" y="1"/>
                    <a:pt x="68" y="2"/>
                    <a:pt x="61" y="3"/>
                  </a:cubicBezTo>
                  <a:cubicBezTo>
                    <a:pt x="24" y="14"/>
                    <a:pt x="0" y="52"/>
                    <a:pt x="11" y="89"/>
                  </a:cubicBezTo>
                  <a:lnTo>
                    <a:pt x="2890" y="10734"/>
                  </a:lnTo>
                  <a:cubicBezTo>
                    <a:pt x="2898" y="10767"/>
                    <a:pt x="2926" y="10786"/>
                    <a:pt x="2957" y="10786"/>
                  </a:cubicBezTo>
                  <a:cubicBezTo>
                    <a:pt x="2963" y="10786"/>
                    <a:pt x="2969" y="10785"/>
                    <a:pt x="2976" y="10784"/>
                  </a:cubicBezTo>
                  <a:cubicBezTo>
                    <a:pt x="3012" y="10773"/>
                    <a:pt x="3036" y="10736"/>
                    <a:pt x="3025" y="10698"/>
                  </a:cubicBezTo>
                  <a:lnTo>
                    <a:pt x="147" y="53"/>
                  </a:lnTo>
                  <a:cubicBezTo>
                    <a:pt x="138" y="22"/>
                    <a:pt x="111" y="1"/>
                    <a:pt x="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3"/>
            <p:cNvSpPr/>
            <p:nvPr/>
          </p:nvSpPr>
          <p:spPr>
            <a:xfrm>
              <a:off x="3545425" y="1373955"/>
              <a:ext cx="184414" cy="655088"/>
            </a:xfrm>
            <a:custGeom>
              <a:avLst/>
              <a:gdLst/>
              <a:ahLst/>
              <a:cxnLst/>
              <a:rect l="l" t="t" r="r" b="b"/>
              <a:pathLst>
                <a:path w="3036" h="10786" extrusionOk="0">
                  <a:moveTo>
                    <a:pt x="80" y="1"/>
                  </a:moveTo>
                  <a:cubicBezTo>
                    <a:pt x="74" y="1"/>
                    <a:pt x="67" y="2"/>
                    <a:pt x="61" y="3"/>
                  </a:cubicBezTo>
                  <a:cubicBezTo>
                    <a:pt x="24" y="14"/>
                    <a:pt x="0" y="51"/>
                    <a:pt x="11" y="89"/>
                  </a:cubicBezTo>
                  <a:lnTo>
                    <a:pt x="2890" y="10734"/>
                  </a:lnTo>
                  <a:cubicBezTo>
                    <a:pt x="2898" y="10764"/>
                    <a:pt x="2925" y="10786"/>
                    <a:pt x="2956" y="10786"/>
                  </a:cubicBezTo>
                  <a:cubicBezTo>
                    <a:pt x="2963" y="10786"/>
                    <a:pt x="2968" y="10785"/>
                    <a:pt x="2976" y="10784"/>
                  </a:cubicBezTo>
                  <a:cubicBezTo>
                    <a:pt x="3013" y="10773"/>
                    <a:pt x="3036" y="10735"/>
                    <a:pt x="3025" y="10698"/>
                  </a:cubicBezTo>
                  <a:lnTo>
                    <a:pt x="147" y="53"/>
                  </a:lnTo>
                  <a:cubicBezTo>
                    <a:pt x="138" y="21"/>
                    <a:pt x="110" y="1"/>
                    <a:pt x="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3"/>
            <p:cNvSpPr/>
            <p:nvPr/>
          </p:nvSpPr>
          <p:spPr>
            <a:xfrm>
              <a:off x="3847320" y="1502657"/>
              <a:ext cx="208650" cy="190829"/>
            </a:xfrm>
            <a:custGeom>
              <a:avLst/>
              <a:gdLst/>
              <a:ahLst/>
              <a:cxnLst/>
              <a:rect l="l" t="t" r="r" b="b"/>
              <a:pathLst>
                <a:path w="3435" h="3142" extrusionOk="0">
                  <a:moveTo>
                    <a:pt x="2669" y="158"/>
                  </a:moveTo>
                  <a:lnTo>
                    <a:pt x="3274" y="2276"/>
                  </a:lnTo>
                  <a:lnTo>
                    <a:pt x="765" y="2985"/>
                  </a:lnTo>
                  <a:lnTo>
                    <a:pt x="159" y="867"/>
                  </a:lnTo>
                  <a:lnTo>
                    <a:pt x="2669" y="158"/>
                  </a:lnTo>
                  <a:close/>
                  <a:moveTo>
                    <a:pt x="2719" y="0"/>
                  </a:moveTo>
                  <a:cubicBezTo>
                    <a:pt x="2712" y="0"/>
                    <a:pt x="2706" y="1"/>
                    <a:pt x="2699" y="3"/>
                  </a:cubicBezTo>
                  <a:lnTo>
                    <a:pt x="55" y="751"/>
                  </a:lnTo>
                  <a:cubicBezTo>
                    <a:pt x="36" y="756"/>
                    <a:pt x="22" y="768"/>
                    <a:pt x="12" y="784"/>
                  </a:cubicBezTo>
                  <a:cubicBezTo>
                    <a:pt x="3" y="800"/>
                    <a:pt x="0" y="820"/>
                    <a:pt x="6" y="837"/>
                  </a:cubicBezTo>
                  <a:lnTo>
                    <a:pt x="649" y="3091"/>
                  </a:lnTo>
                  <a:cubicBezTo>
                    <a:pt x="658" y="3121"/>
                    <a:pt x="686" y="3141"/>
                    <a:pt x="717" y="3141"/>
                  </a:cubicBezTo>
                  <a:cubicBezTo>
                    <a:pt x="722" y="3141"/>
                    <a:pt x="729" y="3140"/>
                    <a:pt x="735" y="3139"/>
                  </a:cubicBezTo>
                  <a:lnTo>
                    <a:pt x="3380" y="2392"/>
                  </a:lnTo>
                  <a:cubicBezTo>
                    <a:pt x="3399" y="2386"/>
                    <a:pt x="3413" y="2374"/>
                    <a:pt x="3423" y="2358"/>
                  </a:cubicBezTo>
                  <a:cubicBezTo>
                    <a:pt x="3432" y="2342"/>
                    <a:pt x="3435" y="2322"/>
                    <a:pt x="3430" y="2305"/>
                  </a:cubicBezTo>
                  <a:lnTo>
                    <a:pt x="2787" y="51"/>
                  </a:lnTo>
                  <a:cubicBezTo>
                    <a:pt x="2778" y="20"/>
                    <a:pt x="2749" y="0"/>
                    <a:pt x="2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3"/>
            <p:cNvSpPr/>
            <p:nvPr/>
          </p:nvSpPr>
          <p:spPr>
            <a:xfrm>
              <a:off x="4104933" y="1492999"/>
              <a:ext cx="308511" cy="280413"/>
            </a:xfrm>
            <a:custGeom>
              <a:avLst/>
              <a:gdLst/>
              <a:ahLst/>
              <a:cxnLst/>
              <a:rect l="l" t="t" r="r" b="b"/>
              <a:pathLst>
                <a:path w="5079" h="4617" extrusionOk="0">
                  <a:moveTo>
                    <a:pt x="2758" y="1"/>
                  </a:moveTo>
                  <a:cubicBezTo>
                    <a:pt x="1886" y="335"/>
                    <a:pt x="1046" y="755"/>
                    <a:pt x="258" y="1255"/>
                  </a:cubicBezTo>
                  <a:cubicBezTo>
                    <a:pt x="107" y="1349"/>
                    <a:pt x="46" y="1533"/>
                    <a:pt x="102" y="1702"/>
                  </a:cubicBezTo>
                  <a:cubicBezTo>
                    <a:pt x="929" y="1611"/>
                    <a:pt x="1745" y="1502"/>
                    <a:pt x="2573" y="1411"/>
                  </a:cubicBezTo>
                  <a:lnTo>
                    <a:pt x="2573" y="1411"/>
                  </a:lnTo>
                  <a:cubicBezTo>
                    <a:pt x="1816" y="1625"/>
                    <a:pt x="1076" y="1824"/>
                    <a:pt x="319" y="2037"/>
                  </a:cubicBezTo>
                  <a:cubicBezTo>
                    <a:pt x="123" y="2092"/>
                    <a:pt x="0" y="2300"/>
                    <a:pt x="22" y="2501"/>
                  </a:cubicBezTo>
                  <a:cubicBezTo>
                    <a:pt x="958" y="2523"/>
                    <a:pt x="1917" y="2541"/>
                    <a:pt x="2853" y="2562"/>
                  </a:cubicBezTo>
                  <a:cubicBezTo>
                    <a:pt x="2120" y="2635"/>
                    <a:pt x="1389" y="2728"/>
                    <a:pt x="656" y="2801"/>
                  </a:cubicBezTo>
                  <a:cubicBezTo>
                    <a:pt x="451" y="2820"/>
                    <a:pt x="303" y="3037"/>
                    <a:pt x="324" y="3243"/>
                  </a:cubicBezTo>
                  <a:cubicBezTo>
                    <a:pt x="1263" y="3389"/>
                    <a:pt x="2209" y="3562"/>
                    <a:pt x="3147" y="3708"/>
                  </a:cubicBezTo>
                  <a:cubicBezTo>
                    <a:pt x="2589" y="3760"/>
                    <a:pt x="2070" y="3812"/>
                    <a:pt x="1512" y="3862"/>
                  </a:cubicBezTo>
                  <a:cubicBezTo>
                    <a:pt x="1349" y="3877"/>
                    <a:pt x="1241" y="4013"/>
                    <a:pt x="1250" y="4175"/>
                  </a:cubicBezTo>
                  <a:cubicBezTo>
                    <a:pt x="2018" y="4336"/>
                    <a:pt x="2824" y="4456"/>
                    <a:pt x="3591" y="4617"/>
                  </a:cubicBezTo>
                  <a:cubicBezTo>
                    <a:pt x="4076" y="4572"/>
                    <a:pt x="4594" y="4510"/>
                    <a:pt x="5079" y="4464"/>
                  </a:cubicBezTo>
                  <a:lnTo>
                    <a:pt x="2758" y="1"/>
                  </a:lnTo>
                  <a:close/>
                </a:path>
              </a:pathLst>
            </a:custGeom>
            <a:solidFill>
              <a:srgbClr val="FFC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3"/>
            <p:cNvSpPr/>
            <p:nvPr/>
          </p:nvSpPr>
          <p:spPr>
            <a:xfrm>
              <a:off x="4212631" y="1486379"/>
              <a:ext cx="65602" cy="31461"/>
            </a:xfrm>
            <a:custGeom>
              <a:avLst/>
              <a:gdLst/>
              <a:ahLst/>
              <a:cxnLst/>
              <a:rect l="l" t="t" r="r" b="b"/>
              <a:pathLst>
                <a:path w="1080" h="518" extrusionOk="0">
                  <a:moveTo>
                    <a:pt x="1000" y="0"/>
                  </a:moveTo>
                  <a:cubicBezTo>
                    <a:pt x="992" y="0"/>
                    <a:pt x="983" y="2"/>
                    <a:pt x="974" y="6"/>
                  </a:cubicBezTo>
                  <a:lnTo>
                    <a:pt x="54" y="382"/>
                  </a:lnTo>
                  <a:cubicBezTo>
                    <a:pt x="19" y="397"/>
                    <a:pt x="1" y="439"/>
                    <a:pt x="16" y="473"/>
                  </a:cubicBezTo>
                  <a:cubicBezTo>
                    <a:pt x="26" y="501"/>
                    <a:pt x="53" y="517"/>
                    <a:pt x="80" y="517"/>
                  </a:cubicBezTo>
                  <a:cubicBezTo>
                    <a:pt x="89" y="517"/>
                    <a:pt x="97" y="516"/>
                    <a:pt x="107" y="512"/>
                  </a:cubicBezTo>
                  <a:lnTo>
                    <a:pt x="1026" y="135"/>
                  </a:lnTo>
                  <a:cubicBezTo>
                    <a:pt x="1063" y="120"/>
                    <a:pt x="1080" y="79"/>
                    <a:pt x="1065" y="44"/>
                  </a:cubicBezTo>
                  <a:cubicBezTo>
                    <a:pt x="1054" y="17"/>
                    <a:pt x="1028" y="0"/>
                    <a:pt x="1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3"/>
            <p:cNvSpPr/>
            <p:nvPr/>
          </p:nvSpPr>
          <p:spPr>
            <a:xfrm>
              <a:off x="4214271" y="1570985"/>
              <a:ext cx="58556" cy="17127"/>
            </a:xfrm>
            <a:custGeom>
              <a:avLst/>
              <a:gdLst/>
              <a:ahLst/>
              <a:cxnLst/>
              <a:rect l="l" t="t" r="r" b="b"/>
              <a:pathLst>
                <a:path w="964" h="282" extrusionOk="0">
                  <a:moveTo>
                    <a:pt x="887" y="0"/>
                  </a:moveTo>
                  <a:cubicBezTo>
                    <a:pt x="883" y="0"/>
                    <a:pt x="879" y="1"/>
                    <a:pt x="875" y="1"/>
                  </a:cubicBezTo>
                  <a:lnTo>
                    <a:pt x="65" y="140"/>
                  </a:lnTo>
                  <a:cubicBezTo>
                    <a:pt x="26" y="148"/>
                    <a:pt x="0" y="183"/>
                    <a:pt x="8" y="223"/>
                  </a:cubicBezTo>
                  <a:cubicBezTo>
                    <a:pt x="14" y="257"/>
                    <a:pt x="43" y="281"/>
                    <a:pt x="77" y="281"/>
                  </a:cubicBezTo>
                  <a:cubicBezTo>
                    <a:pt x="81" y="281"/>
                    <a:pt x="85" y="281"/>
                    <a:pt x="89" y="279"/>
                  </a:cubicBezTo>
                  <a:lnTo>
                    <a:pt x="899" y="140"/>
                  </a:lnTo>
                  <a:cubicBezTo>
                    <a:pt x="938" y="134"/>
                    <a:pt x="963" y="97"/>
                    <a:pt x="957" y="59"/>
                  </a:cubicBezTo>
                  <a:cubicBezTo>
                    <a:pt x="951" y="24"/>
                    <a:pt x="921" y="0"/>
                    <a:pt x="8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3"/>
            <p:cNvSpPr/>
            <p:nvPr/>
          </p:nvSpPr>
          <p:spPr>
            <a:xfrm>
              <a:off x="4230428" y="1645752"/>
              <a:ext cx="65298" cy="10386"/>
            </a:xfrm>
            <a:custGeom>
              <a:avLst/>
              <a:gdLst/>
              <a:ahLst/>
              <a:cxnLst/>
              <a:rect l="l" t="t" r="r" b="b"/>
              <a:pathLst>
                <a:path w="1075" h="171" extrusionOk="0">
                  <a:moveTo>
                    <a:pt x="1003" y="0"/>
                  </a:moveTo>
                  <a:cubicBezTo>
                    <a:pt x="1002" y="0"/>
                    <a:pt x="1001" y="0"/>
                    <a:pt x="1001" y="0"/>
                  </a:cubicBezTo>
                  <a:lnTo>
                    <a:pt x="70" y="30"/>
                  </a:lnTo>
                  <a:cubicBezTo>
                    <a:pt x="32" y="31"/>
                    <a:pt x="1" y="63"/>
                    <a:pt x="2" y="102"/>
                  </a:cubicBezTo>
                  <a:cubicBezTo>
                    <a:pt x="2" y="141"/>
                    <a:pt x="33" y="170"/>
                    <a:pt x="71" y="170"/>
                  </a:cubicBezTo>
                  <a:lnTo>
                    <a:pt x="75" y="170"/>
                  </a:lnTo>
                  <a:lnTo>
                    <a:pt x="1005" y="141"/>
                  </a:lnTo>
                  <a:cubicBezTo>
                    <a:pt x="1044" y="139"/>
                    <a:pt x="1075" y="107"/>
                    <a:pt x="1074" y="69"/>
                  </a:cubicBezTo>
                  <a:cubicBezTo>
                    <a:pt x="1071" y="31"/>
                    <a:pt x="1040" y="0"/>
                    <a:pt x="1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3"/>
            <p:cNvSpPr/>
            <p:nvPr/>
          </p:nvSpPr>
          <p:spPr>
            <a:xfrm>
              <a:off x="4255029" y="1710983"/>
              <a:ext cx="47865" cy="12754"/>
            </a:xfrm>
            <a:custGeom>
              <a:avLst/>
              <a:gdLst/>
              <a:ahLst/>
              <a:cxnLst/>
              <a:rect l="l" t="t" r="r" b="b"/>
              <a:pathLst>
                <a:path w="788" h="210" extrusionOk="0">
                  <a:moveTo>
                    <a:pt x="72" y="1"/>
                  </a:moveTo>
                  <a:cubicBezTo>
                    <a:pt x="38" y="1"/>
                    <a:pt x="7" y="29"/>
                    <a:pt x="3" y="64"/>
                  </a:cubicBezTo>
                  <a:cubicBezTo>
                    <a:pt x="0" y="103"/>
                    <a:pt x="28" y="138"/>
                    <a:pt x="66" y="142"/>
                  </a:cubicBezTo>
                  <a:lnTo>
                    <a:pt x="706" y="210"/>
                  </a:lnTo>
                  <a:cubicBezTo>
                    <a:pt x="707" y="209"/>
                    <a:pt x="708" y="209"/>
                    <a:pt x="708" y="209"/>
                  </a:cubicBezTo>
                  <a:cubicBezTo>
                    <a:pt x="710" y="209"/>
                    <a:pt x="712" y="210"/>
                    <a:pt x="713" y="210"/>
                  </a:cubicBezTo>
                  <a:cubicBezTo>
                    <a:pt x="750" y="210"/>
                    <a:pt x="779" y="183"/>
                    <a:pt x="783" y="148"/>
                  </a:cubicBezTo>
                  <a:cubicBezTo>
                    <a:pt x="787" y="108"/>
                    <a:pt x="759" y="74"/>
                    <a:pt x="720" y="70"/>
                  </a:cubicBezTo>
                  <a:lnTo>
                    <a:pt x="81" y="1"/>
                  </a:lnTo>
                  <a:cubicBezTo>
                    <a:pt x="78" y="1"/>
                    <a:pt x="75"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3"/>
            <p:cNvSpPr/>
            <p:nvPr/>
          </p:nvSpPr>
          <p:spPr>
            <a:xfrm>
              <a:off x="4322394" y="1755078"/>
              <a:ext cx="118569" cy="22715"/>
            </a:xfrm>
            <a:custGeom>
              <a:avLst/>
              <a:gdLst/>
              <a:ahLst/>
              <a:cxnLst/>
              <a:rect l="l" t="t" r="r" b="b"/>
              <a:pathLst>
                <a:path w="1952" h="374" extrusionOk="0">
                  <a:moveTo>
                    <a:pt x="1874" y="1"/>
                  </a:moveTo>
                  <a:cubicBezTo>
                    <a:pt x="1866" y="1"/>
                    <a:pt x="1858" y="2"/>
                    <a:pt x="1851" y="5"/>
                  </a:cubicBezTo>
                  <a:cubicBezTo>
                    <a:pt x="1397" y="156"/>
                    <a:pt x="914" y="234"/>
                    <a:pt x="434" y="234"/>
                  </a:cubicBezTo>
                  <a:cubicBezTo>
                    <a:pt x="316" y="234"/>
                    <a:pt x="197" y="229"/>
                    <a:pt x="79" y="220"/>
                  </a:cubicBezTo>
                  <a:cubicBezTo>
                    <a:pt x="77" y="219"/>
                    <a:pt x="75" y="219"/>
                    <a:pt x="73" y="219"/>
                  </a:cubicBezTo>
                  <a:cubicBezTo>
                    <a:pt x="37" y="219"/>
                    <a:pt x="6" y="247"/>
                    <a:pt x="3" y="284"/>
                  </a:cubicBezTo>
                  <a:cubicBezTo>
                    <a:pt x="0" y="322"/>
                    <a:pt x="28" y="355"/>
                    <a:pt x="67" y="360"/>
                  </a:cubicBezTo>
                  <a:cubicBezTo>
                    <a:pt x="188" y="369"/>
                    <a:pt x="311" y="374"/>
                    <a:pt x="434" y="374"/>
                  </a:cubicBezTo>
                  <a:cubicBezTo>
                    <a:pt x="930" y="374"/>
                    <a:pt x="1427" y="293"/>
                    <a:pt x="1894" y="136"/>
                  </a:cubicBezTo>
                  <a:cubicBezTo>
                    <a:pt x="1932" y="124"/>
                    <a:pt x="1951" y="85"/>
                    <a:pt x="1939" y="48"/>
                  </a:cubicBezTo>
                  <a:cubicBezTo>
                    <a:pt x="1929" y="19"/>
                    <a:pt x="1902" y="1"/>
                    <a:pt x="1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3"/>
            <p:cNvSpPr/>
            <p:nvPr/>
          </p:nvSpPr>
          <p:spPr>
            <a:xfrm>
              <a:off x="3156874" y="1393502"/>
              <a:ext cx="296363" cy="349348"/>
            </a:xfrm>
            <a:custGeom>
              <a:avLst/>
              <a:gdLst/>
              <a:ahLst/>
              <a:cxnLst/>
              <a:rect l="l" t="t" r="r" b="b"/>
              <a:pathLst>
                <a:path w="4879" h="5752" extrusionOk="0">
                  <a:moveTo>
                    <a:pt x="3206" y="0"/>
                  </a:moveTo>
                  <a:cubicBezTo>
                    <a:pt x="3097" y="0"/>
                    <a:pt x="2988" y="34"/>
                    <a:pt x="2884" y="67"/>
                  </a:cubicBezTo>
                  <a:cubicBezTo>
                    <a:pt x="2088" y="318"/>
                    <a:pt x="1294" y="570"/>
                    <a:pt x="499" y="821"/>
                  </a:cubicBezTo>
                  <a:lnTo>
                    <a:pt x="1" y="1203"/>
                  </a:lnTo>
                  <a:cubicBezTo>
                    <a:pt x="222" y="3051"/>
                    <a:pt x="1288" y="4763"/>
                    <a:pt x="2867" y="5752"/>
                  </a:cubicBezTo>
                  <a:cubicBezTo>
                    <a:pt x="3525" y="4891"/>
                    <a:pt x="4193" y="4049"/>
                    <a:pt x="4851" y="3188"/>
                  </a:cubicBezTo>
                  <a:cubicBezTo>
                    <a:pt x="4804" y="3118"/>
                    <a:pt x="4718" y="3085"/>
                    <a:pt x="4633" y="3085"/>
                  </a:cubicBezTo>
                  <a:cubicBezTo>
                    <a:pt x="4613" y="3085"/>
                    <a:pt x="4593" y="3087"/>
                    <a:pt x="4573" y="3091"/>
                  </a:cubicBezTo>
                  <a:cubicBezTo>
                    <a:pt x="4470" y="3109"/>
                    <a:pt x="4380" y="3168"/>
                    <a:pt x="4292" y="3225"/>
                  </a:cubicBezTo>
                  <a:cubicBezTo>
                    <a:pt x="3771" y="3564"/>
                    <a:pt x="3258" y="3897"/>
                    <a:pt x="2738" y="4236"/>
                  </a:cubicBezTo>
                  <a:cubicBezTo>
                    <a:pt x="3451" y="3433"/>
                    <a:pt x="4163" y="2648"/>
                    <a:pt x="4879" y="1845"/>
                  </a:cubicBezTo>
                  <a:cubicBezTo>
                    <a:pt x="4826" y="1749"/>
                    <a:pt x="4713" y="1703"/>
                    <a:pt x="4602" y="1703"/>
                  </a:cubicBezTo>
                  <a:cubicBezTo>
                    <a:pt x="4582" y="1703"/>
                    <a:pt x="4561" y="1705"/>
                    <a:pt x="4541" y="1708"/>
                  </a:cubicBezTo>
                  <a:cubicBezTo>
                    <a:pt x="4413" y="1728"/>
                    <a:pt x="4300" y="1801"/>
                    <a:pt x="4190" y="1869"/>
                  </a:cubicBezTo>
                  <a:cubicBezTo>
                    <a:pt x="3466" y="2331"/>
                    <a:pt x="2718" y="2755"/>
                    <a:pt x="1994" y="3215"/>
                  </a:cubicBezTo>
                  <a:cubicBezTo>
                    <a:pt x="2787" y="2372"/>
                    <a:pt x="3489" y="1458"/>
                    <a:pt x="4283" y="616"/>
                  </a:cubicBezTo>
                  <a:cubicBezTo>
                    <a:pt x="4237" y="508"/>
                    <a:pt x="4114" y="451"/>
                    <a:pt x="3994" y="451"/>
                  </a:cubicBezTo>
                  <a:cubicBezTo>
                    <a:pt x="3977" y="451"/>
                    <a:pt x="3960" y="452"/>
                    <a:pt x="3944" y="454"/>
                  </a:cubicBezTo>
                  <a:cubicBezTo>
                    <a:pt x="3810" y="471"/>
                    <a:pt x="3693" y="545"/>
                    <a:pt x="3579" y="616"/>
                  </a:cubicBezTo>
                  <a:cubicBezTo>
                    <a:pt x="2803" y="1104"/>
                    <a:pt x="1994" y="1535"/>
                    <a:pt x="1217" y="2022"/>
                  </a:cubicBezTo>
                  <a:cubicBezTo>
                    <a:pt x="1994" y="1452"/>
                    <a:pt x="2775" y="834"/>
                    <a:pt x="3552" y="265"/>
                  </a:cubicBezTo>
                  <a:cubicBezTo>
                    <a:pt x="3546" y="130"/>
                    <a:pt x="3415" y="28"/>
                    <a:pt x="3281" y="6"/>
                  </a:cubicBezTo>
                  <a:cubicBezTo>
                    <a:pt x="3256" y="2"/>
                    <a:pt x="3231" y="0"/>
                    <a:pt x="3206" y="0"/>
                  </a:cubicBezTo>
                  <a:close/>
                </a:path>
              </a:pathLst>
            </a:custGeom>
            <a:solidFill>
              <a:srgbClr val="FFC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3"/>
            <p:cNvSpPr/>
            <p:nvPr/>
          </p:nvSpPr>
          <p:spPr>
            <a:xfrm>
              <a:off x="3180929" y="1428850"/>
              <a:ext cx="36142" cy="18463"/>
            </a:xfrm>
            <a:custGeom>
              <a:avLst/>
              <a:gdLst/>
              <a:ahLst/>
              <a:cxnLst/>
              <a:rect l="l" t="t" r="r" b="b"/>
              <a:pathLst>
                <a:path w="595" h="304" extrusionOk="0">
                  <a:moveTo>
                    <a:pt x="518" y="1"/>
                  </a:moveTo>
                  <a:cubicBezTo>
                    <a:pt x="509" y="1"/>
                    <a:pt x="501" y="2"/>
                    <a:pt x="492" y="6"/>
                  </a:cubicBezTo>
                  <a:lnTo>
                    <a:pt x="55" y="168"/>
                  </a:lnTo>
                  <a:cubicBezTo>
                    <a:pt x="18" y="181"/>
                    <a:pt x="0" y="221"/>
                    <a:pt x="13" y="257"/>
                  </a:cubicBezTo>
                  <a:cubicBezTo>
                    <a:pt x="24" y="286"/>
                    <a:pt x="51" y="304"/>
                    <a:pt x="80" y="304"/>
                  </a:cubicBezTo>
                  <a:cubicBezTo>
                    <a:pt x="87" y="304"/>
                    <a:pt x="94" y="303"/>
                    <a:pt x="102" y="300"/>
                  </a:cubicBezTo>
                  <a:cubicBezTo>
                    <a:pt x="103" y="300"/>
                    <a:pt x="103" y="300"/>
                    <a:pt x="103" y="299"/>
                  </a:cubicBezTo>
                  <a:lnTo>
                    <a:pt x="540" y="136"/>
                  </a:lnTo>
                  <a:cubicBezTo>
                    <a:pt x="577" y="124"/>
                    <a:pt x="595" y="83"/>
                    <a:pt x="582" y="48"/>
                  </a:cubicBezTo>
                  <a:cubicBezTo>
                    <a:pt x="571" y="20"/>
                    <a:pt x="546" y="1"/>
                    <a:pt x="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3"/>
            <p:cNvSpPr/>
            <p:nvPr/>
          </p:nvSpPr>
          <p:spPr>
            <a:xfrm>
              <a:off x="3222295" y="1470394"/>
              <a:ext cx="70886" cy="52536"/>
            </a:xfrm>
            <a:custGeom>
              <a:avLst/>
              <a:gdLst/>
              <a:ahLst/>
              <a:cxnLst/>
              <a:rect l="l" t="t" r="r" b="b"/>
              <a:pathLst>
                <a:path w="1167" h="865" extrusionOk="0">
                  <a:moveTo>
                    <a:pt x="1088" y="1"/>
                  </a:moveTo>
                  <a:cubicBezTo>
                    <a:pt x="1073" y="1"/>
                    <a:pt x="1059" y="5"/>
                    <a:pt x="1047" y="14"/>
                  </a:cubicBezTo>
                  <a:lnTo>
                    <a:pt x="40" y="738"/>
                  </a:lnTo>
                  <a:cubicBezTo>
                    <a:pt x="8" y="761"/>
                    <a:pt x="1" y="803"/>
                    <a:pt x="24" y="835"/>
                  </a:cubicBezTo>
                  <a:cubicBezTo>
                    <a:pt x="38" y="855"/>
                    <a:pt x="59" y="864"/>
                    <a:pt x="81" y="864"/>
                  </a:cubicBezTo>
                  <a:cubicBezTo>
                    <a:pt x="88" y="864"/>
                    <a:pt x="95" y="863"/>
                    <a:pt x="102" y="861"/>
                  </a:cubicBezTo>
                  <a:cubicBezTo>
                    <a:pt x="110" y="858"/>
                    <a:pt x="116" y="856"/>
                    <a:pt x="121" y="851"/>
                  </a:cubicBezTo>
                  <a:lnTo>
                    <a:pt x="1128" y="128"/>
                  </a:lnTo>
                  <a:cubicBezTo>
                    <a:pt x="1160" y="105"/>
                    <a:pt x="1166" y="62"/>
                    <a:pt x="1144" y="30"/>
                  </a:cubicBezTo>
                  <a:cubicBezTo>
                    <a:pt x="1130" y="11"/>
                    <a:pt x="1109" y="1"/>
                    <a:pt x="1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3"/>
            <p:cNvSpPr/>
            <p:nvPr/>
          </p:nvSpPr>
          <p:spPr>
            <a:xfrm>
              <a:off x="3273137" y="1554697"/>
              <a:ext cx="41791" cy="41057"/>
            </a:xfrm>
            <a:custGeom>
              <a:avLst/>
              <a:gdLst/>
              <a:ahLst/>
              <a:cxnLst/>
              <a:rect l="l" t="t" r="r" b="b"/>
              <a:pathLst>
                <a:path w="688" h="676" extrusionOk="0">
                  <a:moveTo>
                    <a:pt x="611" y="1"/>
                  </a:moveTo>
                  <a:cubicBezTo>
                    <a:pt x="593" y="1"/>
                    <a:pt x="575" y="8"/>
                    <a:pt x="562" y="22"/>
                  </a:cubicBezTo>
                  <a:lnTo>
                    <a:pt x="28" y="556"/>
                  </a:lnTo>
                  <a:cubicBezTo>
                    <a:pt x="0" y="582"/>
                    <a:pt x="0" y="628"/>
                    <a:pt x="28" y="655"/>
                  </a:cubicBezTo>
                  <a:cubicBezTo>
                    <a:pt x="42" y="669"/>
                    <a:pt x="61" y="675"/>
                    <a:pt x="78" y="675"/>
                  </a:cubicBezTo>
                  <a:cubicBezTo>
                    <a:pt x="86" y="675"/>
                    <a:pt x="93" y="674"/>
                    <a:pt x="99" y="672"/>
                  </a:cubicBezTo>
                  <a:cubicBezTo>
                    <a:pt x="109" y="669"/>
                    <a:pt x="119" y="664"/>
                    <a:pt x="126" y="655"/>
                  </a:cubicBezTo>
                  <a:lnTo>
                    <a:pt x="660" y="121"/>
                  </a:lnTo>
                  <a:cubicBezTo>
                    <a:pt x="688" y="95"/>
                    <a:pt x="688" y="49"/>
                    <a:pt x="660" y="22"/>
                  </a:cubicBezTo>
                  <a:cubicBezTo>
                    <a:pt x="647" y="8"/>
                    <a:pt x="629" y="1"/>
                    <a:pt x="6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3"/>
            <p:cNvSpPr/>
            <p:nvPr/>
          </p:nvSpPr>
          <p:spPr>
            <a:xfrm>
              <a:off x="3313532" y="1624605"/>
              <a:ext cx="33469" cy="38627"/>
            </a:xfrm>
            <a:custGeom>
              <a:avLst/>
              <a:gdLst/>
              <a:ahLst/>
              <a:cxnLst/>
              <a:rect l="l" t="t" r="r" b="b"/>
              <a:pathLst>
                <a:path w="551" h="636" extrusionOk="0">
                  <a:moveTo>
                    <a:pt x="470" y="1"/>
                  </a:moveTo>
                  <a:cubicBezTo>
                    <a:pt x="449" y="1"/>
                    <a:pt x="429" y="10"/>
                    <a:pt x="415" y="27"/>
                  </a:cubicBezTo>
                  <a:lnTo>
                    <a:pt x="25" y="521"/>
                  </a:lnTo>
                  <a:cubicBezTo>
                    <a:pt x="0" y="552"/>
                    <a:pt x="6" y="596"/>
                    <a:pt x="37" y="620"/>
                  </a:cubicBezTo>
                  <a:cubicBezTo>
                    <a:pt x="49" y="631"/>
                    <a:pt x="65" y="635"/>
                    <a:pt x="81" y="635"/>
                  </a:cubicBezTo>
                  <a:cubicBezTo>
                    <a:pt x="88" y="635"/>
                    <a:pt x="95" y="634"/>
                    <a:pt x="102" y="632"/>
                  </a:cubicBezTo>
                  <a:cubicBezTo>
                    <a:pt x="116" y="628"/>
                    <a:pt x="126" y="620"/>
                    <a:pt x="135" y="608"/>
                  </a:cubicBezTo>
                  <a:lnTo>
                    <a:pt x="525" y="115"/>
                  </a:lnTo>
                  <a:cubicBezTo>
                    <a:pt x="550" y="84"/>
                    <a:pt x="545" y="40"/>
                    <a:pt x="514" y="15"/>
                  </a:cubicBezTo>
                  <a:cubicBezTo>
                    <a:pt x="501" y="5"/>
                    <a:pt x="485" y="1"/>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3"/>
            <p:cNvSpPr/>
            <p:nvPr/>
          </p:nvSpPr>
          <p:spPr>
            <a:xfrm>
              <a:off x="3292072" y="2639087"/>
              <a:ext cx="1168829" cy="430885"/>
            </a:xfrm>
            <a:custGeom>
              <a:avLst/>
              <a:gdLst/>
              <a:ahLst/>
              <a:cxnLst/>
              <a:rect l="l" t="t" r="r" b="b"/>
              <a:pathLst>
                <a:path w="22371" h="8247" extrusionOk="0">
                  <a:moveTo>
                    <a:pt x="847" y="0"/>
                  </a:moveTo>
                  <a:cubicBezTo>
                    <a:pt x="379" y="0"/>
                    <a:pt x="0" y="380"/>
                    <a:pt x="0" y="849"/>
                  </a:cubicBezTo>
                  <a:lnTo>
                    <a:pt x="0" y="7396"/>
                  </a:lnTo>
                  <a:cubicBezTo>
                    <a:pt x="0" y="7866"/>
                    <a:pt x="381" y="8246"/>
                    <a:pt x="851" y="8246"/>
                  </a:cubicBezTo>
                  <a:lnTo>
                    <a:pt x="22370" y="8246"/>
                  </a:lnTo>
                  <a:lnTo>
                    <a:pt x="22370" y="0"/>
                  </a:lnTo>
                  <a:lnTo>
                    <a:pt x="848" y="0"/>
                  </a:lnTo>
                  <a:cubicBezTo>
                    <a:pt x="848" y="0"/>
                    <a:pt x="847" y="0"/>
                    <a:pt x="8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3"/>
            <p:cNvSpPr/>
            <p:nvPr/>
          </p:nvSpPr>
          <p:spPr>
            <a:xfrm>
              <a:off x="3888385" y="2639087"/>
              <a:ext cx="572528" cy="430885"/>
            </a:xfrm>
            <a:custGeom>
              <a:avLst/>
              <a:gdLst/>
              <a:ahLst/>
              <a:cxnLst/>
              <a:rect l="l" t="t" r="r" b="b"/>
              <a:pathLst>
                <a:path w="10958" h="8247" extrusionOk="0">
                  <a:moveTo>
                    <a:pt x="849" y="0"/>
                  </a:moveTo>
                  <a:cubicBezTo>
                    <a:pt x="380" y="0"/>
                    <a:pt x="1" y="380"/>
                    <a:pt x="1" y="849"/>
                  </a:cubicBezTo>
                  <a:lnTo>
                    <a:pt x="1" y="7396"/>
                  </a:lnTo>
                  <a:cubicBezTo>
                    <a:pt x="1" y="7866"/>
                    <a:pt x="381" y="8246"/>
                    <a:pt x="851" y="8246"/>
                  </a:cubicBezTo>
                  <a:lnTo>
                    <a:pt x="10957" y="8246"/>
                  </a:lnTo>
                  <a:lnTo>
                    <a:pt x="10957" y="0"/>
                  </a:lnTo>
                  <a:lnTo>
                    <a:pt x="851" y="0"/>
                  </a:lnTo>
                  <a:cubicBezTo>
                    <a:pt x="850" y="0"/>
                    <a:pt x="850" y="0"/>
                    <a:pt x="8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3"/>
            <p:cNvSpPr/>
            <p:nvPr/>
          </p:nvSpPr>
          <p:spPr>
            <a:xfrm>
              <a:off x="3804421" y="2698441"/>
              <a:ext cx="9509" cy="218656"/>
            </a:xfrm>
            <a:custGeom>
              <a:avLst/>
              <a:gdLst/>
              <a:ahLst/>
              <a:cxnLst/>
              <a:rect l="l" t="t" r="r" b="b"/>
              <a:pathLst>
                <a:path w="182" h="4185" extrusionOk="0">
                  <a:moveTo>
                    <a:pt x="91" y="1"/>
                  </a:moveTo>
                  <a:cubicBezTo>
                    <a:pt x="41" y="1"/>
                    <a:pt x="0" y="43"/>
                    <a:pt x="0" y="92"/>
                  </a:cubicBezTo>
                  <a:lnTo>
                    <a:pt x="0" y="4093"/>
                  </a:lnTo>
                  <a:cubicBezTo>
                    <a:pt x="0" y="4145"/>
                    <a:pt x="42" y="4184"/>
                    <a:pt x="91" y="4184"/>
                  </a:cubicBezTo>
                  <a:cubicBezTo>
                    <a:pt x="141" y="4184"/>
                    <a:pt x="181" y="4145"/>
                    <a:pt x="182" y="4093"/>
                  </a:cubicBezTo>
                  <a:lnTo>
                    <a:pt x="182" y="92"/>
                  </a:lnTo>
                  <a:cubicBezTo>
                    <a:pt x="182" y="41"/>
                    <a:pt x="141"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3"/>
            <p:cNvSpPr/>
            <p:nvPr/>
          </p:nvSpPr>
          <p:spPr>
            <a:xfrm>
              <a:off x="3742350" y="2698441"/>
              <a:ext cx="9561" cy="232031"/>
            </a:xfrm>
            <a:custGeom>
              <a:avLst/>
              <a:gdLst/>
              <a:ahLst/>
              <a:cxnLst/>
              <a:rect l="l" t="t" r="r" b="b"/>
              <a:pathLst>
                <a:path w="183" h="4441" extrusionOk="0">
                  <a:moveTo>
                    <a:pt x="92" y="1"/>
                  </a:moveTo>
                  <a:cubicBezTo>
                    <a:pt x="42" y="1"/>
                    <a:pt x="1" y="43"/>
                    <a:pt x="1" y="92"/>
                  </a:cubicBezTo>
                  <a:lnTo>
                    <a:pt x="1" y="4350"/>
                  </a:lnTo>
                  <a:cubicBezTo>
                    <a:pt x="1" y="4401"/>
                    <a:pt x="43" y="4441"/>
                    <a:pt x="92" y="4441"/>
                  </a:cubicBezTo>
                  <a:cubicBezTo>
                    <a:pt x="143" y="4441"/>
                    <a:pt x="183" y="4401"/>
                    <a:pt x="183" y="4350"/>
                  </a:cubicBezTo>
                  <a:lnTo>
                    <a:pt x="183" y="92"/>
                  </a:lnTo>
                  <a:cubicBezTo>
                    <a:pt x="183" y="41"/>
                    <a:pt x="142"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3"/>
            <p:cNvSpPr/>
            <p:nvPr/>
          </p:nvSpPr>
          <p:spPr>
            <a:xfrm>
              <a:off x="3230106" y="3069928"/>
              <a:ext cx="1168829" cy="155332"/>
            </a:xfrm>
            <a:custGeom>
              <a:avLst/>
              <a:gdLst/>
              <a:ahLst/>
              <a:cxnLst/>
              <a:rect l="l" t="t" r="r" b="b"/>
              <a:pathLst>
                <a:path w="22371" h="2973" extrusionOk="0">
                  <a:moveTo>
                    <a:pt x="847" y="0"/>
                  </a:moveTo>
                  <a:cubicBezTo>
                    <a:pt x="379" y="0"/>
                    <a:pt x="0" y="381"/>
                    <a:pt x="0" y="850"/>
                  </a:cubicBezTo>
                  <a:lnTo>
                    <a:pt x="0" y="2122"/>
                  </a:lnTo>
                  <a:cubicBezTo>
                    <a:pt x="0" y="2592"/>
                    <a:pt x="381" y="2973"/>
                    <a:pt x="850" y="2973"/>
                  </a:cubicBezTo>
                  <a:lnTo>
                    <a:pt x="22370" y="2973"/>
                  </a:lnTo>
                  <a:lnTo>
                    <a:pt x="22370" y="0"/>
                  </a:lnTo>
                  <a:lnTo>
                    <a:pt x="849" y="0"/>
                  </a:lnTo>
                  <a:cubicBezTo>
                    <a:pt x="849" y="0"/>
                    <a:pt x="848" y="0"/>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3"/>
            <p:cNvSpPr/>
            <p:nvPr/>
          </p:nvSpPr>
          <p:spPr>
            <a:xfrm>
              <a:off x="3826418" y="3069928"/>
              <a:ext cx="572528" cy="155332"/>
            </a:xfrm>
            <a:custGeom>
              <a:avLst/>
              <a:gdLst/>
              <a:ahLst/>
              <a:cxnLst/>
              <a:rect l="l" t="t" r="r" b="b"/>
              <a:pathLst>
                <a:path w="10958" h="2973" extrusionOk="0">
                  <a:moveTo>
                    <a:pt x="849" y="0"/>
                  </a:moveTo>
                  <a:cubicBezTo>
                    <a:pt x="380" y="0"/>
                    <a:pt x="1" y="381"/>
                    <a:pt x="1" y="850"/>
                  </a:cubicBezTo>
                  <a:lnTo>
                    <a:pt x="1" y="2122"/>
                  </a:lnTo>
                  <a:cubicBezTo>
                    <a:pt x="1" y="2592"/>
                    <a:pt x="381" y="2973"/>
                    <a:pt x="851" y="2973"/>
                  </a:cubicBezTo>
                  <a:lnTo>
                    <a:pt x="10957" y="2973"/>
                  </a:lnTo>
                  <a:lnTo>
                    <a:pt x="10957" y="0"/>
                  </a:lnTo>
                  <a:lnTo>
                    <a:pt x="851" y="0"/>
                  </a:lnTo>
                  <a:cubicBezTo>
                    <a:pt x="850" y="0"/>
                    <a:pt x="850" y="0"/>
                    <a:pt x="849" y="0"/>
                  </a:cubicBez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3"/>
            <p:cNvSpPr/>
            <p:nvPr/>
          </p:nvSpPr>
          <p:spPr>
            <a:xfrm>
              <a:off x="3155443" y="3225210"/>
              <a:ext cx="1205141" cy="221425"/>
            </a:xfrm>
            <a:custGeom>
              <a:avLst/>
              <a:gdLst/>
              <a:ahLst/>
              <a:cxnLst/>
              <a:rect l="l" t="t" r="r" b="b"/>
              <a:pathLst>
                <a:path w="23066" h="4238" extrusionOk="0">
                  <a:moveTo>
                    <a:pt x="849" y="1"/>
                  </a:moveTo>
                  <a:cubicBezTo>
                    <a:pt x="380" y="1"/>
                    <a:pt x="0" y="381"/>
                    <a:pt x="0" y="850"/>
                  </a:cubicBezTo>
                  <a:lnTo>
                    <a:pt x="0" y="3387"/>
                  </a:lnTo>
                  <a:cubicBezTo>
                    <a:pt x="0" y="3857"/>
                    <a:pt x="381" y="4237"/>
                    <a:pt x="851" y="4237"/>
                  </a:cubicBezTo>
                  <a:lnTo>
                    <a:pt x="23066" y="4237"/>
                  </a:lnTo>
                  <a:lnTo>
                    <a:pt x="23066" y="1"/>
                  </a:lnTo>
                  <a:lnTo>
                    <a:pt x="851" y="1"/>
                  </a:lnTo>
                  <a:cubicBezTo>
                    <a:pt x="850" y="1"/>
                    <a:pt x="849" y="1"/>
                    <a:pt x="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3"/>
            <p:cNvSpPr/>
            <p:nvPr/>
          </p:nvSpPr>
          <p:spPr>
            <a:xfrm>
              <a:off x="3770303" y="3225210"/>
              <a:ext cx="590292" cy="221425"/>
            </a:xfrm>
            <a:custGeom>
              <a:avLst/>
              <a:gdLst/>
              <a:ahLst/>
              <a:cxnLst/>
              <a:rect l="l" t="t" r="r" b="b"/>
              <a:pathLst>
                <a:path w="11298" h="4238" extrusionOk="0">
                  <a:moveTo>
                    <a:pt x="849" y="1"/>
                  </a:moveTo>
                  <a:cubicBezTo>
                    <a:pt x="379" y="1"/>
                    <a:pt x="1" y="381"/>
                    <a:pt x="1" y="850"/>
                  </a:cubicBezTo>
                  <a:lnTo>
                    <a:pt x="1" y="3387"/>
                  </a:lnTo>
                  <a:cubicBezTo>
                    <a:pt x="1" y="3857"/>
                    <a:pt x="383" y="4237"/>
                    <a:pt x="851" y="4237"/>
                  </a:cubicBezTo>
                  <a:lnTo>
                    <a:pt x="11298" y="4237"/>
                  </a:lnTo>
                  <a:lnTo>
                    <a:pt x="11298" y="1"/>
                  </a:lnTo>
                  <a:lnTo>
                    <a:pt x="851" y="1"/>
                  </a:lnTo>
                  <a:cubicBezTo>
                    <a:pt x="850" y="1"/>
                    <a:pt x="850" y="1"/>
                    <a:pt x="849" y="1"/>
                  </a:cubicBez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3"/>
            <p:cNvSpPr/>
            <p:nvPr/>
          </p:nvSpPr>
          <p:spPr>
            <a:xfrm>
              <a:off x="3211923" y="3446587"/>
              <a:ext cx="1205089" cy="105383"/>
            </a:xfrm>
            <a:custGeom>
              <a:avLst/>
              <a:gdLst/>
              <a:ahLst/>
              <a:cxnLst/>
              <a:rect l="l" t="t" r="r" b="b"/>
              <a:pathLst>
                <a:path w="23065" h="2017" extrusionOk="0">
                  <a:moveTo>
                    <a:pt x="849" y="0"/>
                  </a:moveTo>
                  <a:cubicBezTo>
                    <a:pt x="380" y="0"/>
                    <a:pt x="1" y="381"/>
                    <a:pt x="1" y="850"/>
                  </a:cubicBezTo>
                  <a:lnTo>
                    <a:pt x="1" y="1166"/>
                  </a:lnTo>
                  <a:cubicBezTo>
                    <a:pt x="1" y="1636"/>
                    <a:pt x="381" y="2017"/>
                    <a:pt x="851" y="2017"/>
                  </a:cubicBezTo>
                  <a:lnTo>
                    <a:pt x="23065" y="2017"/>
                  </a:lnTo>
                  <a:lnTo>
                    <a:pt x="23065" y="0"/>
                  </a:lnTo>
                  <a:lnTo>
                    <a:pt x="851" y="0"/>
                  </a:lnTo>
                  <a:cubicBezTo>
                    <a:pt x="850" y="0"/>
                    <a:pt x="850" y="0"/>
                    <a:pt x="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3"/>
            <p:cNvSpPr/>
            <p:nvPr/>
          </p:nvSpPr>
          <p:spPr>
            <a:xfrm>
              <a:off x="3826731" y="3446587"/>
              <a:ext cx="590292" cy="105383"/>
            </a:xfrm>
            <a:custGeom>
              <a:avLst/>
              <a:gdLst/>
              <a:ahLst/>
              <a:cxnLst/>
              <a:rect l="l" t="t" r="r" b="b"/>
              <a:pathLst>
                <a:path w="11298" h="2017" extrusionOk="0">
                  <a:moveTo>
                    <a:pt x="849" y="0"/>
                  </a:moveTo>
                  <a:cubicBezTo>
                    <a:pt x="382" y="0"/>
                    <a:pt x="1" y="381"/>
                    <a:pt x="1" y="850"/>
                  </a:cubicBezTo>
                  <a:lnTo>
                    <a:pt x="1" y="1166"/>
                  </a:lnTo>
                  <a:cubicBezTo>
                    <a:pt x="1" y="1636"/>
                    <a:pt x="383" y="2017"/>
                    <a:pt x="851" y="2017"/>
                  </a:cubicBezTo>
                  <a:lnTo>
                    <a:pt x="11298" y="2017"/>
                  </a:lnTo>
                  <a:lnTo>
                    <a:pt x="11298" y="0"/>
                  </a:lnTo>
                  <a:lnTo>
                    <a:pt x="851" y="0"/>
                  </a:lnTo>
                  <a:cubicBezTo>
                    <a:pt x="851" y="0"/>
                    <a:pt x="850" y="0"/>
                    <a:pt x="849" y="0"/>
                  </a:cubicBez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3"/>
            <p:cNvSpPr/>
            <p:nvPr/>
          </p:nvSpPr>
          <p:spPr>
            <a:xfrm>
              <a:off x="3211923" y="3551920"/>
              <a:ext cx="1205089" cy="173775"/>
            </a:xfrm>
            <a:custGeom>
              <a:avLst/>
              <a:gdLst/>
              <a:ahLst/>
              <a:cxnLst/>
              <a:rect l="l" t="t" r="r" b="b"/>
              <a:pathLst>
                <a:path w="23065" h="3326" extrusionOk="0">
                  <a:moveTo>
                    <a:pt x="849" y="1"/>
                  </a:moveTo>
                  <a:cubicBezTo>
                    <a:pt x="380" y="1"/>
                    <a:pt x="1" y="381"/>
                    <a:pt x="1" y="850"/>
                  </a:cubicBezTo>
                  <a:lnTo>
                    <a:pt x="1" y="2476"/>
                  </a:lnTo>
                  <a:cubicBezTo>
                    <a:pt x="1" y="2945"/>
                    <a:pt x="381" y="3326"/>
                    <a:pt x="851" y="3326"/>
                  </a:cubicBezTo>
                  <a:lnTo>
                    <a:pt x="23065" y="3326"/>
                  </a:lnTo>
                  <a:lnTo>
                    <a:pt x="23065" y="1"/>
                  </a:lnTo>
                  <a:lnTo>
                    <a:pt x="851" y="1"/>
                  </a:lnTo>
                  <a:cubicBezTo>
                    <a:pt x="850" y="1"/>
                    <a:pt x="850" y="1"/>
                    <a:pt x="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3"/>
            <p:cNvSpPr/>
            <p:nvPr/>
          </p:nvSpPr>
          <p:spPr>
            <a:xfrm>
              <a:off x="3826731" y="3551920"/>
              <a:ext cx="590292" cy="173775"/>
            </a:xfrm>
            <a:custGeom>
              <a:avLst/>
              <a:gdLst/>
              <a:ahLst/>
              <a:cxnLst/>
              <a:rect l="l" t="t" r="r" b="b"/>
              <a:pathLst>
                <a:path w="11298" h="3326" extrusionOk="0">
                  <a:moveTo>
                    <a:pt x="849" y="1"/>
                  </a:moveTo>
                  <a:cubicBezTo>
                    <a:pt x="382" y="1"/>
                    <a:pt x="1" y="381"/>
                    <a:pt x="1" y="850"/>
                  </a:cubicBezTo>
                  <a:lnTo>
                    <a:pt x="1" y="2476"/>
                  </a:lnTo>
                  <a:cubicBezTo>
                    <a:pt x="1" y="2945"/>
                    <a:pt x="383" y="3326"/>
                    <a:pt x="851" y="3326"/>
                  </a:cubicBezTo>
                  <a:lnTo>
                    <a:pt x="11298" y="3326"/>
                  </a:lnTo>
                  <a:lnTo>
                    <a:pt x="11298" y="1"/>
                  </a:lnTo>
                  <a:lnTo>
                    <a:pt x="851" y="1"/>
                  </a:lnTo>
                  <a:cubicBezTo>
                    <a:pt x="851" y="1"/>
                    <a:pt x="850" y="1"/>
                    <a:pt x="8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3"/>
            <p:cNvSpPr/>
            <p:nvPr/>
          </p:nvSpPr>
          <p:spPr>
            <a:xfrm>
              <a:off x="3670822" y="3445908"/>
              <a:ext cx="1120813" cy="193264"/>
            </a:xfrm>
            <a:custGeom>
              <a:avLst/>
              <a:gdLst/>
              <a:ahLst/>
              <a:cxnLst/>
              <a:rect l="l" t="t" r="r" b="b"/>
              <a:pathLst>
                <a:path w="21452" h="3699" extrusionOk="0">
                  <a:moveTo>
                    <a:pt x="1" y="1"/>
                  </a:moveTo>
                  <a:lnTo>
                    <a:pt x="1" y="3698"/>
                  </a:lnTo>
                  <a:lnTo>
                    <a:pt x="20579" y="3698"/>
                  </a:lnTo>
                  <a:cubicBezTo>
                    <a:pt x="21061" y="3698"/>
                    <a:pt x="21451" y="3308"/>
                    <a:pt x="21451" y="2826"/>
                  </a:cubicBezTo>
                  <a:lnTo>
                    <a:pt x="21451" y="872"/>
                  </a:lnTo>
                  <a:cubicBezTo>
                    <a:pt x="21451" y="391"/>
                    <a:pt x="21063" y="1"/>
                    <a:pt x="205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3"/>
            <p:cNvSpPr/>
            <p:nvPr/>
          </p:nvSpPr>
          <p:spPr>
            <a:xfrm>
              <a:off x="3670822" y="3445908"/>
              <a:ext cx="549017" cy="193264"/>
            </a:xfrm>
            <a:custGeom>
              <a:avLst/>
              <a:gdLst/>
              <a:ahLst/>
              <a:cxnLst/>
              <a:rect l="l" t="t" r="r" b="b"/>
              <a:pathLst>
                <a:path w="10508" h="3699" extrusionOk="0">
                  <a:moveTo>
                    <a:pt x="1" y="1"/>
                  </a:moveTo>
                  <a:lnTo>
                    <a:pt x="1" y="3698"/>
                  </a:lnTo>
                  <a:lnTo>
                    <a:pt x="9636" y="3698"/>
                  </a:lnTo>
                  <a:cubicBezTo>
                    <a:pt x="10117" y="3698"/>
                    <a:pt x="10507" y="3308"/>
                    <a:pt x="10507" y="2826"/>
                  </a:cubicBezTo>
                  <a:lnTo>
                    <a:pt x="10507" y="872"/>
                  </a:lnTo>
                  <a:cubicBezTo>
                    <a:pt x="10507" y="391"/>
                    <a:pt x="10117" y="1"/>
                    <a:pt x="96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3"/>
            <p:cNvSpPr/>
            <p:nvPr/>
          </p:nvSpPr>
          <p:spPr>
            <a:xfrm>
              <a:off x="3710217" y="3484729"/>
              <a:ext cx="470175" cy="9561"/>
            </a:xfrm>
            <a:custGeom>
              <a:avLst/>
              <a:gdLst/>
              <a:ahLst/>
              <a:cxnLst/>
              <a:rect l="l" t="t" r="r" b="b"/>
              <a:pathLst>
                <a:path w="8999" h="183" extrusionOk="0">
                  <a:moveTo>
                    <a:pt x="92" y="1"/>
                  </a:moveTo>
                  <a:cubicBezTo>
                    <a:pt x="42" y="1"/>
                    <a:pt x="1" y="43"/>
                    <a:pt x="1" y="92"/>
                  </a:cubicBezTo>
                  <a:cubicBezTo>
                    <a:pt x="1" y="142"/>
                    <a:pt x="43" y="183"/>
                    <a:pt x="92" y="183"/>
                  </a:cubicBezTo>
                  <a:lnTo>
                    <a:pt x="8907" y="183"/>
                  </a:lnTo>
                  <a:cubicBezTo>
                    <a:pt x="8958" y="183"/>
                    <a:pt x="8998" y="142"/>
                    <a:pt x="8998" y="92"/>
                  </a:cubicBezTo>
                  <a:cubicBezTo>
                    <a:pt x="8998" y="40"/>
                    <a:pt x="8956" y="1"/>
                    <a:pt x="8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3"/>
            <p:cNvSpPr/>
            <p:nvPr/>
          </p:nvSpPr>
          <p:spPr>
            <a:xfrm>
              <a:off x="3710217" y="3522870"/>
              <a:ext cx="470175" cy="9561"/>
            </a:xfrm>
            <a:custGeom>
              <a:avLst/>
              <a:gdLst/>
              <a:ahLst/>
              <a:cxnLst/>
              <a:rect l="l" t="t" r="r" b="b"/>
              <a:pathLst>
                <a:path w="8999" h="183" extrusionOk="0">
                  <a:moveTo>
                    <a:pt x="92" y="0"/>
                  </a:moveTo>
                  <a:cubicBezTo>
                    <a:pt x="42" y="0"/>
                    <a:pt x="1" y="41"/>
                    <a:pt x="1" y="91"/>
                  </a:cubicBezTo>
                  <a:cubicBezTo>
                    <a:pt x="1" y="143"/>
                    <a:pt x="43" y="182"/>
                    <a:pt x="92" y="182"/>
                  </a:cubicBezTo>
                  <a:lnTo>
                    <a:pt x="8907" y="182"/>
                  </a:lnTo>
                  <a:cubicBezTo>
                    <a:pt x="8958" y="182"/>
                    <a:pt x="8998" y="143"/>
                    <a:pt x="8998" y="91"/>
                  </a:cubicBezTo>
                  <a:cubicBezTo>
                    <a:pt x="8998" y="41"/>
                    <a:pt x="8956" y="0"/>
                    <a:pt x="89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3"/>
            <p:cNvSpPr/>
            <p:nvPr/>
          </p:nvSpPr>
          <p:spPr>
            <a:xfrm>
              <a:off x="3518831" y="2864957"/>
              <a:ext cx="1076507" cy="225082"/>
            </a:xfrm>
            <a:custGeom>
              <a:avLst/>
              <a:gdLst/>
              <a:ahLst/>
              <a:cxnLst/>
              <a:rect l="l" t="t" r="r" b="b"/>
              <a:pathLst>
                <a:path w="20604" h="4308" extrusionOk="0">
                  <a:moveTo>
                    <a:pt x="871" y="0"/>
                  </a:moveTo>
                  <a:cubicBezTo>
                    <a:pt x="390" y="0"/>
                    <a:pt x="1" y="391"/>
                    <a:pt x="1" y="872"/>
                  </a:cubicBezTo>
                  <a:lnTo>
                    <a:pt x="1" y="3436"/>
                  </a:lnTo>
                  <a:cubicBezTo>
                    <a:pt x="1" y="3917"/>
                    <a:pt x="391" y="4307"/>
                    <a:pt x="872" y="4307"/>
                  </a:cubicBezTo>
                  <a:lnTo>
                    <a:pt x="20604" y="4307"/>
                  </a:lnTo>
                  <a:lnTo>
                    <a:pt x="206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3"/>
            <p:cNvSpPr/>
            <p:nvPr/>
          </p:nvSpPr>
          <p:spPr>
            <a:xfrm>
              <a:off x="4068119" y="2864957"/>
              <a:ext cx="527282" cy="225082"/>
            </a:xfrm>
            <a:custGeom>
              <a:avLst/>
              <a:gdLst/>
              <a:ahLst/>
              <a:cxnLst/>
              <a:rect l="l" t="t" r="r" b="b"/>
              <a:pathLst>
                <a:path w="10092" h="4308" extrusionOk="0">
                  <a:moveTo>
                    <a:pt x="872" y="0"/>
                  </a:moveTo>
                  <a:cubicBezTo>
                    <a:pt x="390" y="0"/>
                    <a:pt x="0" y="391"/>
                    <a:pt x="0" y="872"/>
                  </a:cubicBezTo>
                  <a:lnTo>
                    <a:pt x="0" y="3436"/>
                  </a:lnTo>
                  <a:cubicBezTo>
                    <a:pt x="0" y="3917"/>
                    <a:pt x="391" y="4307"/>
                    <a:pt x="872" y="4307"/>
                  </a:cubicBezTo>
                  <a:lnTo>
                    <a:pt x="10092" y="4307"/>
                  </a:lnTo>
                  <a:lnTo>
                    <a:pt x="100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3"/>
            <p:cNvSpPr/>
            <p:nvPr/>
          </p:nvSpPr>
          <p:spPr>
            <a:xfrm>
              <a:off x="4117285" y="2911824"/>
              <a:ext cx="428900" cy="9614"/>
            </a:xfrm>
            <a:custGeom>
              <a:avLst/>
              <a:gdLst/>
              <a:ahLst/>
              <a:cxnLst/>
              <a:rect l="l" t="t" r="r" b="b"/>
              <a:pathLst>
                <a:path w="8209" h="184" extrusionOk="0">
                  <a:moveTo>
                    <a:pt x="92" y="1"/>
                  </a:moveTo>
                  <a:cubicBezTo>
                    <a:pt x="41" y="1"/>
                    <a:pt x="1" y="42"/>
                    <a:pt x="1" y="93"/>
                  </a:cubicBezTo>
                  <a:cubicBezTo>
                    <a:pt x="1" y="143"/>
                    <a:pt x="42" y="184"/>
                    <a:pt x="92" y="184"/>
                  </a:cubicBezTo>
                  <a:lnTo>
                    <a:pt x="8118" y="184"/>
                  </a:lnTo>
                  <a:cubicBezTo>
                    <a:pt x="8167" y="184"/>
                    <a:pt x="8207" y="143"/>
                    <a:pt x="8209" y="93"/>
                  </a:cubicBezTo>
                  <a:cubicBezTo>
                    <a:pt x="8209" y="41"/>
                    <a:pt x="8167" y="1"/>
                    <a:pt x="8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3"/>
            <p:cNvSpPr/>
            <p:nvPr/>
          </p:nvSpPr>
          <p:spPr>
            <a:xfrm>
              <a:off x="4117285" y="2950070"/>
              <a:ext cx="428900" cy="9561"/>
            </a:xfrm>
            <a:custGeom>
              <a:avLst/>
              <a:gdLst/>
              <a:ahLst/>
              <a:cxnLst/>
              <a:rect l="l" t="t" r="r" b="b"/>
              <a:pathLst>
                <a:path w="8209" h="183" extrusionOk="0">
                  <a:moveTo>
                    <a:pt x="92" y="0"/>
                  </a:moveTo>
                  <a:cubicBezTo>
                    <a:pt x="41" y="0"/>
                    <a:pt x="1" y="42"/>
                    <a:pt x="1" y="91"/>
                  </a:cubicBezTo>
                  <a:cubicBezTo>
                    <a:pt x="1" y="142"/>
                    <a:pt x="42" y="182"/>
                    <a:pt x="92" y="182"/>
                  </a:cubicBezTo>
                  <a:lnTo>
                    <a:pt x="8118" y="182"/>
                  </a:lnTo>
                  <a:cubicBezTo>
                    <a:pt x="8167" y="182"/>
                    <a:pt x="8207" y="141"/>
                    <a:pt x="8209" y="91"/>
                  </a:cubicBezTo>
                  <a:cubicBezTo>
                    <a:pt x="8209" y="41"/>
                    <a:pt x="8167" y="0"/>
                    <a:pt x="81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3"/>
            <p:cNvSpPr/>
            <p:nvPr/>
          </p:nvSpPr>
          <p:spPr>
            <a:xfrm>
              <a:off x="4117285" y="2988211"/>
              <a:ext cx="428900" cy="9561"/>
            </a:xfrm>
            <a:custGeom>
              <a:avLst/>
              <a:gdLst/>
              <a:ahLst/>
              <a:cxnLst/>
              <a:rect l="l" t="t" r="r" b="b"/>
              <a:pathLst>
                <a:path w="8209" h="183" extrusionOk="0">
                  <a:moveTo>
                    <a:pt x="92" y="1"/>
                  </a:moveTo>
                  <a:cubicBezTo>
                    <a:pt x="41" y="1"/>
                    <a:pt x="1" y="40"/>
                    <a:pt x="1" y="92"/>
                  </a:cubicBezTo>
                  <a:cubicBezTo>
                    <a:pt x="1" y="142"/>
                    <a:pt x="42" y="183"/>
                    <a:pt x="92" y="183"/>
                  </a:cubicBezTo>
                  <a:lnTo>
                    <a:pt x="8118" y="183"/>
                  </a:lnTo>
                  <a:cubicBezTo>
                    <a:pt x="8167" y="183"/>
                    <a:pt x="8209" y="142"/>
                    <a:pt x="8209" y="92"/>
                  </a:cubicBezTo>
                  <a:cubicBezTo>
                    <a:pt x="8209" y="40"/>
                    <a:pt x="8167" y="1"/>
                    <a:pt x="8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3"/>
            <p:cNvSpPr/>
            <p:nvPr/>
          </p:nvSpPr>
          <p:spPr>
            <a:xfrm>
              <a:off x="3995076" y="2907539"/>
              <a:ext cx="9561" cy="145300"/>
            </a:xfrm>
            <a:custGeom>
              <a:avLst/>
              <a:gdLst/>
              <a:ahLst/>
              <a:cxnLst/>
              <a:rect l="l" t="t" r="r" b="b"/>
              <a:pathLst>
                <a:path w="183" h="2781" extrusionOk="0">
                  <a:moveTo>
                    <a:pt x="91" y="0"/>
                  </a:moveTo>
                  <a:cubicBezTo>
                    <a:pt x="40" y="0"/>
                    <a:pt x="1" y="42"/>
                    <a:pt x="1" y="91"/>
                  </a:cubicBezTo>
                  <a:lnTo>
                    <a:pt x="1" y="2689"/>
                  </a:lnTo>
                  <a:cubicBezTo>
                    <a:pt x="1" y="2739"/>
                    <a:pt x="41" y="2780"/>
                    <a:pt x="91" y="2780"/>
                  </a:cubicBezTo>
                  <a:cubicBezTo>
                    <a:pt x="142" y="2780"/>
                    <a:pt x="182" y="2739"/>
                    <a:pt x="182" y="2689"/>
                  </a:cubicBezTo>
                  <a:lnTo>
                    <a:pt x="182" y="91"/>
                  </a:lnTo>
                  <a:cubicBezTo>
                    <a:pt x="182" y="40"/>
                    <a:pt x="142" y="0"/>
                    <a:pt x="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3"/>
            <p:cNvSpPr/>
            <p:nvPr/>
          </p:nvSpPr>
          <p:spPr>
            <a:xfrm>
              <a:off x="3940581" y="2907539"/>
              <a:ext cx="9561" cy="145300"/>
            </a:xfrm>
            <a:custGeom>
              <a:avLst/>
              <a:gdLst/>
              <a:ahLst/>
              <a:cxnLst/>
              <a:rect l="l" t="t" r="r" b="b"/>
              <a:pathLst>
                <a:path w="183" h="2781" extrusionOk="0">
                  <a:moveTo>
                    <a:pt x="92" y="0"/>
                  </a:moveTo>
                  <a:cubicBezTo>
                    <a:pt x="40" y="0"/>
                    <a:pt x="1" y="42"/>
                    <a:pt x="1" y="91"/>
                  </a:cubicBezTo>
                  <a:lnTo>
                    <a:pt x="1" y="2689"/>
                  </a:lnTo>
                  <a:cubicBezTo>
                    <a:pt x="1" y="2739"/>
                    <a:pt x="41" y="2780"/>
                    <a:pt x="92" y="2780"/>
                  </a:cubicBezTo>
                  <a:cubicBezTo>
                    <a:pt x="141" y="2780"/>
                    <a:pt x="180" y="2739"/>
                    <a:pt x="183" y="2689"/>
                  </a:cubicBezTo>
                  <a:lnTo>
                    <a:pt x="183" y="91"/>
                  </a:lnTo>
                  <a:cubicBezTo>
                    <a:pt x="183" y="40"/>
                    <a:pt x="141"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3"/>
            <p:cNvSpPr/>
            <p:nvPr/>
          </p:nvSpPr>
          <p:spPr>
            <a:xfrm>
              <a:off x="3580118" y="3354943"/>
              <a:ext cx="1181577" cy="91067"/>
            </a:xfrm>
            <a:custGeom>
              <a:avLst/>
              <a:gdLst/>
              <a:ahLst/>
              <a:cxnLst/>
              <a:rect l="l" t="t" r="r" b="b"/>
              <a:pathLst>
                <a:path w="22615" h="1743" extrusionOk="0">
                  <a:moveTo>
                    <a:pt x="21745" y="0"/>
                  </a:moveTo>
                  <a:cubicBezTo>
                    <a:pt x="21745" y="0"/>
                    <a:pt x="21744" y="0"/>
                    <a:pt x="21743" y="0"/>
                  </a:cubicBezTo>
                  <a:lnTo>
                    <a:pt x="1" y="0"/>
                  </a:lnTo>
                  <a:lnTo>
                    <a:pt x="1" y="1743"/>
                  </a:lnTo>
                  <a:lnTo>
                    <a:pt x="21743" y="1743"/>
                  </a:lnTo>
                  <a:cubicBezTo>
                    <a:pt x="22225" y="1743"/>
                    <a:pt x="22615" y="1352"/>
                    <a:pt x="22615" y="871"/>
                  </a:cubicBezTo>
                  <a:cubicBezTo>
                    <a:pt x="22615" y="390"/>
                    <a:pt x="22226" y="0"/>
                    <a:pt x="21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3"/>
            <p:cNvSpPr/>
            <p:nvPr/>
          </p:nvSpPr>
          <p:spPr>
            <a:xfrm>
              <a:off x="3580118" y="3354943"/>
              <a:ext cx="578746" cy="91067"/>
            </a:xfrm>
            <a:custGeom>
              <a:avLst/>
              <a:gdLst/>
              <a:ahLst/>
              <a:cxnLst/>
              <a:rect l="l" t="t" r="r" b="b"/>
              <a:pathLst>
                <a:path w="11077" h="1743" extrusionOk="0">
                  <a:moveTo>
                    <a:pt x="10207" y="0"/>
                  </a:moveTo>
                  <a:cubicBezTo>
                    <a:pt x="10206" y="0"/>
                    <a:pt x="10205" y="0"/>
                    <a:pt x="10205" y="0"/>
                  </a:cubicBezTo>
                  <a:lnTo>
                    <a:pt x="1" y="0"/>
                  </a:lnTo>
                  <a:lnTo>
                    <a:pt x="1" y="1743"/>
                  </a:lnTo>
                  <a:lnTo>
                    <a:pt x="10205" y="1743"/>
                  </a:lnTo>
                  <a:cubicBezTo>
                    <a:pt x="10686" y="1743"/>
                    <a:pt x="11076" y="1352"/>
                    <a:pt x="11076" y="871"/>
                  </a:cubicBezTo>
                  <a:cubicBezTo>
                    <a:pt x="11076" y="390"/>
                    <a:pt x="10687" y="0"/>
                    <a:pt x="10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3"/>
            <p:cNvSpPr/>
            <p:nvPr/>
          </p:nvSpPr>
          <p:spPr>
            <a:xfrm>
              <a:off x="3620924" y="3090043"/>
              <a:ext cx="1181525" cy="264947"/>
            </a:xfrm>
            <a:custGeom>
              <a:avLst/>
              <a:gdLst/>
              <a:ahLst/>
              <a:cxnLst/>
              <a:rect l="l" t="t" r="r" b="b"/>
              <a:pathLst>
                <a:path w="22614" h="5071" extrusionOk="0">
                  <a:moveTo>
                    <a:pt x="21745" y="0"/>
                  </a:moveTo>
                  <a:cubicBezTo>
                    <a:pt x="21744" y="0"/>
                    <a:pt x="21744" y="0"/>
                    <a:pt x="21743" y="0"/>
                  </a:cubicBezTo>
                  <a:lnTo>
                    <a:pt x="1" y="0"/>
                  </a:lnTo>
                  <a:lnTo>
                    <a:pt x="1" y="5070"/>
                  </a:lnTo>
                  <a:lnTo>
                    <a:pt x="21742" y="5070"/>
                  </a:lnTo>
                  <a:cubicBezTo>
                    <a:pt x="22223" y="5070"/>
                    <a:pt x="22614" y="4680"/>
                    <a:pt x="22614" y="4199"/>
                  </a:cubicBezTo>
                  <a:lnTo>
                    <a:pt x="22614" y="871"/>
                  </a:lnTo>
                  <a:cubicBezTo>
                    <a:pt x="22614" y="390"/>
                    <a:pt x="22225" y="0"/>
                    <a:pt x="217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3"/>
            <p:cNvSpPr/>
            <p:nvPr/>
          </p:nvSpPr>
          <p:spPr>
            <a:xfrm>
              <a:off x="3620924" y="3090043"/>
              <a:ext cx="578746" cy="264947"/>
            </a:xfrm>
            <a:custGeom>
              <a:avLst/>
              <a:gdLst/>
              <a:ahLst/>
              <a:cxnLst/>
              <a:rect l="l" t="t" r="r" b="b"/>
              <a:pathLst>
                <a:path w="11077" h="5071" extrusionOk="0">
                  <a:moveTo>
                    <a:pt x="10206" y="0"/>
                  </a:moveTo>
                  <a:cubicBezTo>
                    <a:pt x="10206" y="0"/>
                    <a:pt x="10205" y="0"/>
                    <a:pt x="10204" y="0"/>
                  </a:cubicBezTo>
                  <a:lnTo>
                    <a:pt x="1" y="0"/>
                  </a:lnTo>
                  <a:lnTo>
                    <a:pt x="1" y="5070"/>
                  </a:lnTo>
                  <a:lnTo>
                    <a:pt x="10204" y="5070"/>
                  </a:lnTo>
                  <a:cubicBezTo>
                    <a:pt x="10686" y="5070"/>
                    <a:pt x="11076" y="4680"/>
                    <a:pt x="11076" y="4199"/>
                  </a:cubicBezTo>
                  <a:lnTo>
                    <a:pt x="11076" y="871"/>
                  </a:lnTo>
                  <a:cubicBezTo>
                    <a:pt x="11076" y="390"/>
                    <a:pt x="10687" y="0"/>
                    <a:pt x="10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3"/>
            <p:cNvSpPr/>
            <p:nvPr/>
          </p:nvSpPr>
          <p:spPr>
            <a:xfrm>
              <a:off x="3666067" y="3137746"/>
              <a:ext cx="470175" cy="9561"/>
            </a:xfrm>
            <a:custGeom>
              <a:avLst/>
              <a:gdLst/>
              <a:ahLst/>
              <a:cxnLst/>
              <a:rect l="l" t="t" r="r" b="b"/>
              <a:pathLst>
                <a:path w="8999" h="183" extrusionOk="0">
                  <a:moveTo>
                    <a:pt x="92" y="1"/>
                  </a:moveTo>
                  <a:cubicBezTo>
                    <a:pt x="42" y="1"/>
                    <a:pt x="1" y="42"/>
                    <a:pt x="1" y="92"/>
                  </a:cubicBezTo>
                  <a:cubicBezTo>
                    <a:pt x="1" y="143"/>
                    <a:pt x="43" y="183"/>
                    <a:pt x="92" y="183"/>
                  </a:cubicBezTo>
                  <a:lnTo>
                    <a:pt x="8907" y="183"/>
                  </a:lnTo>
                  <a:cubicBezTo>
                    <a:pt x="8956" y="183"/>
                    <a:pt x="8998" y="143"/>
                    <a:pt x="8998" y="92"/>
                  </a:cubicBezTo>
                  <a:cubicBezTo>
                    <a:pt x="8998" y="42"/>
                    <a:pt x="8956" y="1"/>
                    <a:pt x="8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3"/>
            <p:cNvSpPr/>
            <p:nvPr/>
          </p:nvSpPr>
          <p:spPr>
            <a:xfrm>
              <a:off x="3666067" y="3175992"/>
              <a:ext cx="470175" cy="9561"/>
            </a:xfrm>
            <a:custGeom>
              <a:avLst/>
              <a:gdLst/>
              <a:ahLst/>
              <a:cxnLst/>
              <a:rect l="l" t="t" r="r" b="b"/>
              <a:pathLst>
                <a:path w="8999" h="183" extrusionOk="0">
                  <a:moveTo>
                    <a:pt x="92" y="0"/>
                  </a:moveTo>
                  <a:cubicBezTo>
                    <a:pt x="42" y="0"/>
                    <a:pt x="1" y="42"/>
                    <a:pt x="1" y="91"/>
                  </a:cubicBezTo>
                  <a:cubicBezTo>
                    <a:pt x="1" y="142"/>
                    <a:pt x="43" y="182"/>
                    <a:pt x="92" y="182"/>
                  </a:cubicBezTo>
                  <a:lnTo>
                    <a:pt x="8907" y="182"/>
                  </a:lnTo>
                  <a:cubicBezTo>
                    <a:pt x="8956" y="182"/>
                    <a:pt x="8996" y="142"/>
                    <a:pt x="8998" y="91"/>
                  </a:cubicBezTo>
                  <a:cubicBezTo>
                    <a:pt x="8998" y="40"/>
                    <a:pt x="8956" y="0"/>
                    <a:pt x="89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3"/>
            <p:cNvSpPr/>
            <p:nvPr/>
          </p:nvSpPr>
          <p:spPr>
            <a:xfrm>
              <a:off x="3666067" y="3214081"/>
              <a:ext cx="470175" cy="9561"/>
            </a:xfrm>
            <a:custGeom>
              <a:avLst/>
              <a:gdLst/>
              <a:ahLst/>
              <a:cxnLst/>
              <a:rect l="l" t="t" r="r" b="b"/>
              <a:pathLst>
                <a:path w="8999" h="183" extrusionOk="0">
                  <a:moveTo>
                    <a:pt x="92" y="1"/>
                  </a:moveTo>
                  <a:cubicBezTo>
                    <a:pt x="42" y="1"/>
                    <a:pt x="1" y="42"/>
                    <a:pt x="1" y="92"/>
                  </a:cubicBezTo>
                  <a:cubicBezTo>
                    <a:pt x="1" y="143"/>
                    <a:pt x="43" y="183"/>
                    <a:pt x="92" y="183"/>
                  </a:cubicBezTo>
                  <a:lnTo>
                    <a:pt x="8907" y="183"/>
                  </a:lnTo>
                  <a:cubicBezTo>
                    <a:pt x="8956" y="183"/>
                    <a:pt x="8998" y="143"/>
                    <a:pt x="8998" y="92"/>
                  </a:cubicBezTo>
                  <a:cubicBezTo>
                    <a:pt x="8998" y="42"/>
                    <a:pt x="8956" y="1"/>
                    <a:pt x="8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3"/>
            <p:cNvSpPr/>
            <p:nvPr/>
          </p:nvSpPr>
          <p:spPr>
            <a:xfrm>
              <a:off x="3022313" y="3726482"/>
              <a:ext cx="1083874" cy="116251"/>
            </a:xfrm>
            <a:custGeom>
              <a:avLst/>
              <a:gdLst/>
              <a:ahLst/>
              <a:cxnLst/>
              <a:rect l="l" t="t" r="r" b="b"/>
              <a:pathLst>
                <a:path w="20745" h="2225" extrusionOk="0">
                  <a:moveTo>
                    <a:pt x="1" y="1"/>
                  </a:moveTo>
                  <a:lnTo>
                    <a:pt x="1" y="2225"/>
                  </a:lnTo>
                  <a:lnTo>
                    <a:pt x="19903" y="2225"/>
                  </a:lnTo>
                  <a:cubicBezTo>
                    <a:pt x="20368" y="2225"/>
                    <a:pt x="20745" y="1847"/>
                    <a:pt x="20745" y="1382"/>
                  </a:cubicBezTo>
                  <a:lnTo>
                    <a:pt x="20745" y="844"/>
                  </a:lnTo>
                  <a:cubicBezTo>
                    <a:pt x="20745" y="378"/>
                    <a:pt x="20368" y="1"/>
                    <a:pt x="199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3"/>
            <p:cNvSpPr/>
            <p:nvPr/>
          </p:nvSpPr>
          <p:spPr>
            <a:xfrm>
              <a:off x="3022313" y="3726482"/>
              <a:ext cx="530887" cy="116251"/>
            </a:xfrm>
            <a:custGeom>
              <a:avLst/>
              <a:gdLst/>
              <a:ahLst/>
              <a:cxnLst/>
              <a:rect l="l" t="t" r="r" b="b"/>
              <a:pathLst>
                <a:path w="10161" h="2225" extrusionOk="0">
                  <a:moveTo>
                    <a:pt x="1" y="1"/>
                  </a:moveTo>
                  <a:lnTo>
                    <a:pt x="1" y="2225"/>
                  </a:lnTo>
                  <a:lnTo>
                    <a:pt x="9319" y="2225"/>
                  </a:lnTo>
                  <a:cubicBezTo>
                    <a:pt x="9784" y="2225"/>
                    <a:pt x="10160" y="1847"/>
                    <a:pt x="10160" y="1382"/>
                  </a:cubicBezTo>
                  <a:lnTo>
                    <a:pt x="10160" y="844"/>
                  </a:lnTo>
                  <a:cubicBezTo>
                    <a:pt x="10160" y="378"/>
                    <a:pt x="9784" y="1"/>
                    <a:pt x="9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3"/>
            <p:cNvSpPr/>
            <p:nvPr/>
          </p:nvSpPr>
          <p:spPr>
            <a:xfrm>
              <a:off x="2982866" y="3842683"/>
              <a:ext cx="1187220" cy="206273"/>
            </a:xfrm>
            <a:custGeom>
              <a:avLst/>
              <a:gdLst/>
              <a:ahLst/>
              <a:cxnLst/>
              <a:rect l="l" t="t" r="r" b="b"/>
              <a:pathLst>
                <a:path w="22723" h="3948" extrusionOk="0">
                  <a:moveTo>
                    <a:pt x="0" y="1"/>
                  </a:moveTo>
                  <a:lnTo>
                    <a:pt x="0" y="3947"/>
                  </a:lnTo>
                  <a:lnTo>
                    <a:pt x="21880" y="3947"/>
                  </a:lnTo>
                  <a:cubicBezTo>
                    <a:pt x="22345" y="3947"/>
                    <a:pt x="22722" y="3570"/>
                    <a:pt x="22722" y="3104"/>
                  </a:cubicBezTo>
                  <a:lnTo>
                    <a:pt x="22722" y="842"/>
                  </a:lnTo>
                  <a:cubicBezTo>
                    <a:pt x="22722" y="377"/>
                    <a:pt x="22344" y="1"/>
                    <a:pt x="218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3"/>
            <p:cNvSpPr/>
            <p:nvPr/>
          </p:nvSpPr>
          <p:spPr>
            <a:xfrm>
              <a:off x="2982866" y="3842683"/>
              <a:ext cx="581462" cy="206273"/>
            </a:xfrm>
            <a:custGeom>
              <a:avLst/>
              <a:gdLst/>
              <a:ahLst/>
              <a:cxnLst/>
              <a:rect l="l" t="t" r="r" b="b"/>
              <a:pathLst>
                <a:path w="11129" h="3948" extrusionOk="0">
                  <a:moveTo>
                    <a:pt x="0" y="1"/>
                  </a:moveTo>
                  <a:lnTo>
                    <a:pt x="0" y="3947"/>
                  </a:lnTo>
                  <a:lnTo>
                    <a:pt x="10285" y="3947"/>
                  </a:lnTo>
                  <a:cubicBezTo>
                    <a:pt x="10751" y="3947"/>
                    <a:pt x="11128" y="3570"/>
                    <a:pt x="11128" y="3104"/>
                  </a:cubicBezTo>
                  <a:lnTo>
                    <a:pt x="11128" y="842"/>
                  </a:lnTo>
                  <a:cubicBezTo>
                    <a:pt x="11128" y="377"/>
                    <a:pt x="10751" y="1"/>
                    <a:pt x="10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3"/>
            <p:cNvSpPr/>
            <p:nvPr/>
          </p:nvSpPr>
          <p:spPr>
            <a:xfrm>
              <a:off x="3020067" y="3883176"/>
              <a:ext cx="470123" cy="9561"/>
            </a:xfrm>
            <a:custGeom>
              <a:avLst/>
              <a:gdLst/>
              <a:ahLst/>
              <a:cxnLst/>
              <a:rect l="l" t="t" r="r" b="b"/>
              <a:pathLst>
                <a:path w="8998" h="183" extrusionOk="0">
                  <a:moveTo>
                    <a:pt x="92" y="1"/>
                  </a:moveTo>
                  <a:cubicBezTo>
                    <a:pt x="41" y="1"/>
                    <a:pt x="1" y="41"/>
                    <a:pt x="1" y="92"/>
                  </a:cubicBezTo>
                  <a:cubicBezTo>
                    <a:pt x="1" y="142"/>
                    <a:pt x="42" y="183"/>
                    <a:pt x="92" y="183"/>
                  </a:cubicBezTo>
                  <a:lnTo>
                    <a:pt x="8907" y="183"/>
                  </a:lnTo>
                  <a:cubicBezTo>
                    <a:pt x="8956" y="183"/>
                    <a:pt x="8998" y="142"/>
                    <a:pt x="8998" y="92"/>
                  </a:cubicBezTo>
                  <a:cubicBezTo>
                    <a:pt x="8998" y="41"/>
                    <a:pt x="8956" y="1"/>
                    <a:pt x="89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3"/>
            <p:cNvSpPr/>
            <p:nvPr/>
          </p:nvSpPr>
          <p:spPr>
            <a:xfrm>
              <a:off x="3020067" y="3921369"/>
              <a:ext cx="470123" cy="9614"/>
            </a:xfrm>
            <a:custGeom>
              <a:avLst/>
              <a:gdLst/>
              <a:ahLst/>
              <a:cxnLst/>
              <a:rect l="l" t="t" r="r" b="b"/>
              <a:pathLst>
                <a:path w="8998" h="184" extrusionOk="0">
                  <a:moveTo>
                    <a:pt x="92" y="0"/>
                  </a:moveTo>
                  <a:cubicBezTo>
                    <a:pt x="41" y="0"/>
                    <a:pt x="1" y="41"/>
                    <a:pt x="1" y="91"/>
                  </a:cubicBezTo>
                  <a:cubicBezTo>
                    <a:pt x="1" y="143"/>
                    <a:pt x="42" y="183"/>
                    <a:pt x="92" y="183"/>
                  </a:cubicBezTo>
                  <a:lnTo>
                    <a:pt x="8907" y="183"/>
                  </a:lnTo>
                  <a:cubicBezTo>
                    <a:pt x="8956" y="183"/>
                    <a:pt x="8998" y="143"/>
                    <a:pt x="8998" y="91"/>
                  </a:cubicBezTo>
                  <a:cubicBezTo>
                    <a:pt x="8998" y="41"/>
                    <a:pt x="8956" y="0"/>
                    <a:pt x="89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3"/>
            <p:cNvSpPr/>
            <p:nvPr/>
          </p:nvSpPr>
          <p:spPr>
            <a:xfrm>
              <a:off x="3020067" y="3959563"/>
              <a:ext cx="470123" cy="9509"/>
            </a:xfrm>
            <a:custGeom>
              <a:avLst/>
              <a:gdLst/>
              <a:ahLst/>
              <a:cxnLst/>
              <a:rect l="l" t="t" r="r" b="b"/>
              <a:pathLst>
                <a:path w="8998" h="182" extrusionOk="0">
                  <a:moveTo>
                    <a:pt x="92" y="0"/>
                  </a:moveTo>
                  <a:cubicBezTo>
                    <a:pt x="41" y="0"/>
                    <a:pt x="1" y="42"/>
                    <a:pt x="1" y="91"/>
                  </a:cubicBezTo>
                  <a:cubicBezTo>
                    <a:pt x="1" y="142"/>
                    <a:pt x="42" y="182"/>
                    <a:pt x="92" y="182"/>
                  </a:cubicBezTo>
                  <a:lnTo>
                    <a:pt x="8907" y="182"/>
                  </a:lnTo>
                  <a:cubicBezTo>
                    <a:pt x="8956" y="182"/>
                    <a:pt x="8998" y="142"/>
                    <a:pt x="8998" y="91"/>
                  </a:cubicBezTo>
                  <a:cubicBezTo>
                    <a:pt x="8998" y="41"/>
                    <a:pt x="8956" y="0"/>
                    <a:pt x="89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3"/>
            <p:cNvSpPr/>
            <p:nvPr/>
          </p:nvSpPr>
          <p:spPr>
            <a:xfrm>
              <a:off x="3656297" y="3883280"/>
              <a:ext cx="9561" cy="124819"/>
            </a:xfrm>
            <a:custGeom>
              <a:avLst/>
              <a:gdLst/>
              <a:ahLst/>
              <a:cxnLst/>
              <a:rect l="l" t="t" r="r" b="b"/>
              <a:pathLst>
                <a:path w="183" h="2389" extrusionOk="0">
                  <a:moveTo>
                    <a:pt x="92" y="0"/>
                  </a:moveTo>
                  <a:cubicBezTo>
                    <a:pt x="41" y="0"/>
                    <a:pt x="1" y="42"/>
                    <a:pt x="1" y="91"/>
                  </a:cubicBezTo>
                  <a:lnTo>
                    <a:pt x="1" y="2297"/>
                  </a:lnTo>
                  <a:cubicBezTo>
                    <a:pt x="1" y="2348"/>
                    <a:pt x="43" y="2388"/>
                    <a:pt x="92" y="2388"/>
                  </a:cubicBezTo>
                  <a:cubicBezTo>
                    <a:pt x="143" y="2388"/>
                    <a:pt x="183" y="2347"/>
                    <a:pt x="183" y="2297"/>
                  </a:cubicBezTo>
                  <a:lnTo>
                    <a:pt x="183" y="91"/>
                  </a:lnTo>
                  <a:cubicBezTo>
                    <a:pt x="183" y="41"/>
                    <a:pt x="143"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3"/>
            <p:cNvSpPr/>
            <p:nvPr/>
          </p:nvSpPr>
          <p:spPr>
            <a:xfrm>
              <a:off x="3709277" y="3883280"/>
              <a:ext cx="9561" cy="124819"/>
            </a:xfrm>
            <a:custGeom>
              <a:avLst/>
              <a:gdLst/>
              <a:ahLst/>
              <a:cxnLst/>
              <a:rect l="l" t="t" r="r" b="b"/>
              <a:pathLst>
                <a:path w="183" h="2389" extrusionOk="0">
                  <a:moveTo>
                    <a:pt x="92" y="0"/>
                  </a:moveTo>
                  <a:cubicBezTo>
                    <a:pt x="40" y="0"/>
                    <a:pt x="1" y="42"/>
                    <a:pt x="1" y="91"/>
                  </a:cubicBezTo>
                  <a:lnTo>
                    <a:pt x="1" y="2297"/>
                  </a:lnTo>
                  <a:cubicBezTo>
                    <a:pt x="1" y="2348"/>
                    <a:pt x="42" y="2388"/>
                    <a:pt x="92" y="2388"/>
                  </a:cubicBezTo>
                  <a:cubicBezTo>
                    <a:pt x="141" y="2388"/>
                    <a:pt x="183" y="2347"/>
                    <a:pt x="183" y="2297"/>
                  </a:cubicBezTo>
                  <a:lnTo>
                    <a:pt x="183" y="91"/>
                  </a:lnTo>
                  <a:cubicBezTo>
                    <a:pt x="183" y="41"/>
                    <a:pt x="142"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3"/>
            <p:cNvSpPr/>
            <p:nvPr/>
          </p:nvSpPr>
          <p:spPr>
            <a:xfrm>
              <a:off x="2868546" y="4048960"/>
              <a:ext cx="1142653" cy="88821"/>
            </a:xfrm>
            <a:custGeom>
              <a:avLst/>
              <a:gdLst/>
              <a:ahLst/>
              <a:cxnLst/>
              <a:rect l="l" t="t" r="r" b="b"/>
              <a:pathLst>
                <a:path w="21870" h="1700" extrusionOk="0">
                  <a:moveTo>
                    <a:pt x="21030" y="0"/>
                  </a:moveTo>
                  <a:cubicBezTo>
                    <a:pt x="21029" y="0"/>
                    <a:pt x="21028" y="0"/>
                    <a:pt x="21028" y="0"/>
                  </a:cubicBezTo>
                  <a:lnTo>
                    <a:pt x="0" y="0"/>
                  </a:lnTo>
                  <a:lnTo>
                    <a:pt x="0" y="1700"/>
                  </a:lnTo>
                  <a:lnTo>
                    <a:pt x="21028" y="1700"/>
                  </a:lnTo>
                  <a:cubicBezTo>
                    <a:pt x="21493" y="1700"/>
                    <a:pt x="21870" y="1322"/>
                    <a:pt x="21870" y="857"/>
                  </a:cubicBezTo>
                  <a:lnTo>
                    <a:pt x="21870" y="843"/>
                  </a:lnTo>
                  <a:cubicBezTo>
                    <a:pt x="21870" y="377"/>
                    <a:pt x="21494" y="0"/>
                    <a:pt x="210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3"/>
            <p:cNvSpPr/>
            <p:nvPr/>
          </p:nvSpPr>
          <p:spPr>
            <a:xfrm>
              <a:off x="2868546" y="4048960"/>
              <a:ext cx="559623" cy="88821"/>
            </a:xfrm>
            <a:custGeom>
              <a:avLst/>
              <a:gdLst/>
              <a:ahLst/>
              <a:cxnLst/>
              <a:rect l="l" t="t" r="r" b="b"/>
              <a:pathLst>
                <a:path w="10711" h="1700" extrusionOk="0">
                  <a:moveTo>
                    <a:pt x="9870" y="0"/>
                  </a:moveTo>
                  <a:cubicBezTo>
                    <a:pt x="9869" y="0"/>
                    <a:pt x="9869" y="0"/>
                    <a:pt x="9868" y="0"/>
                  </a:cubicBezTo>
                  <a:lnTo>
                    <a:pt x="0" y="0"/>
                  </a:lnTo>
                  <a:lnTo>
                    <a:pt x="0" y="1700"/>
                  </a:lnTo>
                  <a:lnTo>
                    <a:pt x="9868" y="1700"/>
                  </a:lnTo>
                  <a:cubicBezTo>
                    <a:pt x="10333" y="1700"/>
                    <a:pt x="10711" y="1322"/>
                    <a:pt x="10711" y="857"/>
                  </a:cubicBezTo>
                  <a:lnTo>
                    <a:pt x="10711" y="843"/>
                  </a:lnTo>
                  <a:cubicBezTo>
                    <a:pt x="10711" y="377"/>
                    <a:pt x="10334" y="0"/>
                    <a:pt x="9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3"/>
            <p:cNvSpPr/>
            <p:nvPr/>
          </p:nvSpPr>
          <p:spPr>
            <a:xfrm>
              <a:off x="2767497" y="4137730"/>
              <a:ext cx="1205089" cy="201623"/>
            </a:xfrm>
            <a:custGeom>
              <a:avLst/>
              <a:gdLst/>
              <a:ahLst/>
              <a:cxnLst/>
              <a:rect l="l" t="t" r="r" b="b"/>
              <a:pathLst>
                <a:path w="23065" h="3859" extrusionOk="0">
                  <a:moveTo>
                    <a:pt x="0" y="1"/>
                  </a:moveTo>
                  <a:lnTo>
                    <a:pt x="0" y="3859"/>
                  </a:lnTo>
                  <a:lnTo>
                    <a:pt x="22223" y="3859"/>
                  </a:lnTo>
                  <a:cubicBezTo>
                    <a:pt x="22688" y="3859"/>
                    <a:pt x="23064" y="3482"/>
                    <a:pt x="23064" y="3017"/>
                  </a:cubicBezTo>
                  <a:lnTo>
                    <a:pt x="23064" y="843"/>
                  </a:lnTo>
                  <a:cubicBezTo>
                    <a:pt x="23064" y="377"/>
                    <a:pt x="22688" y="1"/>
                    <a:pt x="222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3"/>
            <p:cNvSpPr/>
            <p:nvPr/>
          </p:nvSpPr>
          <p:spPr>
            <a:xfrm>
              <a:off x="2767497" y="4137730"/>
              <a:ext cx="590292" cy="201623"/>
            </a:xfrm>
            <a:custGeom>
              <a:avLst/>
              <a:gdLst/>
              <a:ahLst/>
              <a:cxnLst/>
              <a:rect l="l" t="t" r="r" b="b"/>
              <a:pathLst>
                <a:path w="11298" h="3859" extrusionOk="0">
                  <a:moveTo>
                    <a:pt x="0" y="1"/>
                  </a:moveTo>
                  <a:lnTo>
                    <a:pt x="0" y="3859"/>
                  </a:lnTo>
                  <a:lnTo>
                    <a:pt x="10454" y="3859"/>
                  </a:lnTo>
                  <a:cubicBezTo>
                    <a:pt x="10920" y="3859"/>
                    <a:pt x="11297" y="3482"/>
                    <a:pt x="11297" y="3017"/>
                  </a:cubicBezTo>
                  <a:lnTo>
                    <a:pt x="11297" y="843"/>
                  </a:lnTo>
                  <a:cubicBezTo>
                    <a:pt x="11297" y="377"/>
                    <a:pt x="10918" y="1"/>
                    <a:pt x="104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3"/>
            <p:cNvSpPr/>
            <p:nvPr/>
          </p:nvSpPr>
          <p:spPr>
            <a:xfrm>
              <a:off x="3648982" y="4172684"/>
              <a:ext cx="9561" cy="132813"/>
            </a:xfrm>
            <a:custGeom>
              <a:avLst/>
              <a:gdLst/>
              <a:ahLst/>
              <a:cxnLst/>
              <a:rect l="l" t="t" r="r" b="b"/>
              <a:pathLst>
                <a:path w="183" h="2542" extrusionOk="0">
                  <a:moveTo>
                    <a:pt x="92" y="0"/>
                  </a:moveTo>
                  <a:cubicBezTo>
                    <a:pt x="41" y="0"/>
                    <a:pt x="1" y="41"/>
                    <a:pt x="1" y="91"/>
                  </a:cubicBezTo>
                  <a:lnTo>
                    <a:pt x="1" y="2451"/>
                  </a:lnTo>
                  <a:cubicBezTo>
                    <a:pt x="1" y="2502"/>
                    <a:pt x="42" y="2542"/>
                    <a:pt x="92" y="2542"/>
                  </a:cubicBezTo>
                  <a:cubicBezTo>
                    <a:pt x="141" y="2542"/>
                    <a:pt x="181" y="2502"/>
                    <a:pt x="183" y="2451"/>
                  </a:cubicBezTo>
                  <a:lnTo>
                    <a:pt x="183" y="91"/>
                  </a:lnTo>
                  <a:cubicBezTo>
                    <a:pt x="183" y="40"/>
                    <a:pt x="143"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3"/>
            <p:cNvSpPr/>
            <p:nvPr/>
          </p:nvSpPr>
          <p:spPr>
            <a:xfrm>
              <a:off x="3604571" y="4172684"/>
              <a:ext cx="9561" cy="132813"/>
            </a:xfrm>
            <a:custGeom>
              <a:avLst/>
              <a:gdLst/>
              <a:ahLst/>
              <a:cxnLst/>
              <a:rect l="l" t="t" r="r" b="b"/>
              <a:pathLst>
                <a:path w="183" h="2542" extrusionOk="0">
                  <a:moveTo>
                    <a:pt x="91" y="0"/>
                  </a:moveTo>
                  <a:cubicBezTo>
                    <a:pt x="41" y="0"/>
                    <a:pt x="0" y="41"/>
                    <a:pt x="0" y="91"/>
                  </a:cubicBezTo>
                  <a:lnTo>
                    <a:pt x="0" y="2451"/>
                  </a:lnTo>
                  <a:cubicBezTo>
                    <a:pt x="0" y="2502"/>
                    <a:pt x="42" y="2542"/>
                    <a:pt x="91" y="2542"/>
                  </a:cubicBezTo>
                  <a:cubicBezTo>
                    <a:pt x="140" y="2542"/>
                    <a:pt x="182" y="2502"/>
                    <a:pt x="182" y="2451"/>
                  </a:cubicBezTo>
                  <a:lnTo>
                    <a:pt x="182" y="91"/>
                  </a:lnTo>
                  <a:cubicBezTo>
                    <a:pt x="182" y="40"/>
                    <a:pt x="143" y="0"/>
                    <a:pt x="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3"/>
            <p:cNvSpPr/>
            <p:nvPr/>
          </p:nvSpPr>
          <p:spPr>
            <a:xfrm>
              <a:off x="3560316" y="4172684"/>
              <a:ext cx="9561" cy="132813"/>
            </a:xfrm>
            <a:custGeom>
              <a:avLst/>
              <a:gdLst/>
              <a:ahLst/>
              <a:cxnLst/>
              <a:rect l="l" t="t" r="r" b="b"/>
              <a:pathLst>
                <a:path w="183" h="2542" extrusionOk="0">
                  <a:moveTo>
                    <a:pt x="91" y="0"/>
                  </a:moveTo>
                  <a:cubicBezTo>
                    <a:pt x="40" y="0"/>
                    <a:pt x="0" y="41"/>
                    <a:pt x="0" y="91"/>
                  </a:cubicBezTo>
                  <a:lnTo>
                    <a:pt x="0" y="2451"/>
                  </a:lnTo>
                  <a:cubicBezTo>
                    <a:pt x="0" y="2502"/>
                    <a:pt x="41" y="2542"/>
                    <a:pt x="91" y="2542"/>
                  </a:cubicBezTo>
                  <a:cubicBezTo>
                    <a:pt x="140" y="2542"/>
                    <a:pt x="180" y="2502"/>
                    <a:pt x="182" y="2451"/>
                  </a:cubicBezTo>
                  <a:lnTo>
                    <a:pt x="182" y="91"/>
                  </a:lnTo>
                  <a:cubicBezTo>
                    <a:pt x="182" y="40"/>
                    <a:pt x="140" y="0"/>
                    <a:pt x="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3"/>
            <p:cNvSpPr/>
            <p:nvPr/>
          </p:nvSpPr>
          <p:spPr>
            <a:xfrm>
              <a:off x="3902178" y="3639123"/>
              <a:ext cx="1168829" cy="155332"/>
            </a:xfrm>
            <a:custGeom>
              <a:avLst/>
              <a:gdLst/>
              <a:ahLst/>
              <a:cxnLst/>
              <a:rect l="l" t="t" r="r" b="b"/>
              <a:pathLst>
                <a:path w="22371" h="2973" extrusionOk="0">
                  <a:moveTo>
                    <a:pt x="1" y="0"/>
                  </a:moveTo>
                  <a:lnTo>
                    <a:pt x="1" y="2972"/>
                  </a:lnTo>
                  <a:lnTo>
                    <a:pt x="21529" y="2972"/>
                  </a:lnTo>
                  <a:cubicBezTo>
                    <a:pt x="21994" y="2972"/>
                    <a:pt x="22371" y="2596"/>
                    <a:pt x="22371" y="2131"/>
                  </a:cubicBezTo>
                  <a:lnTo>
                    <a:pt x="22371" y="843"/>
                  </a:lnTo>
                  <a:cubicBezTo>
                    <a:pt x="22371" y="378"/>
                    <a:pt x="21993" y="0"/>
                    <a:pt x="21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3"/>
            <p:cNvSpPr/>
            <p:nvPr/>
          </p:nvSpPr>
          <p:spPr>
            <a:xfrm>
              <a:off x="3902178" y="3639123"/>
              <a:ext cx="572476" cy="155332"/>
            </a:xfrm>
            <a:custGeom>
              <a:avLst/>
              <a:gdLst/>
              <a:ahLst/>
              <a:cxnLst/>
              <a:rect l="l" t="t" r="r" b="b"/>
              <a:pathLst>
                <a:path w="10957" h="2973" extrusionOk="0">
                  <a:moveTo>
                    <a:pt x="1" y="0"/>
                  </a:moveTo>
                  <a:lnTo>
                    <a:pt x="1" y="2972"/>
                  </a:lnTo>
                  <a:lnTo>
                    <a:pt x="10114" y="2972"/>
                  </a:lnTo>
                  <a:cubicBezTo>
                    <a:pt x="10579" y="2972"/>
                    <a:pt x="10957" y="2596"/>
                    <a:pt x="10957" y="2131"/>
                  </a:cubicBezTo>
                  <a:lnTo>
                    <a:pt x="10957" y="843"/>
                  </a:lnTo>
                  <a:cubicBezTo>
                    <a:pt x="10957" y="378"/>
                    <a:pt x="10579" y="0"/>
                    <a:pt x="10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3"/>
            <p:cNvSpPr/>
            <p:nvPr/>
          </p:nvSpPr>
          <p:spPr>
            <a:xfrm>
              <a:off x="3964511" y="3673868"/>
              <a:ext cx="470123" cy="9561"/>
            </a:xfrm>
            <a:custGeom>
              <a:avLst/>
              <a:gdLst/>
              <a:ahLst/>
              <a:cxnLst/>
              <a:rect l="l" t="t" r="r" b="b"/>
              <a:pathLst>
                <a:path w="8998" h="183" extrusionOk="0">
                  <a:moveTo>
                    <a:pt x="91" y="0"/>
                  </a:moveTo>
                  <a:cubicBezTo>
                    <a:pt x="41" y="0"/>
                    <a:pt x="0" y="41"/>
                    <a:pt x="0" y="91"/>
                  </a:cubicBezTo>
                  <a:cubicBezTo>
                    <a:pt x="0" y="142"/>
                    <a:pt x="42" y="182"/>
                    <a:pt x="91" y="182"/>
                  </a:cubicBezTo>
                  <a:lnTo>
                    <a:pt x="8907" y="182"/>
                  </a:lnTo>
                  <a:cubicBezTo>
                    <a:pt x="8957" y="182"/>
                    <a:pt x="8998" y="140"/>
                    <a:pt x="8998" y="91"/>
                  </a:cubicBezTo>
                  <a:cubicBezTo>
                    <a:pt x="8998" y="40"/>
                    <a:pt x="8956" y="0"/>
                    <a:pt x="89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3"/>
            <p:cNvSpPr/>
            <p:nvPr/>
          </p:nvSpPr>
          <p:spPr>
            <a:xfrm>
              <a:off x="3964511" y="3711957"/>
              <a:ext cx="470123" cy="9561"/>
            </a:xfrm>
            <a:custGeom>
              <a:avLst/>
              <a:gdLst/>
              <a:ahLst/>
              <a:cxnLst/>
              <a:rect l="l" t="t" r="r" b="b"/>
              <a:pathLst>
                <a:path w="8998" h="183" extrusionOk="0">
                  <a:moveTo>
                    <a:pt x="91" y="1"/>
                  </a:moveTo>
                  <a:cubicBezTo>
                    <a:pt x="41" y="1"/>
                    <a:pt x="0" y="40"/>
                    <a:pt x="0" y="92"/>
                  </a:cubicBezTo>
                  <a:cubicBezTo>
                    <a:pt x="0" y="142"/>
                    <a:pt x="42" y="183"/>
                    <a:pt x="91" y="183"/>
                  </a:cubicBezTo>
                  <a:lnTo>
                    <a:pt x="8907" y="183"/>
                  </a:lnTo>
                  <a:cubicBezTo>
                    <a:pt x="8957" y="183"/>
                    <a:pt x="8998" y="142"/>
                    <a:pt x="8998" y="92"/>
                  </a:cubicBezTo>
                  <a:cubicBezTo>
                    <a:pt x="8998" y="40"/>
                    <a:pt x="8956" y="1"/>
                    <a:pt x="8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3"/>
            <p:cNvSpPr/>
            <p:nvPr/>
          </p:nvSpPr>
          <p:spPr>
            <a:xfrm>
              <a:off x="3765966" y="4014372"/>
              <a:ext cx="1205036" cy="106794"/>
            </a:xfrm>
            <a:custGeom>
              <a:avLst/>
              <a:gdLst/>
              <a:ahLst/>
              <a:cxnLst/>
              <a:rect l="l" t="t" r="r" b="b"/>
              <a:pathLst>
                <a:path w="23064" h="2044" extrusionOk="0">
                  <a:moveTo>
                    <a:pt x="842" y="0"/>
                  </a:moveTo>
                  <a:cubicBezTo>
                    <a:pt x="377" y="0"/>
                    <a:pt x="0" y="378"/>
                    <a:pt x="0" y="843"/>
                  </a:cubicBezTo>
                  <a:lnTo>
                    <a:pt x="0" y="1201"/>
                  </a:lnTo>
                  <a:cubicBezTo>
                    <a:pt x="0" y="1667"/>
                    <a:pt x="377" y="2043"/>
                    <a:pt x="842" y="2043"/>
                  </a:cubicBezTo>
                  <a:lnTo>
                    <a:pt x="23063" y="2043"/>
                  </a:lnTo>
                  <a:lnTo>
                    <a:pt x="2306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3"/>
            <p:cNvSpPr/>
            <p:nvPr/>
          </p:nvSpPr>
          <p:spPr>
            <a:xfrm>
              <a:off x="4380774" y="4014372"/>
              <a:ext cx="590240" cy="106794"/>
            </a:xfrm>
            <a:custGeom>
              <a:avLst/>
              <a:gdLst/>
              <a:ahLst/>
              <a:cxnLst/>
              <a:rect l="l" t="t" r="r" b="b"/>
              <a:pathLst>
                <a:path w="11297" h="2044" extrusionOk="0">
                  <a:moveTo>
                    <a:pt x="844" y="0"/>
                  </a:moveTo>
                  <a:cubicBezTo>
                    <a:pt x="378" y="0"/>
                    <a:pt x="1" y="378"/>
                    <a:pt x="1" y="843"/>
                  </a:cubicBezTo>
                  <a:lnTo>
                    <a:pt x="1" y="1201"/>
                  </a:lnTo>
                  <a:cubicBezTo>
                    <a:pt x="1" y="1667"/>
                    <a:pt x="378" y="2043"/>
                    <a:pt x="844" y="2043"/>
                  </a:cubicBezTo>
                  <a:lnTo>
                    <a:pt x="11296" y="2043"/>
                  </a:lnTo>
                  <a:lnTo>
                    <a:pt x="112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3"/>
            <p:cNvSpPr/>
            <p:nvPr/>
          </p:nvSpPr>
          <p:spPr>
            <a:xfrm>
              <a:off x="3952180" y="3794353"/>
              <a:ext cx="1205089" cy="220014"/>
            </a:xfrm>
            <a:custGeom>
              <a:avLst/>
              <a:gdLst/>
              <a:ahLst/>
              <a:cxnLst/>
              <a:rect l="l" t="t" r="r" b="b"/>
              <a:pathLst>
                <a:path w="23065" h="4211" extrusionOk="0">
                  <a:moveTo>
                    <a:pt x="843" y="0"/>
                  </a:moveTo>
                  <a:cubicBezTo>
                    <a:pt x="378" y="1"/>
                    <a:pt x="0" y="379"/>
                    <a:pt x="0" y="844"/>
                  </a:cubicBezTo>
                  <a:lnTo>
                    <a:pt x="0" y="3368"/>
                  </a:lnTo>
                  <a:cubicBezTo>
                    <a:pt x="0" y="3834"/>
                    <a:pt x="378" y="4210"/>
                    <a:pt x="843" y="4210"/>
                  </a:cubicBezTo>
                  <a:lnTo>
                    <a:pt x="23064" y="4210"/>
                  </a:lnTo>
                  <a:lnTo>
                    <a:pt x="230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3"/>
            <p:cNvSpPr/>
            <p:nvPr/>
          </p:nvSpPr>
          <p:spPr>
            <a:xfrm>
              <a:off x="4567093" y="3794353"/>
              <a:ext cx="590240" cy="220014"/>
            </a:xfrm>
            <a:custGeom>
              <a:avLst/>
              <a:gdLst/>
              <a:ahLst/>
              <a:cxnLst/>
              <a:rect l="l" t="t" r="r" b="b"/>
              <a:pathLst>
                <a:path w="11297" h="4211" extrusionOk="0">
                  <a:moveTo>
                    <a:pt x="842" y="0"/>
                  </a:moveTo>
                  <a:cubicBezTo>
                    <a:pt x="377" y="1"/>
                    <a:pt x="1" y="379"/>
                    <a:pt x="1" y="844"/>
                  </a:cubicBezTo>
                  <a:lnTo>
                    <a:pt x="1" y="3368"/>
                  </a:lnTo>
                  <a:cubicBezTo>
                    <a:pt x="1" y="3834"/>
                    <a:pt x="377" y="4210"/>
                    <a:pt x="842" y="4210"/>
                  </a:cubicBezTo>
                  <a:lnTo>
                    <a:pt x="11296" y="4210"/>
                  </a:lnTo>
                  <a:lnTo>
                    <a:pt x="112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3"/>
            <p:cNvSpPr/>
            <p:nvPr/>
          </p:nvSpPr>
          <p:spPr>
            <a:xfrm>
              <a:off x="4627074" y="3846340"/>
              <a:ext cx="470123" cy="9509"/>
            </a:xfrm>
            <a:custGeom>
              <a:avLst/>
              <a:gdLst/>
              <a:ahLst/>
              <a:cxnLst/>
              <a:rect l="l" t="t" r="r" b="b"/>
              <a:pathLst>
                <a:path w="8998" h="182" extrusionOk="0">
                  <a:moveTo>
                    <a:pt x="92" y="0"/>
                  </a:moveTo>
                  <a:cubicBezTo>
                    <a:pt x="41" y="0"/>
                    <a:pt x="0" y="40"/>
                    <a:pt x="0" y="91"/>
                  </a:cubicBezTo>
                  <a:cubicBezTo>
                    <a:pt x="0" y="141"/>
                    <a:pt x="42" y="182"/>
                    <a:pt x="92" y="182"/>
                  </a:cubicBezTo>
                  <a:lnTo>
                    <a:pt x="8907" y="182"/>
                  </a:lnTo>
                  <a:cubicBezTo>
                    <a:pt x="8957" y="182"/>
                    <a:pt x="8998" y="141"/>
                    <a:pt x="8998" y="91"/>
                  </a:cubicBezTo>
                  <a:cubicBezTo>
                    <a:pt x="8998" y="40"/>
                    <a:pt x="8956" y="0"/>
                    <a:pt x="89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3"/>
            <p:cNvSpPr/>
            <p:nvPr/>
          </p:nvSpPr>
          <p:spPr>
            <a:xfrm>
              <a:off x="4627074" y="3884430"/>
              <a:ext cx="470123" cy="9561"/>
            </a:xfrm>
            <a:custGeom>
              <a:avLst/>
              <a:gdLst/>
              <a:ahLst/>
              <a:cxnLst/>
              <a:rect l="l" t="t" r="r" b="b"/>
              <a:pathLst>
                <a:path w="8998" h="183" extrusionOk="0">
                  <a:moveTo>
                    <a:pt x="92" y="0"/>
                  </a:moveTo>
                  <a:cubicBezTo>
                    <a:pt x="41" y="0"/>
                    <a:pt x="0" y="42"/>
                    <a:pt x="0" y="91"/>
                  </a:cubicBezTo>
                  <a:cubicBezTo>
                    <a:pt x="0" y="143"/>
                    <a:pt x="42" y="182"/>
                    <a:pt x="92" y="182"/>
                  </a:cubicBezTo>
                  <a:lnTo>
                    <a:pt x="8907" y="182"/>
                  </a:lnTo>
                  <a:cubicBezTo>
                    <a:pt x="8957" y="182"/>
                    <a:pt x="8998" y="143"/>
                    <a:pt x="8998" y="91"/>
                  </a:cubicBezTo>
                  <a:cubicBezTo>
                    <a:pt x="8998" y="41"/>
                    <a:pt x="8956" y="0"/>
                    <a:pt x="89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3"/>
            <p:cNvSpPr/>
            <p:nvPr/>
          </p:nvSpPr>
          <p:spPr>
            <a:xfrm>
              <a:off x="4627074" y="3922675"/>
              <a:ext cx="470123" cy="9509"/>
            </a:xfrm>
            <a:custGeom>
              <a:avLst/>
              <a:gdLst/>
              <a:ahLst/>
              <a:cxnLst/>
              <a:rect l="l" t="t" r="r" b="b"/>
              <a:pathLst>
                <a:path w="8998" h="182" extrusionOk="0">
                  <a:moveTo>
                    <a:pt x="92" y="0"/>
                  </a:moveTo>
                  <a:cubicBezTo>
                    <a:pt x="41" y="0"/>
                    <a:pt x="0" y="42"/>
                    <a:pt x="0" y="91"/>
                  </a:cubicBezTo>
                  <a:cubicBezTo>
                    <a:pt x="0" y="142"/>
                    <a:pt x="42" y="182"/>
                    <a:pt x="92" y="182"/>
                  </a:cubicBezTo>
                  <a:lnTo>
                    <a:pt x="8907" y="182"/>
                  </a:lnTo>
                  <a:cubicBezTo>
                    <a:pt x="8957" y="182"/>
                    <a:pt x="8998" y="142"/>
                    <a:pt x="8998" y="91"/>
                  </a:cubicBezTo>
                  <a:cubicBezTo>
                    <a:pt x="8998" y="40"/>
                    <a:pt x="8956" y="0"/>
                    <a:pt x="89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3"/>
            <p:cNvSpPr/>
            <p:nvPr/>
          </p:nvSpPr>
          <p:spPr>
            <a:xfrm>
              <a:off x="4041211" y="3863635"/>
              <a:ext cx="380571" cy="76752"/>
            </a:xfrm>
            <a:custGeom>
              <a:avLst/>
              <a:gdLst/>
              <a:ahLst/>
              <a:cxnLst/>
              <a:rect l="l" t="t" r="r" b="b"/>
              <a:pathLst>
                <a:path w="7284" h="1469" extrusionOk="0">
                  <a:moveTo>
                    <a:pt x="7103" y="182"/>
                  </a:moveTo>
                  <a:lnTo>
                    <a:pt x="7103" y="1288"/>
                  </a:lnTo>
                  <a:lnTo>
                    <a:pt x="183" y="1288"/>
                  </a:lnTo>
                  <a:lnTo>
                    <a:pt x="183" y="182"/>
                  </a:lnTo>
                  <a:close/>
                  <a:moveTo>
                    <a:pt x="92" y="1"/>
                  </a:moveTo>
                  <a:cubicBezTo>
                    <a:pt x="41" y="1"/>
                    <a:pt x="1" y="42"/>
                    <a:pt x="1" y="92"/>
                  </a:cubicBezTo>
                  <a:lnTo>
                    <a:pt x="1" y="1377"/>
                  </a:lnTo>
                  <a:cubicBezTo>
                    <a:pt x="1" y="1428"/>
                    <a:pt x="43" y="1468"/>
                    <a:pt x="92" y="1468"/>
                  </a:cubicBezTo>
                  <a:lnTo>
                    <a:pt x="7193" y="1468"/>
                  </a:lnTo>
                  <a:cubicBezTo>
                    <a:pt x="7243" y="1468"/>
                    <a:pt x="7284" y="1428"/>
                    <a:pt x="7284" y="1377"/>
                  </a:cubicBezTo>
                  <a:lnTo>
                    <a:pt x="7284" y="92"/>
                  </a:lnTo>
                  <a:cubicBezTo>
                    <a:pt x="7284" y="40"/>
                    <a:pt x="7242" y="1"/>
                    <a:pt x="7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3"/>
            <p:cNvSpPr/>
            <p:nvPr/>
          </p:nvSpPr>
          <p:spPr>
            <a:xfrm>
              <a:off x="3844548" y="4121115"/>
              <a:ext cx="1195684" cy="218238"/>
            </a:xfrm>
            <a:custGeom>
              <a:avLst/>
              <a:gdLst/>
              <a:ahLst/>
              <a:cxnLst/>
              <a:rect l="l" t="t" r="r" b="b"/>
              <a:pathLst>
                <a:path w="22885" h="4177" extrusionOk="0">
                  <a:moveTo>
                    <a:pt x="835" y="0"/>
                  </a:moveTo>
                  <a:cubicBezTo>
                    <a:pt x="374" y="0"/>
                    <a:pt x="0" y="374"/>
                    <a:pt x="0" y="837"/>
                  </a:cubicBezTo>
                  <a:lnTo>
                    <a:pt x="0" y="3341"/>
                  </a:lnTo>
                  <a:cubicBezTo>
                    <a:pt x="0" y="3802"/>
                    <a:pt x="374" y="4177"/>
                    <a:pt x="835" y="4177"/>
                  </a:cubicBezTo>
                  <a:lnTo>
                    <a:pt x="22885" y="4177"/>
                  </a:lnTo>
                  <a:lnTo>
                    <a:pt x="228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3"/>
            <p:cNvSpPr/>
            <p:nvPr/>
          </p:nvSpPr>
          <p:spPr>
            <a:xfrm>
              <a:off x="4454601" y="4121115"/>
              <a:ext cx="585642" cy="218238"/>
            </a:xfrm>
            <a:custGeom>
              <a:avLst/>
              <a:gdLst/>
              <a:ahLst/>
              <a:cxnLst/>
              <a:rect l="l" t="t" r="r" b="b"/>
              <a:pathLst>
                <a:path w="11209" h="4177" extrusionOk="0">
                  <a:moveTo>
                    <a:pt x="836" y="0"/>
                  </a:moveTo>
                  <a:cubicBezTo>
                    <a:pt x="375" y="0"/>
                    <a:pt x="1" y="374"/>
                    <a:pt x="1" y="837"/>
                  </a:cubicBezTo>
                  <a:lnTo>
                    <a:pt x="1" y="3341"/>
                  </a:lnTo>
                  <a:cubicBezTo>
                    <a:pt x="1" y="3802"/>
                    <a:pt x="375" y="4177"/>
                    <a:pt x="837" y="4177"/>
                  </a:cubicBezTo>
                  <a:lnTo>
                    <a:pt x="11209" y="4177"/>
                  </a:lnTo>
                  <a:lnTo>
                    <a:pt x="1120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3"/>
            <p:cNvSpPr/>
            <p:nvPr/>
          </p:nvSpPr>
          <p:spPr>
            <a:xfrm>
              <a:off x="3928093" y="4194315"/>
              <a:ext cx="425556" cy="64212"/>
            </a:xfrm>
            <a:custGeom>
              <a:avLst/>
              <a:gdLst/>
              <a:ahLst/>
              <a:cxnLst/>
              <a:rect l="l" t="t" r="r" b="b"/>
              <a:pathLst>
                <a:path w="8145" h="1229" extrusionOk="0">
                  <a:moveTo>
                    <a:pt x="7963" y="184"/>
                  </a:moveTo>
                  <a:lnTo>
                    <a:pt x="7963" y="1047"/>
                  </a:lnTo>
                  <a:lnTo>
                    <a:pt x="182" y="1047"/>
                  </a:lnTo>
                  <a:lnTo>
                    <a:pt x="182" y="184"/>
                  </a:lnTo>
                  <a:close/>
                  <a:moveTo>
                    <a:pt x="91" y="0"/>
                  </a:moveTo>
                  <a:cubicBezTo>
                    <a:pt x="40" y="0"/>
                    <a:pt x="0" y="42"/>
                    <a:pt x="0" y="91"/>
                  </a:cubicBezTo>
                  <a:lnTo>
                    <a:pt x="0" y="1137"/>
                  </a:lnTo>
                  <a:cubicBezTo>
                    <a:pt x="0" y="1188"/>
                    <a:pt x="42" y="1228"/>
                    <a:pt x="91" y="1228"/>
                  </a:cubicBezTo>
                  <a:lnTo>
                    <a:pt x="8054" y="1228"/>
                  </a:lnTo>
                  <a:cubicBezTo>
                    <a:pt x="8103" y="1228"/>
                    <a:pt x="8144" y="1188"/>
                    <a:pt x="8145" y="1137"/>
                  </a:cubicBezTo>
                  <a:lnTo>
                    <a:pt x="8145" y="91"/>
                  </a:lnTo>
                  <a:cubicBezTo>
                    <a:pt x="8145" y="41"/>
                    <a:pt x="8103" y="0"/>
                    <a:pt x="8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3"/>
            <p:cNvSpPr/>
            <p:nvPr/>
          </p:nvSpPr>
          <p:spPr>
            <a:xfrm>
              <a:off x="4585118" y="4168191"/>
              <a:ext cx="1083874" cy="171163"/>
            </a:xfrm>
            <a:custGeom>
              <a:avLst/>
              <a:gdLst/>
              <a:ahLst/>
              <a:cxnLst/>
              <a:rect l="l" t="t" r="r" b="b"/>
              <a:pathLst>
                <a:path w="20745" h="3276" extrusionOk="0">
                  <a:moveTo>
                    <a:pt x="843" y="1"/>
                  </a:moveTo>
                  <a:cubicBezTo>
                    <a:pt x="378" y="1"/>
                    <a:pt x="0" y="377"/>
                    <a:pt x="0" y="843"/>
                  </a:cubicBezTo>
                  <a:lnTo>
                    <a:pt x="0" y="2434"/>
                  </a:lnTo>
                  <a:cubicBezTo>
                    <a:pt x="0" y="2899"/>
                    <a:pt x="378" y="3276"/>
                    <a:pt x="843" y="3276"/>
                  </a:cubicBezTo>
                  <a:lnTo>
                    <a:pt x="20744" y="3276"/>
                  </a:lnTo>
                  <a:lnTo>
                    <a:pt x="207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3"/>
            <p:cNvSpPr/>
            <p:nvPr/>
          </p:nvSpPr>
          <p:spPr>
            <a:xfrm>
              <a:off x="5138169" y="4168191"/>
              <a:ext cx="530835" cy="171163"/>
            </a:xfrm>
            <a:custGeom>
              <a:avLst/>
              <a:gdLst/>
              <a:ahLst/>
              <a:cxnLst/>
              <a:rect l="l" t="t" r="r" b="b"/>
              <a:pathLst>
                <a:path w="10160" h="3276" extrusionOk="0">
                  <a:moveTo>
                    <a:pt x="842" y="1"/>
                  </a:moveTo>
                  <a:cubicBezTo>
                    <a:pt x="378" y="1"/>
                    <a:pt x="1" y="377"/>
                    <a:pt x="1" y="843"/>
                  </a:cubicBezTo>
                  <a:lnTo>
                    <a:pt x="1" y="2434"/>
                  </a:lnTo>
                  <a:cubicBezTo>
                    <a:pt x="1" y="2899"/>
                    <a:pt x="377" y="3276"/>
                    <a:pt x="842" y="3276"/>
                  </a:cubicBezTo>
                  <a:lnTo>
                    <a:pt x="10159" y="3276"/>
                  </a:lnTo>
                  <a:lnTo>
                    <a:pt x="101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3"/>
            <p:cNvSpPr/>
            <p:nvPr/>
          </p:nvSpPr>
          <p:spPr>
            <a:xfrm>
              <a:off x="5192559" y="4210774"/>
              <a:ext cx="437468" cy="9561"/>
            </a:xfrm>
            <a:custGeom>
              <a:avLst/>
              <a:gdLst/>
              <a:ahLst/>
              <a:cxnLst/>
              <a:rect l="l" t="t" r="r" b="b"/>
              <a:pathLst>
                <a:path w="8373" h="183" extrusionOk="0">
                  <a:moveTo>
                    <a:pt x="91" y="1"/>
                  </a:moveTo>
                  <a:cubicBezTo>
                    <a:pt x="41" y="1"/>
                    <a:pt x="0" y="43"/>
                    <a:pt x="0" y="92"/>
                  </a:cubicBezTo>
                  <a:cubicBezTo>
                    <a:pt x="0" y="143"/>
                    <a:pt x="42" y="183"/>
                    <a:pt x="91" y="183"/>
                  </a:cubicBezTo>
                  <a:lnTo>
                    <a:pt x="8282" y="183"/>
                  </a:lnTo>
                  <a:cubicBezTo>
                    <a:pt x="8331" y="183"/>
                    <a:pt x="8373" y="143"/>
                    <a:pt x="8373" y="92"/>
                  </a:cubicBezTo>
                  <a:cubicBezTo>
                    <a:pt x="8373" y="41"/>
                    <a:pt x="8331" y="1"/>
                    <a:pt x="82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3"/>
            <p:cNvSpPr/>
            <p:nvPr/>
          </p:nvSpPr>
          <p:spPr>
            <a:xfrm>
              <a:off x="5192559" y="4248967"/>
              <a:ext cx="437468" cy="9561"/>
            </a:xfrm>
            <a:custGeom>
              <a:avLst/>
              <a:gdLst/>
              <a:ahLst/>
              <a:cxnLst/>
              <a:rect l="l" t="t" r="r" b="b"/>
              <a:pathLst>
                <a:path w="8373" h="183" extrusionOk="0">
                  <a:moveTo>
                    <a:pt x="91" y="0"/>
                  </a:moveTo>
                  <a:cubicBezTo>
                    <a:pt x="41" y="0"/>
                    <a:pt x="0" y="40"/>
                    <a:pt x="0" y="91"/>
                  </a:cubicBezTo>
                  <a:cubicBezTo>
                    <a:pt x="0" y="142"/>
                    <a:pt x="42" y="182"/>
                    <a:pt x="91" y="182"/>
                  </a:cubicBezTo>
                  <a:lnTo>
                    <a:pt x="8282" y="182"/>
                  </a:lnTo>
                  <a:cubicBezTo>
                    <a:pt x="8331" y="182"/>
                    <a:pt x="8373" y="142"/>
                    <a:pt x="8373" y="91"/>
                  </a:cubicBezTo>
                  <a:cubicBezTo>
                    <a:pt x="8373" y="40"/>
                    <a:pt x="8331" y="0"/>
                    <a:pt x="82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3"/>
            <p:cNvSpPr/>
            <p:nvPr/>
          </p:nvSpPr>
          <p:spPr>
            <a:xfrm>
              <a:off x="5040412" y="4210721"/>
              <a:ext cx="9561" cy="94777"/>
            </a:xfrm>
            <a:custGeom>
              <a:avLst/>
              <a:gdLst/>
              <a:ahLst/>
              <a:cxnLst/>
              <a:rect l="l" t="t" r="r" b="b"/>
              <a:pathLst>
                <a:path w="183" h="1814" extrusionOk="0">
                  <a:moveTo>
                    <a:pt x="92" y="1"/>
                  </a:moveTo>
                  <a:cubicBezTo>
                    <a:pt x="40" y="1"/>
                    <a:pt x="1" y="42"/>
                    <a:pt x="1" y="92"/>
                  </a:cubicBezTo>
                  <a:lnTo>
                    <a:pt x="1" y="1723"/>
                  </a:lnTo>
                  <a:cubicBezTo>
                    <a:pt x="1" y="1774"/>
                    <a:pt x="42" y="1814"/>
                    <a:pt x="92" y="1814"/>
                  </a:cubicBezTo>
                  <a:cubicBezTo>
                    <a:pt x="141" y="1814"/>
                    <a:pt x="182" y="1774"/>
                    <a:pt x="183" y="1723"/>
                  </a:cubicBezTo>
                  <a:lnTo>
                    <a:pt x="183" y="92"/>
                  </a:lnTo>
                  <a:cubicBezTo>
                    <a:pt x="183" y="40"/>
                    <a:pt x="142"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3"/>
            <p:cNvSpPr/>
            <p:nvPr/>
          </p:nvSpPr>
          <p:spPr>
            <a:xfrm>
              <a:off x="4996889" y="4210721"/>
              <a:ext cx="9561" cy="94777"/>
            </a:xfrm>
            <a:custGeom>
              <a:avLst/>
              <a:gdLst/>
              <a:ahLst/>
              <a:cxnLst/>
              <a:rect l="l" t="t" r="r" b="b"/>
              <a:pathLst>
                <a:path w="183" h="1814" extrusionOk="0">
                  <a:moveTo>
                    <a:pt x="92" y="1"/>
                  </a:moveTo>
                  <a:cubicBezTo>
                    <a:pt x="41" y="1"/>
                    <a:pt x="1" y="42"/>
                    <a:pt x="1" y="92"/>
                  </a:cubicBezTo>
                  <a:lnTo>
                    <a:pt x="1" y="1723"/>
                  </a:lnTo>
                  <a:cubicBezTo>
                    <a:pt x="1" y="1774"/>
                    <a:pt x="42" y="1814"/>
                    <a:pt x="92" y="1814"/>
                  </a:cubicBezTo>
                  <a:cubicBezTo>
                    <a:pt x="141" y="1814"/>
                    <a:pt x="183" y="1774"/>
                    <a:pt x="183" y="1723"/>
                  </a:cubicBezTo>
                  <a:lnTo>
                    <a:pt x="183" y="92"/>
                  </a:lnTo>
                  <a:cubicBezTo>
                    <a:pt x="183" y="40"/>
                    <a:pt x="142"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3"/>
            <p:cNvSpPr/>
            <p:nvPr/>
          </p:nvSpPr>
          <p:spPr>
            <a:xfrm>
              <a:off x="4230351" y="3239370"/>
              <a:ext cx="468085" cy="407531"/>
            </a:xfrm>
            <a:custGeom>
              <a:avLst/>
              <a:gdLst/>
              <a:ahLst/>
              <a:cxnLst/>
              <a:rect l="l" t="t" r="r" b="b"/>
              <a:pathLst>
                <a:path w="8959" h="7800" extrusionOk="0">
                  <a:moveTo>
                    <a:pt x="1426" y="0"/>
                  </a:moveTo>
                  <a:cubicBezTo>
                    <a:pt x="1426" y="0"/>
                    <a:pt x="1" y="4302"/>
                    <a:pt x="29" y="4302"/>
                  </a:cubicBezTo>
                  <a:cubicBezTo>
                    <a:pt x="30" y="4302"/>
                    <a:pt x="30" y="4302"/>
                    <a:pt x="30" y="4301"/>
                  </a:cubicBezTo>
                  <a:cubicBezTo>
                    <a:pt x="31" y="4300"/>
                    <a:pt x="32" y="4300"/>
                    <a:pt x="34" y="4300"/>
                  </a:cubicBezTo>
                  <a:cubicBezTo>
                    <a:pt x="178" y="4300"/>
                    <a:pt x="4435" y="7800"/>
                    <a:pt x="4435" y="7800"/>
                  </a:cubicBezTo>
                  <a:lnTo>
                    <a:pt x="8539" y="7800"/>
                  </a:lnTo>
                  <a:cubicBezTo>
                    <a:pt x="8800" y="7799"/>
                    <a:pt x="8958" y="7510"/>
                    <a:pt x="8817" y="7291"/>
                  </a:cubicBezTo>
                  <a:lnTo>
                    <a:pt x="8788" y="7245"/>
                  </a:lnTo>
                  <a:cubicBezTo>
                    <a:pt x="8081" y="6138"/>
                    <a:pt x="7879" y="4781"/>
                    <a:pt x="8236" y="3516"/>
                  </a:cubicBezTo>
                  <a:lnTo>
                    <a:pt x="8717" y="1806"/>
                  </a:lnTo>
                  <a:lnTo>
                    <a:pt x="14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3"/>
            <p:cNvSpPr/>
            <p:nvPr/>
          </p:nvSpPr>
          <p:spPr>
            <a:xfrm>
              <a:off x="4299998" y="3466180"/>
              <a:ext cx="46709" cy="88821"/>
            </a:xfrm>
            <a:custGeom>
              <a:avLst/>
              <a:gdLst/>
              <a:ahLst/>
              <a:cxnLst/>
              <a:rect l="l" t="t" r="r" b="b"/>
              <a:pathLst>
                <a:path w="894" h="1700" extrusionOk="0">
                  <a:moveTo>
                    <a:pt x="804" y="1"/>
                  </a:moveTo>
                  <a:cubicBezTo>
                    <a:pt x="779" y="1"/>
                    <a:pt x="753" y="11"/>
                    <a:pt x="735" y="31"/>
                  </a:cubicBezTo>
                  <a:lnTo>
                    <a:pt x="33" y="815"/>
                  </a:lnTo>
                  <a:cubicBezTo>
                    <a:pt x="0" y="850"/>
                    <a:pt x="2" y="908"/>
                    <a:pt x="40" y="941"/>
                  </a:cubicBezTo>
                  <a:cubicBezTo>
                    <a:pt x="57" y="957"/>
                    <a:pt x="78" y="965"/>
                    <a:pt x="100" y="965"/>
                  </a:cubicBezTo>
                  <a:cubicBezTo>
                    <a:pt x="125" y="965"/>
                    <a:pt x="149" y="955"/>
                    <a:pt x="167" y="935"/>
                  </a:cubicBezTo>
                  <a:lnTo>
                    <a:pt x="703" y="336"/>
                  </a:lnTo>
                  <a:lnTo>
                    <a:pt x="668" y="1446"/>
                  </a:lnTo>
                  <a:cubicBezTo>
                    <a:pt x="662" y="1458"/>
                    <a:pt x="659" y="1470"/>
                    <a:pt x="659" y="1484"/>
                  </a:cubicBezTo>
                  <a:lnTo>
                    <a:pt x="662" y="1611"/>
                  </a:lnTo>
                  <a:cubicBezTo>
                    <a:pt x="663" y="1660"/>
                    <a:pt x="703" y="1699"/>
                    <a:pt x="753" y="1699"/>
                  </a:cubicBezTo>
                  <a:cubicBezTo>
                    <a:pt x="801" y="1699"/>
                    <a:pt x="841" y="1661"/>
                    <a:pt x="842" y="1614"/>
                  </a:cubicBezTo>
                  <a:lnTo>
                    <a:pt x="892" y="94"/>
                  </a:lnTo>
                  <a:cubicBezTo>
                    <a:pt x="893" y="56"/>
                    <a:pt x="871" y="21"/>
                    <a:pt x="835" y="6"/>
                  </a:cubicBezTo>
                  <a:cubicBezTo>
                    <a:pt x="825" y="2"/>
                    <a:pt x="815" y="1"/>
                    <a:pt x="8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3"/>
            <p:cNvSpPr/>
            <p:nvPr/>
          </p:nvSpPr>
          <p:spPr>
            <a:xfrm>
              <a:off x="4518867" y="3418477"/>
              <a:ext cx="105017" cy="18757"/>
            </a:xfrm>
            <a:custGeom>
              <a:avLst/>
              <a:gdLst/>
              <a:ahLst/>
              <a:cxnLst/>
              <a:rect l="l" t="t" r="r" b="b"/>
              <a:pathLst>
                <a:path w="2010" h="359" extrusionOk="0">
                  <a:moveTo>
                    <a:pt x="100" y="0"/>
                  </a:moveTo>
                  <a:cubicBezTo>
                    <a:pt x="54" y="0"/>
                    <a:pt x="10" y="34"/>
                    <a:pt x="5" y="82"/>
                  </a:cubicBezTo>
                  <a:cubicBezTo>
                    <a:pt x="1" y="131"/>
                    <a:pt x="37" y="175"/>
                    <a:pt x="86" y="180"/>
                  </a:cubicBezTo>
                  <a:lnTo>
                    <a:pt x="1907" y="359"/>
                  </a:lnTo>
                  <a:lnTo>
                    <a:pt x="1915" y="359"/>
                  </a:lnTo>
                  <a:cubicBezTo>
                    <a:pt x="1961" y="359"/>
                    <a:pt x="2000" y="323"/>
                    <a:pt x="2005" y="276"/>
                  </a:cubicBezTo>
                  <a:cubicBezTo>
                    <a:pt x="2009" y="227"/>
                    <a:pt x="1973" y="183"/>
                    <a:pt x="1924" y="178"/>
                  </a:cubicBezTo>
                  <a:lnTo>
                    <a:pt x="104" y="0"/>
                  </a:lnTo>
                  <a:cubicBezTo>
                    <a:pt x="103" y="0"/>
                    <a:pt x="102" y="0"/>
                    <a:pt x="1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3"/>
            <p:cNvSpPr/>
            <p:nvPr/>
          </p:nvSpPr>
          <p:spPr>
            <a:xfrm>
              <a:off x="4512075" y="3460746"/>
              <a:ext cx="107212" cy="18705"/>
            </a:xfrm>
            <a:custGeom>
              <a:avLst/>
              <a:gdLst/>
              <a:ahLst/>
              <a:cxnLst/>
              <a:rect l="l" t="t" r="r" b="b"/>
              <a:pathLst>
                <a:path w="2052" h="358" extrusionOk="0">
                  <a:moveTo>
                    <a:pt x="95" y="1"/>
                  </a:moveTo>
                  <a:cubicBezTo>
                    <a:pt x="49" y="1"/>
                    <a:pt x="7" y="36"/>
                    <a:pt x="4" y="82"/>
                  </a:cubicBezTo>
                  <a:cubicBezTo>
                    <a:pt x="0" y="134"/>
                    <a:pt x="36" y="176"/>
                    <a:pt x="86" y="182"/>
                  </a:cubicBezTo>
                  <a:lnTo>
                    <a:pt x="1949" y="357"/>
                  </a:lnTo>
                  <a:lnTo>
                    <a:pt x="1957" y="357"/>
                  </a:lnTo>
                  <a:cubicBezTo>
                    <a:pt x="2005" y="357"/>
                    <a:pt x="2043" y="322"/>
                    <a:pt x="2048" y="275"/>
                  </a:cubicBezTo>
                  <a:cubicBezTo>
                    <a:pt x="2052" y="225"/>
                    <a:pt x="2016" y="182"/>
                    <a:pt x="1966" y="176"/>
                  </a:cubicBezTo>
                  <a:lnTo>
                    <a:pt x="103" y="1"/>
                  </a:lnTo>
                  <a:cubicBezTo>
                    <a:pt x="100" y="1"/>
                    <a:pt x="98"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3"/>
            <p:cNvSpPr/>
            <p:nvPr/>
          </p:nvSpPr>
          <p:spPr>
            <a:xfrm>
              <a:off x="4514426" y="3502388"/>
              <a:ext cx="114213" cy="17607"/>
            </a:xfrm>
            <a:custGeom>
              <a:avLst/>
              <a:gdLst/>
              <a:ahLst/>
              <a:cxnLst/>
              <a:rect l="l" t="t" r="r" b="b"/>
              <a:pathLst>
                <a:path w="2186" h="337" extrusionOk="0">
                  <a:moveTo>
                    <a:pt x="91" y="0"/>
                  </a:moveTo>
                  <a:cubicBezTo>
                    <a:pt x="47" y="0"/>
                    <a:pt x="8" y="38"/>
                    <a:pt x="4" y="83"/>
                  </a:cubicBezTo>
                  <a:cubicBezTo>
                    <a:pt x="0" y="135"/>
                    <a:pt x="37" y="177"/>
                    <a:pt x="88" y="182"/>
                  </a:cubicBezTo>
                  <a:lnTo>
                    <a:pt x="2084" y="337"/>
                  </a:lnTo>
                  <a:lnTo>
                    <a:pt x="2090" y="337"/>
                  </a:lnTo>
                  <a:cubicBezTo>
                    <a:pt x="2137" y="337"/>
                    <a:pt x="2177" y="300"/>
                    <a:pt x="2181" y="253"/>
                  </a:cubicBezTo>
                  <a:cubicBezTo>
                    <a:pt x="2185" y="203"/>
                    <a:pt x="2148" y="160"/>
                    <a:pt x="2099" y="156"/>
                  </a:cubicBezTo>
                  <a:lnTo>
                    <a:pt x="102" y="1"/>
                  </a:lnTo>
                  <a:cubicBezTo>
                    <a:pt x="98" y="0"/>
                    <a:pt x="95" y="0"/>
                    <a:pt x="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3"/>
            <p:cNvSpPr/>
            <p:nvPr/>
          </p:nvSpPr>
          <p:spPr>
            <a:xfrm>
              <a:off x="4982259" y="3751248"/>
              <a:ext cx="535798" cy="434490"/>
            </a:xfrm>
            <a:custGeom>
              <a:avLst/>
              <a:gdLst/>
              <a:ahLst/>
              <a:cxnLst/>
              <a:rect l="l" t="t" r="r" b="b"/>
              <a:pathLst>
                <a:path w="10255" h="8316" extrusionOk="0">
                  <a:moveTo>
                    <a:pt x="6854" y="1"/>
                  </a:moveTo>
                  <a:lnTo>
                    <a:pt x="0" y="1308"/>
                  </a:lnTo>
                  <a:lnTo>
                    <a:pt x="1204" y="5683"/>
                  </a:lnTo>
                  <a:lnTo>
                    <a:pt x="9725" y="8301"/>
                  </a:lnTo>
                  <a:cubicBezTo>
                    <a:pt x="9759" y="8311"/>
                    <a:pt x="9793" y="8316"/>
                    <a:pt x="9825" y="8316"/>
                  </a:cubicBezTo>
                  <a:cubicBezTo>
                    <a:pt x="10079" y="8316"/>
                    <a:pt x="10254" y="8012"/>
                    <a:pt x="10082" y="7787"/>
                  </a:cubicBezTo>
                  <a:cubicBezTo>
                    <a:pt x="8924" y="6271"/>
                    <a:pt x="8074" y="4543"/>
                    <a:pt x="7579" y="2701"/>
                  </a:cubicBezTo>
                  <a:lnTo>
                    <a:pt x="68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3"/>
            <p:cNvSpPr/>
            <p:nvPr/>
          </p:nvSpPr>
          <p:spPr>
            <a:xfrm>
              <a:off x="5128973" y="4034121"/>
              <a:ext cx="61025" cy="63376"/>
            </a:xfrm>
            <a:custGeom>
              <a:avLst/>
              <a:gdLst/>
              <a:ahLst/>
              <a:cxnLst/>
              <a:rect l="l" t="t" r="r" b="b"/>
              <a:pathLst>
                <a:path w="1168" h="1213" extrusionOk="0">
                  <a:moveTo>
                    <a:pt x="373" y="1"/>
                  </a:moveTo>
                  <a:cubicBezTo>
                    <a:pt x="371" y="1"/>
                    <a:pt x="369" y="1"/>
                    <a:pt x="367" y="1"/>
                  </a:cubicBezTo>
                  <a:cubicBezTo>
                    <a:pt x="335" y="4"/>
                    <a:pt x="306" y="23"/>
                    <a:pt x="292" y="53"/>
                  </a:cubicBezTo>
                  <a:lnTo>
                    <a:pt x="22" y="647"/>
                  </a:lnTo>
                  <a:cubicBezTo>
                    <a:pt x="0" y="692"/>
                    <a:pt x="19" y="745"/>
                    <a:pt x="65" y="767"/>
                  </a:cubicBezTo>
                  <a:cubicBezTo>
                    <a:pt x="78" y="773"/>
                    <a:pt x="91" y="775"/>
                    <a:pt x="104" y="775"/>
                  </a:cubicBezTo>
                  <a:cubicBezTo>
                    <a:pt x="139" y="775"/>
                    <a:pt x="171" y="756"/>
                    <a:pt x="185" y="723"/>
                  </a:cubicBezTo>
                  <a:lnTo>
                    <a:pt x="391" y="277"/>
                  </a:lnTo>
                  <a:lnTo>
                    <a:pt x="991" y="1172"/>
                  </a:lnTo>
                  <a:cubicBezTo>
                    <a:pt x="1008" y="1198"/>
                    <a:pt x="1035" y="1213"/>
                    <a:pt x="1065" y="1213"/>
                  </a:cubicBezTo>
                  <a:cubicBezTo>
                    <a:pt x="1083" y="1213"/>
                    <a:pt x="1100" y="1208"/>
                    <a:pt x="1115" y="1197"/>
                  </a:cubicBezTo>
                  <a:cubicBezTo>
                    <a:pt x="1156" y="1168"/>
                    <a:pt x="1167" y="1112"/>
                    <a:pt x="1139" y="1070"/>
                  </a:cubicBezTo>
                  <a:lnTo>
                    <a:pt x="449" y="42"/>
                  </a:lnTo>
                  <a:cubicBezTo>
                    <a:pt x="432" y="15"/>
                    <a:pt x="403" y="1"/>
                    <a:pt x="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3"/>
            <p:cNvSpPr/>
            <p:nvPr/>
          </p:nvSpPr>
          <p:spPr>
            <a:xfrm>
              <a:off x="5320411" y="3947180"/>
              <a:ext cx="70012" cy="19123"/>
            </a:xfrm>
            <a:custGeom>
              <a:avLst/>
              <a:gdLst/>
              <a:ahLst/>
              <a:cxnLst/>
              <a:rect l="l" t="t" r="r" b="b"/>
              <a:pathLst>
                <a:path w="1340" h="366" extrusionOk="0">
                  <a:moveTo>
                    <a:pt x="1243" y="1"/>
                  </a:moveTo>
                  <a:cubicBezTo>
                    <a:pt x="1239" y="1"/>
                    <a:pt x="1234" y="1"/>
                    <a:pt x="1229" y="2"/>
                  </a:cubicBezTo>
                  <a:lnTo>
                    <a:pt x="83" y="187"/>
                  </a:lnTo>
                  <a:cubicBezTo>
                    <a:pt x="34" y="193"/>
                    <a:pt x="0" y="240"/>
                    <a:pt x="8" y="289"/>
                  </a:cubicBezTo>
                  <a:cubicBezTo>
                    <a:pt x="17" y="333"/>
                    <a:pt x="55" y="365"/>
                    <a:pt x="98" y="365"/>
                  </a:cubicBezTo>
                  <a:cubicBezTo>
                    <a:pt x="102" y="365"/>
                    <a:pt x="107" y="365"/>
                    <a:pt x="112" y="364"/>
                  </a:cubicBezTo>
                  <a:lnTo>
                    <a:pt x="1257" y="179"/>
                  </a:lnTo>
                  <a:cubicBezTo>
                    <a:pt x="1306" y="173"/>
                    <a:pt x="1340" y="126"/>
                    <a:pt x="1332" y="77"/>
                  </a:cubicBezTo>
                  <a:cubicBezTo>
                    <a:pt x="1326" y="32"/>
                    <a:pt x="1286" y="1"/>
                    <a:pt x="1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3"/>
            <p:cNvSpPr/>
            <p:nvPr/>
          </p:nvSpPr>
          <p:spPr>
            <a:xfrm>
              <a:off x="5335877" y="3989867"/>
              <a:ext cx="72363" cy="18757"/>
            </a:xfrm>
            <a:custGeom>
              <a:avLst/>
              <a:gdLst/>
              <a:ahLst/>
              <a:cxnLst/>
              <a:rect l="l" t="t" r="r" b="b"/>
              <a:pathLst>
                <a:path w="1385" h="359" extrusionOk="0">
                  <a:moveTo>
                    <a:pt x="1288" y="1"/>
                  </a:moveTo>
                  <a:cubicBezTo>
                    <a:pt x="1283" y="1"/>
                    <a:pt x="1278" y="1"/>
                    <a:pt x="1274" y="2"/>
                  </a:cubicBezTo>
                  <a:lnTo>
                    <a:pt x="85" y="178"/>
                  </a:lnTo>
                  <a:cubicBezTo>
                    <a:pt x="36" y="186"/>
                    <a:pt x="1" y="232"/>
                    <a:pt x="9" y="281"/>
                  </a:cubicBezTo>
                  <a:cubicBezTo>
                    <a:pt x="16" y="327"/>
                    <a:pt x="54" y="358"/>
                    <a:pt x="98" y="358"/>
                  </a:cubicBezTo>
                  <a:cubicBezTo>
                    <a:pt x="104" y="358"/>
                    <a:pt x="108" y="358"/>
                    <a:pt x="112" y="357"/>
                  </a:cubicBezTo>
                  <a:lnTo>
                    <a:pt x="1300" y="180"/>
                  </a:lnTo>
                  <a:cubicBezTo>
                    <a:pt x="1351" y="173"/>
                    <a:pt x="1385" y="127"/>
                    <a:pt x="1377" y="78"/>
                  </a:cubicBezTo>
                  <a:cubicBezTo>
                    <a:pt x="1370" y="34"/>
                    <a:pt x="1331" y="1"/>
                    <a:pt x="1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3"/>
            <p:cNvSpPr/>
            <p:nvPr/>
          </p:nvSpPr>
          <p:spPr>
            <a:xfrm>
              <a:off x="5349305" y="4029785"/>
              <a:ext cx="83544" cy="25863"/>
            </a:xfrm>
            <a:custGeom>
              <a:avLst/>
              <a:gdLst/>
              <a:ahLst/>
              <a:cxnLst/>
              <a:rect l="l" t="t" r="r" b="b"/>
              <a:pathLst>
                <a:path w="1599" h="495" extrusionOk="0">
                  <a:moveTo>
                    <a:pt x="1500" y="0"/>
                  </a:moveTo>
                  <a:cubicBezTo>
                    <a:pt x="1493" y="0"/>
                    <a:pt x="1486" y="1"/>
                    <a:pt x="1480" y="3"/>
                  </a:cubicBezTo>
                  <a:lnTo>
                    <a:pt x="80" y="315"/>
                  </a:lnTo>
                  <a:cubicBezTo>
                    <a:pt x="31" y="326"/>
                    <a:pt x="0" y="375"/>
                    <a:pt x="11" y="423"/>
                  </a:cubicBezTo>
                  <a:cubicBezTo>
                    <a:pt x="21" y="466"/>
                    <a:pt x="58" y="495"/>
                    <a:pt x="100" y="495"/>
                  </a:cubicBezTo>
                  <a:cubicBezTo>
                    <a:pt x="106" y="495"/>
                    <a:pt x="113" y="494"/>
                    <a:pt x="120" y="491"/>
                  </a:cubicBezTo>
                  <a:lnTo>
                    <a:pt x="1519" y="179"/>
                  </a:lnTo>
                  <a:cubicBezTo>
                    <a:pt x="1567" y="168"/>
                    <a:pt x="1598" y="119"/>
                    <a:pt x="1588" y="71"/>
                  </a:cubicBezTo>
                  <a:cubicBezTo>
                    <a:pt x="1578" y="29"/>
                    <a:pt x="1541" y="0"/>
                    <a:pt x="15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3"/>
            <p:cNvSpPr/>
            <p:nvPr/>
          </p:nvSpPr>
          <p:spPr>
            <a:xfrm>
              <a:off x="4001659" y="2251194"/>
              <a:ext cx="1392814" cy="1612880"/>
            </a:xfrm>
            <a:custGeom>
              <a:avLst/>
              <a:gdLst/>
              <a:ahLst/>
              <a:cxnLst/>
              <a:rect l="l" t="t" r="r" b="b"/>
              <a:pathLst>
                <a:path w="26658" h="30870" extrusionOk="0">
                  <a:moveTo>
                    <a:pt x="12552" y="0"/>
                  </a:moveTo>
                  <a:lnTo>
                    <a:pt x="1" y="5797"/>
                  </a:lnTo>
                  <a:cubicBezTo>
                    <a:pt x="246" y="11400"/>
                    <a:pt x="2254" y="12226"/>
                    <a:pt x="8359" y="12226"/>
                  </a:cubicBezTo>
                  <a:cubicBezTo>
                    <a:pt x="8359" y="12226"/>
                    <a:pt x="6987" y="14696"/>
                    <a:pt x="5369" y="19456"/>
                  </a:cubicBezTo>
                  <a:lnTo>
                    <a:pt x="13017" y="22144"/>
                  </a:lnTo>
                  <a:lnTo>
                    <a:pt x="15594" y="16662"/>
                  </a:lnTo>
                  <a:lnTo>
                    <a:pt x="15941" y="17413"/>
                  </a:lnTo>
                  <a:cubicBezTo>
                    <a:pt x="15941" y="17413"/>
                    <a:pt x="16191" y="23114"/>
                    <a:pt x="18499" y="30869"/>
                  </a:cubicBezTo>
                  <a:lnTo>
                    <a:pt x="26658" y="30510"/>
                  </a:lnTo>
                  <a:cubicBezTo>
                    <a:pt x="26658" y="30510"/>
                    <a:pt x="24342" y="20039"/>
                    <a:pt x="23546" y="16245"/>
                  </a:cubicBezTo>
                  <a:cubicBezTo>
                    <a:pt x="22753" y="12450"/>
                    <a:pt x="21467" y="10124"/>
                    <a:pt x="19129" y="7239"/>
                  </a:cubicBezTo>
                  <a:cubicBezTo>
                    <a:pt x="16791" y="4353"/>
                    <a:pt x="12552" y="0"/>
                    <a:pt x="12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3"/>
            <p:cNvSpPr/>
            <p:nvPr/>
          </p:nvSpPr>
          <p:spPr>
            <a:xfrm>
              <a:off x="4430672" y="2725297"/>
              <a:ext cx="105383" cy="174507"/>
            </a:xfrm>
            <a:custGeom>
              <a:avLst/>
              <a:gdLst/>
              <a:ahLst/>
              <a:cxnLst/>
              <a:rect l="l" t="t" r="r" b="b"/>
              <a:pathLst>
                <a:path w="2017" h="3340" extrusionOk="0">
                  <a:moveTo>
                    <a:pt x="1915" y="0"/>
                  </a:moveTo>
                  <a:cubicBezTo>
                    <a:pt x="1887" y="0"/>
                    <a:pt x="1859" y="13"/>
                    <a:pt x="1842" y="38"/>
                  </a:cubicBezTo>
                  <a:cubicBezTo>
                    <a:pt x="1130" y="1028"/>
                    <a:pt x="516" y="2097"/>
                    <a:pt x="20" y="3213"/>
                  </a:cubicBezTo>
                  <a:cubicBezTo>
                    <a:pt x="1" y="3258"/>
                    <a:pt x="20" y="3312"/>
                    <a:pt x="66" y="3332"/>
                  </a:cubicBezTo>
                  <a:cubicBezTo>
                    <a:pt x="78" y="3337"/>
                    <a:pt x="90" y="3340"/>
                    <a:pt x="102" y="3340"/>
                  </a:cubicBezTo>
                  <a:cubicBezTo>
                    <a:pt x="137" y="3340"/>
                    <a:pt x="170" y="3320"/>
                    <a:pt x="185" y="3285"/>
                  </a:cubicBezTo>
                  <a:cubicBezTo>
                    <a:pt x="676" y="2181"/>
                    <a:pt x="1282" y="1123"/>
                    <a:pt x="1987" y="142"/>
                  </a:cubicBezTo>
                  <a:cubicBezTo>
                    <a:pt x="2017" y="102"/>
                    <a:pt x="2007" y="45"/>
                    <a:pt x="1967" y="16"/>
                  </a:cubicBezTo>
                  <a:cubicBezTo>
                    <a:pt x="1951" y="6"/>
                    <a:pt x="1933" y="0"/>
                    <a:pt x="1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3"/>
            <p:cNvSpPr/>
            <p:nvPr/>
          </p:nvSpPr>
          <p:spPr>
            <a:xfrm>
              <a:off x="4808272" y="2548906"/>
              <a:ext cx="177798" cy="593950"/>
            </a:xfrm>
            <a:custGeom>
              <a:avLst/>
              <a:gdLst/>
              <a:ahLst/>
              <a:cxnLst/>
              <a:rect l="l" t="t" r="r" b="b"/>
              <a:pathLst>
                <a:path w="3403" h="11368" extrusionOk="0">
                  <a:moveTo>
                    <a:pt x="270" y="0"/>
                  </a:moveTo>
                  <a:cubicBezTo>
                    <a:pt x="232" y="0"/>
                    <a:pt x="196" y="25"/>
                    <a:pt x="184" y="65"/>
                  </a:cubicBezTo>
                  <a:cubicBezTo>
                    <a:pt x="170" y="111"/>
                    <a:pt x="197" y="162"/>
                    <a:pt x="245" y="177"/>
                  </a:cubicBezTo>
                  <a:cubicBezTo>
                    <a:pt x="1354" y="517"/>
                    <a:pt x="2293" y="1357"/>
                    <a:pt x="2755" y="2423"/>
                  </a:cubicBezTo>
                  <a:cubicBezTo>
                    <a:pt x="3216" y="3489"/>
                    <a:pt x="3189" y="4747"/>
                    <a:pt x="2681" y="5790"/>
                  </a:cubicBezTo>
                  <a:cubicBezTo>
                    <a:pt x="2424" y="6320"/>
                    <a:pt x="2167" y="6851"/>
                    <a:pt x="1910" y="7381"/>
                  </a:cubicBezTo>
                  <a:cubicBezTo>
                    <a:pt x="1296" y="8646"/>
                    <a:pt x="662" y="9955"/>
                    <a:pt x="23" y="11237"/>
                  </a:cubicBezTo>
                  <a:cubicBezTo>
                    <a:pt x="1" y="11282"/>
                    <a:pt x="18" y="11335"/>
                    <a:pt x="64" y="11358"/>
                  </a:cubicBezTo>
                  <a:cubicBezTo>
                    <a:pt x="77" y="11365"/>
                    <a:pt x="91" y="11367"/>
                    <a:pt x="104" y="11367"/>
                  </a:cubicBezTo>
                  <a:cubicBezTo>
                    <a:pt x="138" y="11367"/>
                    <a:pt x="170" y="11349"/>
                    <a:pt x="185" y="11317"/>
                  </a:cubicBezTo>
                  <a:cubicBezTo>
                    <a:pt x="823" y="10036"/>
                    <a:pt x="1458" y="8725"/>
                    <a:pt x="2072" y="7459"/>
                  </a:cubicBezTo>
                  <a:cubicBezTo>
                    <a:pt x="2328" y="6928"/>
                    <a:pt x="2585" y="6399"/>
                    <a:pt x="2843" y="5870"/>
                  </a:cubicBezTo>
                  <a:cubicBezTo>
                    <a:pt x="3374" y="4779"/>
                    <a:pt x="3402" y="3463"/>
                    <a:pt x="2920" y="2351"/>
                  </a:cubicBezTo>
                  <a:cubicBezTo>
                    <a:pt x="2435" y="1238"/>
                    <a:pt x="1456" y="361"/>
                    <a:pt x="296" y="4"/>
                  </a:cubicBezTo>
                  <a:cubicBezTo>
                    <a:pt x="288" y="2"/>
                    <a:pt x="279"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3"/>
            <p:cNvSpPr/>
            <p:nvPr/>
          </p:nvSpPr>
          <p:spPr>
            <a:xfrm>
              <a:off x="4044660" y="2515362"/>
              <a:ext cx="549121" cy="768038"/>
            </a:xfrm>
            <a:custGeom>
              <a:avLst/>
              <a:gdLst/>
              <a:ahLst/>
              <a:cxnLst/>
              <a:rect l="l" t="t" r="r" b="b"/>
              <a:pathLst>
                <a:path w="10510" h="14700" extrusionOk="0">
                  <a:moveTo>
                    <a:pt x="366" y="0"/>
                  </a:moveTo>
                  <a:cubicBezTo>
                    <a:pt x="324" y="0"/>
                    <a:pt x="288" y="30"/>
                    <a:pt x="279" y="73"/>
                  </a:cubicBezTo>
                  <a:cubicBezTo>
                    <a:pt x="0" y="1482"/>
                    <a:pt x="443" y="3001"/>
                    <a:pt x="1435" y="4039"/>
                  </a:cubicBezTo>
                  <a:cubicBezTo>
                    <a:pt x="2276" y="4919"/>
                    <a:pt x="3482" y="5419"/>
                    <a:pt x="4694" y="5419"/>
                  </a:cubicBezTo>
                  <a:cubicBezTo>
                    <a:pt x="4911" y="5419"/>
                    <a:pt x="5128" y="5403"/>
                    <a:pt x="5344" y="5370"/>
                  </a:cubicBezTo>
                  <a:cubicBezTo>
                    <a:pt x="6744" y="5157"/>
                    <a:pt x="8102" y="4372"/>
                    <a:pt x="9197" y="3152"/>
                  </a:cubicBezTo>
                  <a:cubicBezTo>
                    <a:pt x="9209" y="3232"/>
                    <a:pt x="9237" y="3312"/>
                    <a:pt x="9279" y="3387"/>
                  </a:cubicBezTo>
                  <a:cubicBezTo>
                    <a:pt x="9373" y="3554"/>
                    <a:pt x="9525" y="3675"/>
                    <a:pt x="9696" y="3715"/>
                  </a:cubicBezTo>
                  <a:cubicBezTo>
                    <a:pt x="9741" y="3725"/>
                    <a:pt x="9788" y="3731"/>
                    <a:pt x="9834" y="3731"/>
                  </a:cubicBezTo>
                  <a:cubicBezTo>
                    <a:pt x="9918" y="3731"/>
                    <a:pt x="10003" y="3713"/>
                    <a:pt x="10084" y="3680"/>
                  </a:cubicBezTo>
                  <a:lnTo>
                    <a:pt x="10084" y="3680"/>
                  </a:lnTo>
                  <a:lnTo>
                    <a:pt x="5304" y="14572"/>
                  </a:lnTo>
                  <a:cubicBezTo>
                    <a:pt x="5284" y="14618"/>
                    <a:pt x="5305" y="14671"/>
                    <a:pt x="5351" y="14692"/>
                  </a:cubicBezTo>
                  <a:cubicBezTo>
                    <a:pt x="5363" y="14697"/>
                    <a:pt x="5375" y="14699"/>
                    <a:pt x="5387" y="14699"/>
                  </a:cubicBezTo>
                  <a:cubicBezTo>
                    <a:pt x="5422" y="14699"/>
                    <a:pt x="5455" y="14679"/>
                    <a:pt x="5470" y="14641"/>
                  </a:cubicBezTo>
                  <a:lnTo>
                    <a:pt x="10380" y="3450"/>
                  </a:lnTo>
                  <a:cubicBezTo>
                    <a:pt x="10446" y="3363"/>
                    <a:pt x="10488" y="3264"/>
                    <a:pt x="10503" y="3160"/>
                  </a:cubicBezTo>
                  <a:cubicBezTo>
                    <a:pt x="10510" y="3116"/>
                    <a:pt x="10482" y="3073"/>
                    <a:pt x="10439" y="3061"/>
                  </a:cubicBezTo>
                  <a:cubicBezTo>
                    <a:pt x="10431" y="3059"/>
                    <a:pt x="10423" y="3058"/>
                    <a:pt x="10415" y="3058"/>
                  </a:cubicBezTo>
                  <a:cubicBezTo>
                    <a:pt x="10379" y="3058"/>
                    <a:pt x="10346" y="3078"/>
                    <a:pt x="10332" y="3111"/>
                  </a:cubicBezTo>
                  <a:lnTo>
                    <a:pt x="10225" y="3356"/>
                  </a:lnTo>
                  <a:cubicBezTo>
                    <a:pt x="10193" y="3394"/>
                    <a:pt x="10157" y="3427"/>
                    <a:pt x="10114" y="3457"/>
                  </a:cubicBezTo>
                  <a:cubicBezTo>
                    <a:pt x="10028" y="3517"/>
                    <a:pt x="9930" y="3548"/>
                    <a:pt x="9834" y="3548"/>
                  </a:cubicBezTo>
                  <a:cubicBezTo>
                    <a:pt x="9802" y="3548"/>
                    <a:pt x="9770" y="3544"/>
                    <a:pt x="9739" y="3537"/>
                  </a:cubicBezTo>
                  <a:cubicBezTo>
                    <a:pt x="9616" y="3509"/>
                    <a:pt x="9507" y="3420"/>
                    <a:pt x="9438" y="3297"/>
                  </a:cubicBezTo>
                  <a:cubicBezTo>
                    <a:pt x="9369" y="3173"/>
                    <a:pt x="9353" y="3034"/>
                    <a:pt x="9392" y="2916"/>
                  </a:cubicBezTo>
                  <a:cubicBezTo>
                    <a:pt x="9406" y="2875"/>
                    <a:pt x="9389" y="2830"/>
                    <a:pt x="9351" y="2809"/>
                  </a:cubicBezTo>
                  <a:cubicBezTo>
                    <a:pt x="9338" y="2801"/>
                    <a:pt x="9322" y="2797"/>
                    <a:pt x="9307" y="2797"/>
                  </a:cubicBezTo>
                  <a:cubicBezTo>
                    <a:pt x="9281" y="2797"/>
                    <a:pt x="9255" y="2808"/>
                    <a:pt x="9237" y="2830"/>
                  </a:cubicBezTo>
                  <a:cubicBezTo>
                    <a:pt x="8143" y="4135"/>
                    <a:pt x="6750" y="4972"/>
                    <a:pt x="5317" y="5191"/>
                  </a:cubicBezTo>
                  <a:cubicBezTo>
                    <a:pt x="5110" y="5222"/>
                    <a:pt x="4902" y="5238"/>
                    <a:pt x="4693" y="5238"/>
                  </a:cubicBezTo>
                  <a:cubicBezTo>
                    <a:pt x="3530" y="5238"/>
                    <a:pt x="2373" y="4757"/>
                    <a:pt x="1566" y="3912"/>
                  </a:cubicBezTo>
                  <a:cubicBezTo>
                    <a:pt x="614" y="2917"/>
                    <a:pt x="188" y="1459"/>
                    <a:pt x="456" y="108"/>
                  </a:cubicBezTo>
                  <a:cubicBezTo>
                    <a:pt x="466" y="60"/>
                    <a:pt x="434" y="12"/>
                    <a:pt x="385" y="2"/>
                  </a:cubicBezTo>
                  <a:cubicBezTo>
                    <a:pt x="379" y="1"/>
                    <a:pt x="373" y="0"/>
                    <a:pt x="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3"/>
            <p:cNvSpPr/>
            <p:nvPr/>
          </p:nvSpPr>
          <p:spPr>
            <a:xfrm>
              <a:off x="4856601" y="3030846"/>
              <a:ext cx="192062" cy="832877"/>
            </a:xfrm>
            <a:custGeom>
              <a:avLst/>
              <a:gdLst/>
              <a:ahLst/>
              <a:cxnLst/>
              <a:rect l="l" t="t" r="r" b="b"/>
              <a:pathLst>
                <a:path w="3676" h="15941" extrusionOk="0">
                  <a:moveTo>
                    <a:pt x="97" y="1"/>
                  </a:moveTo>
                  <a:cubicBezTo>
                    <a:pt x="92" y="1"/>
                    <a:pt x="87" y="1"/>
                    <a:pt x="82" y="2"/>
                  </a:cubicBezTo>
                  <a:cubicBezTo>
                    <a:pt x="33" y="8"/>
                    <a:pt x="0" y="53"/>
                    <a:pt x="6" y="102"/>
                  </a:cubicBezTo>
                  <a:cubicBezTo>
                    <a:pt x="775" y="5421"/>
                    <a:pt x="1947" y="10728"/>
                    <a:pt x="3487" y="15877"/>
                  </a:cubicBezTo>
                  <a:cubicBezTo>
                    <a:pt x="3499" y="15915"/>
                    <a:pt x="3535" y="15941"/>
                    <a:pt x="3573" y="15941"/>
                  </a:cubicBezTo>
                  <a:cubicBezTo>
                    <a:pt x="3582" y="15941"/>
                    <a:pt x="3591" y="15940"/>
                    <a:pt x="3600" y="15936"/>
                  </a:cubicBezTo>
                  <a:cubicBezTo>
                    <a:pt x="3647" y="15921"/>
                    <a:pt x="3675" y="15872"/>
                    <a:pt x="3660" y="15824"/>
                  </a:cubicBezTo>
                  <a:cubicBezTo>
                    <a:pt x="2122" y="10685"/>
                    <a:pt x="953" y="5386"/>
                    <a:pt x="186" y="78"/>
                  </a:cubicBezTo>
                  <a:cubicBezTo>
                    <a:pt x="178" y="34"/>
                    <a:pt x="140"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3"/>
            <p:cNvSpPr/>
            <p:nvPr/>
          </p:nvSpPr>
          <p:spPr>
            <a:xfrm>
              <a:off x="5095795" y="2992548"/>
              <a:ext cx="112750" cy="27012"/>
            </a:xfrm>
            <a:custGeom>
              <a:avLst/>
              <a:gdLst/>
              <a:ahLst/>
              <a:cxnLst/>
              <a:rect l="l" t="t" r="r" b="b"/>
              <a:pathLst>
                <a:path w="2158" h="517" extrusionOk="0">
                  <a:moveTo>
                    <a:pt x="2056" y="0"/>
                  </a:moveTo>
                  <a:cubicBezTo>
                    <a:pt x="2037" y="0"/>
                    <a:pt x="2018" y="6"/>
                    <a:pt x="2002" y="18"/>
                  </a:cubicBezTo>
                  <a:cubicBezTo>
                    <a:pt x="1718" y="229"/>
                    <a:pt x="1368" y="336"/>
                    <a:pt x="1017" y="336"/>
                  </a:cubicBezTo>
                  <a:cubicBezTo>
                    <a:pt x="714" y="336"/>
                    <a:pt x="411" y="256"/>
                    <a:pt x="151" y="94"/>
                  </a:cubicBezTo>
                  <a:cubicBezTo>
                    <a:pt x="135" y="85"/>
                    <a:pt x="119" y="81"/>
                    <a:pt x="103" y="81"/>
                  </a:cubicBezTo>
                  <a:cubicBezTo>
                    <a:pt x="73" y="81"/>
                    <a:pt x="44" y="95"/>
                    <a:pt x="27" y="123"/>
                  </a:cubicBezTo>
                  <a:cubicBezTo>
                    <a:pt x="1" y="166"/>
                    <a:pt x="13" y="221"/>
                    <a:pt x="55" y="248"/>
                  </a:cubicBezTo>
                  <a:cubicBezTo>
                    <a:pt x="344" y="428"/>
                    <a:pt x="681" y="517"/>
                    <a:pt x="1018" y="517"/>
                  </a:cubicBezTo>
                  <a:cubicBezTo>
                    <a:pt x="1407" y="517"/>
                    <a:pt x="1797" y="398"/>
                    <a:pt x="2109" y="163"/>
                  </a:cubicBezTo>
                  <a:cubicBezTo>
                    <a:pt x="2150" y="133"/>
                    <a:pt x="2157" y="77"/>
                    <a:pt x="2128" y="36"/>
                  </a:cubicBezTo>
                  <a:cubicBezTo>
                    <a:pt x="2110" y="13"/>
                    <a:pt x="2084" y="0"/>
                    <a:pt x="20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3"/>
            <p:cNvSpPr/>
            <p:nvPr/>
          </p:nvSpPr>
          <p:spPr>
            <a:xfrm>
              <a:off x="4044660" y="1572433"/>
              <a:ext cx="332764" cy="272680"/>
            </a:xfrm>
            <a:custGeom>
              <a:avLst/>
              <a:gdLst/>
              <a:ahLst/>
              <a:cxnLst/>
              <a:rect l="l" t="t" r="r" b="b"/>
              <a:pathLst>
                <a:path w="6369" h="5219" extrusionOk="0">
                  <a:moveTo>
                    <a:pt x="4021" y="0"/>
                  </a:moveTo>
                  <a:cubicBezTo>
                    <a:pt x="3912" y="0"/>
                    <a:pt x="3803" y="5"/>
                    <a:pt x="3696" y="15"/>
                  </a:cubicBezTo>
                  <a:cubicBezTo>
                    <a:pt x="2782" y="98"/>
                    <a:pt x="1909" y="553"/>
                    <a:pt x="1319" y="1254"/>
                  </a:cubicBezTo>
                  <a:cubicBezTo>
                    <a:pt x="806" y="1862"/>
                    <a:pt x="352" y="2553"/>
                    <a:pt x="126" y="3317"/>
                  </a:cubicBezTo>
                  <a:cubicBezTo>
                    <a:pt x="79" y="3476"/>
                    <a:pt x="0" y="3642"/>
                    <a:pt x="77" y="3788"/>
                  </a:cubicBezTo>
                  <a:cubicBezTo>
                    <a:pt x="148" y="3922"/>
                    <a:pt x="295" y="4008"/>
                    <a:pt x="443" y="4008"/>
                  </a:cubicBezTo>
                  <a:cubicBezTo>
                    <a:pt x="460" y="4008"/>
                    <a:pt x="476" y="4007"/>
                    <a:pt x="492" y="4005"/>
                  </a:cubicBezTo>
                  <a:lnTo>
                    <a:pt x="492" y="4005"/>
                  </a:lnTo>
                  <a:cubicBezTo>
                    <a:pt x="437" y="4120"/>
                    <a:pt x="444" y="4269"/>
                    <a:pt x="532" y="4362"/>
                  </a:cubicBezTo>
                  <a:cubicBezTo>
                    <a:pt x="593" y="4427"/>
                    <a:pt x="683" y="4463"/>
                    <a:pt x="771" y="4463"/>
                  </a:cubicBezTo>
                  <a:cubicBezTo>
                    <a:pt x="811" y="4463"/>
                    <a:pt x="851" y="4455"/>
                    <a:pt x="888" y="4440"/>
                  </a:cubicBezTo>
                  <a:cubicBezTo>
                    <a:pt x="888" y="4583"/>
                    <a:pt x="974" y="4730"/>
                    <a:pt x="1106" y="4786"/>
                  </a:cubicBezTo>
                  <a:cubicBezTo>
                    <a:pt x="1150" y="4805"/>
                    <a:pt x="1197" y="4814"/>
                    <a:pt x="1244" y="4814"/>
                  </a:cubicBezTo>
                  <a:cubicBezTo>
                    <a:pt x="1340" y="4814"/>
                    <a:pt x="1436" y="4777"/>
                    <a:pt x="1504" y="4709"/>
                  </a:cubicBezTo>
                  <a:cubicBezTo>
                    <a:pt x="1639" y="5012"/>
                    <a:pt x="1968" y="5218"/>
                    <a:pt x="2299" y="5218"/>
                  </a:cubicBezTo>
                  <a:cubicBezTo>
                    <a:pt x="2318" y="5218"/>
                    <a:pt x="2337" y="5218"/>
                    <a:pt x="2357" y="5216"/>
                  </a:cubicBezTo>
                  <a:lnTo>
                    <a:pt x="5627" y="1955"/>
                  </a:lnTo>
                  <a:cubicBezTo>
                    <a:pt x="5684" y="1989"/>
                    <a:pt x="5749" y="2005"/>
                    <a:pt x="5814" y="2005"/>
                  </a:cubicBezTo>
                  <a:cubicBezTo>
                    <a:pt x="5940" y="2005"/>
                    <a:pt x="6067" y="1946"/>
                    <a:pt x="6137" y="1842"/>
                  </a:cubicBezTo>
                  <a:cubicBezTo>
                    <a:pt x="6244" y="1682"/>
                    <a:pt x="6205" y="1444"/>
                    <a:pt x="6053" y="1326"/>
                  </a:cubicBezTo>
                  <a:lnTo>
                    <a:pt x="6053" y="1326"/>
                  </a:lnTo>
                  <a:cubicBezTo>
                    <a:pt x="6064" y="1328"/>
                    <a:pt x="6075" y="1329"/>
                    <a:pt x="6086" y="1329"/>
                  </a:cubicBezTo>
                  <a:cubicBezTo>
                    <a:pt x="6188" y="1329"/>
                    <a:pt x="6272" y="1257"/>
                    <a:pt x="6319" y="1161"/>
                  </a:cubicBezTo>
                  <a:cubicBezTo>
                    <a:pt x="6368" y="1054"/>
                    <a:pt x="6343" y="915"/>
                    <a:pt x="6256" y="833"/>
                  </a:cubicBezTo>
                  <a:cubicBezTo>
                    <a:pt x="5667" y="279"/>
                    <a:pt x="4836" y="0"/>
                    <a:pt x="40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3"/>
            <p:cNvSpPr/>
            <p:nvPr/>
          </p:nvSpPr>
          <p:spPr>
            <a:xfrm>
              <a:off x="3736289" y="1806768"/>
              <a:ext cx="1096048" cy="848813"/>
            </a:xfrm>
            <a:custGeom>
              <a:avLst/>
              <a:gdLst/>
              <a:ahLst/>
              <a:cxnLst/>
              <a:rect l="l" t="t" r="r" b="b"/>
              <a:pathLst>
                <a:path w="20978" h="16246" extrusionOk="0">
                  <a:moveTo>
                    <a:pt x="8609" y="1"/>
                  </a:moveTo>
                  <a:cubicBezTo>
                    <a:pt x="8609" y="1"/>
                    <a:pt x="6186" y="1190"/>
                    <a:pt x="4698" y="1892"/>
                  </a:cubicBezTo>
                  <a:cubicBezTo>
                    <a:pt x="3210" y="2595"/>
                    <a:pt x="2677" y="3662"/>
                    <a:pt x="2112" y="5126"/>
                  </a:cubicBezTo>
                  <a:cubicBezTo>
                    <a:pt x="1547" y="6589"/>
                    <a:pt x="532" y="9137"/>
                    <a:pt x="235" y="12381"/>
                  </a:cubicBezTo>
                  <a:cubicBezTo>
                    <a:pt x="0" y="14940"/>
                    <a:pt x="1432" y="16246"/>
                    <a:pt x="3216" y="16246"/>
                  </a:cubicBezTo>
                  <a:cubicBezTo>
                    <a:pt x="3693" y="16246"/>
                    <a:pt x="4196" y="16152"/>
                    <a:pt x="4698" y="15964"/>
                  </a:cubicBezTo>
                  <a:lnTo>
                    <a:pt x="6164" y="13052"/>
                  </a:lnTo>
                  <a:lnTo>
                    <a:pt x="16876" y="10807"/>
                  </a:lnTo>
                  <a:lnTo>
                    <a:pt x="20978" y="4275"/>
                  </a:lnTo>
                  <a:cubicBezTo>
                    <a:pt x="20978" y="4275"/>
                    <a:pt x="18849" y="2863"/>
                    <a:pt x="17581" y="1885"/>
                  </a:cubicBezTo>
                  <a:cubicBezTo>
                    <a:pt x="16312" y="908"/>
                    <a:pt x="15332" y="690"/>
                    <a:pt x="13775" y="548"/>
                  </a:cubicBezTo>
                  <a:cubicBezTo>
                    <a:pt x="12219" y="407"/>
                    <a:pt x="9010" y="151"/>
                    <a:pt x="9010" y="151"/>
                  </a:cubicBezTo>
                  <a:lnTo>
                    <a:pt x="86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3"/>
            <p:cNvSpPr/>
            <p:nvPr/>
          </p:nvSpPr>
          <p:spPr>
            <a:xfrm>
              <a:off x="3848832" y="1939636"/>
              <a:ext cx="211289" cy="415472"/>
            </a:xfrm>
            <a:custGeom>
              <a:avLst/>
              <a:gdLst/>
              <a:ahLst/>
              <a:cxnLst/>
              <a:rect l="l" t="t" r="r" b="b"/>
              <a:pathLst>
                <a:path w="4044" h="7952" extrusionOk="0">
                  <a:moveTo>
                    <a:pt x="1835" y="1"/>
                  </a:moveTo>
                  <a:cubicBezTo>
                    <a:pt x="1657" y="1"/>
                    <a:pt x="1480" y="27"/>
                    <a:pt x="1313" y="80"/>
                  </a:cubicBezTo>
                  <a:cubicBezTo>
                    <a:pt x="1265" y="95"/>
                    <a:pt x="1239" y="146"/>
                    <a:pt x="1254" y="194"/>
                  </a:cubicBezTo>
                  <a:cubicBezTo>
                    <a:pt x="1265" y="233"/>
                    <a:pt x="1301" y="257"/>
                    <a:pt x="1340" y="257"/>
                  </a:cubicBezTo>
                  <a:cubicBezTo>
                    <a:pt x="1349" y="257"/>
                    <a:pt x="1358" y="256"/>
                    <a:pt x="1367" y="253"/>
                  </a:cubicBezTo>
                  <a:cubicBezTo>
                    <a:pt x="1517" y="205"/>
                    <a:pt x="1675" y="182"/>
                    <a:pt x="1834" y="182"/>
                  </a:cubicBezTo>
                  <a:cubicBezTo>
                    <a:pt x="2095" y="182"/>
                    <a:pt x="2357" y="245"/>
                    <a:pt x="2586" y="368"/>
                  </a:cubicBezTo>
                  <a:cubicBezTo>
                    <a:pt x="2951" y="567"/>
                    <a:pt x="3235" y="925"/>
                    <a:pt x="3346" y="1327"/>
                  </a:cubicBezTo>
                  <a:cubicBezTo>
                    <a:pt x="3853" y="3166"/>
                    <a:pt x="3816" y="5325"/>
                    <a:pt x="3233" y="7739"/>
                  </a:cubicBezTo>
                  <a:cubicBezTo>
                    <a:pt x="2709" y="7529"/>
                    <a:pt x="2137" y="7424"/>
                    <a:pt x="1559" y="7424"/>
                  </a:cubicBezTo>
                  <a:cubicBezTo>
                    <a:pt x="1059" y="7424"/>
                    <a:pt x="555" y="7503"/>
                    <a:pt x="74" y="7662"/>
                  </a:cubicBezTo>
                  <a:cubicBezTo>
                    <a:pt x="27" y="7675"/>
                    <a:pt x="0" y="7728"/>
                    <a:pt x="17" y="7775"/>
                  </a:cubicBezTo>
                  <a:cubicBezTo>
                    <a:pt x="29" y="7813"/>
                    <a:pt x="64" y="7837"/>
                    <a:pt x="102" y="7837"/>
                  </a:cubicBezTo>
                  <a:cubicBezTo>
                    <a:pt x="112" y="7837"/>
                    <a:pt x="121" y="7836"/>
                    <a:pt x="131" y="7833"/>
                  </a:cubicBezTo>
                  <a:cubicBezTo>
                    <a:pt x="594" y="7680"/>
                    <a:pt x="1078" y="7604"/>
                    <a:pt x="1559" y="7604"/>
                  </a:cubicBezTo>
                  <a:cubicBezTo>
                    <a:pt x="2148" y="7604"/>
                    <a:pt x="2731" y="7718"/>
                    <a:pt x="3259" y="7945"/>
                  </a:cubicBezTo>
                  <a:cubicBezTo>
                    <a:pt x="3271" y="7948"/>
                    <a:pt x="3283" y="7951"/>
                    <a:pt x="3295" y="7951"/>
                  </a:cubicBezTo>
                  <a:cubicBezTo>
                    <a:pt x="3310" y="7951"/>
                    <a:pt x="3324" y="7947"/>
                    <a:pt x="3336" y="7942"/>
                  </a:cubicBezTo>
                  <a:cubicBezTo>
                    <a:pt x="3359" y="7930"/>
                    <a:pt x="3377" y="7909"/>
                    <a:pt x="3384" y="7883"/>
                  </a:cubicBezTo>
                  <a:cubicBezTo>
                    <a:pt x="3999" y="5396"/>
                    <a:pt x="4043" y="3175"/>
                    <a:pt x="3521" y="1277"/>
                  </a:cubicBezTo>
                  <a:cubicBezTo>
                    <a:pt x="3398" y="829"/>
                    <a:pt x="3081" y="431"/>
                    <a:pt x="2672" y="209"/>
                  </a:cubicBezTo>
                  <a:cubicBezTo>
                    <a:pt x="2418" y="71"/>
                    <a:pt x="2125" y="1"/>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3"/>
            <p:cNvSpPr/>
            <p:nvPr/>
          </p:nvSpPr>
          <p:spPr>
            <a:xfrm>
              <a:off x="4517352" y="1847626"/>
              <a:ext cx="25863" cy="140912"/>
            </a:xfrm>
            <a:custGeom>
              <a:avLst/>
              <a:gdLst/>
              <a:ahLst/>
              <a:cxnLst/>
              <a:rect l="l" t="t" r="r" b="b"/>
              <a:pathLst>
                <a:path w="495" h="2697" extrusionOk="0">
                  <a:moveTo>
                    <a:pt x="95" y="0"/>
                  </a:moveTo>
                  <a:cubicBezTo>
                    <a:pt x="91" y="0"/>
                    <a:pt x="88" y="0"/>
                    <a:pt x="85" y="1"/>
                  </a:cubicBezTo>
                  <a:cubicBezTo>
                    <a:pt x="35" y="6"/>
                    <a:pt x="1" y="51"/>
                    <a:pt x="6" y="101"/>
                  </a:cubicBezTo>
                  <a:lnTo>
                    <a:pt x="311" y="2617"/>
                  </a:lnTo>
                  <a:cubicBezTo>
                    <a:pt x="316" y="2663"/>
                    <a:pt x="355" y="2696"/>
                    <a:pt x="401" y="2696"/>
                  </a:cubicBezTo>
                  <a:lnTo>
                    <a:pt x="411" y="2696"/>
                  </a:lnTo>
                  <a:cubicBezTo>
                    <a:pt x="461" y="2691"/>
                    <a:pt x="495" y="2645"/>
                    <a:pt x="490" y="2595"/>
                  </a:cubicBezTo>
                  <a:lnTo>
                    <a:pt x="185" y="80"/>
                  </a:lnTo>
                  <a:cubicBezTo>
                    <a:pt x="180" y="33"/>
                    <a:pt x="137"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3"/>
            <p:cNvSpPr/>
            <p:nvPr/>
          </p:nvSpPr>
          <p:spPr>
            <a:xfrm>
              <a:off x="4070993" y="1845693"/>
              <a:ext cx="399328" cy="210923"/>
            </a:xfrm>
            <a:custGeom>
              <a:avLst/>
              <a:gdLst/>
              <a:ahLst/>
              <a:cxnLst/>
              <a:rect l="l" t="t" r="r" b="b"/>
              <a:pathLst>
                <a:path w="7643" h="4037" extrusionOk="0">
                  <a:moveTo>
                    <a:pt x="7510" y="1"/>
                  </a:moveTo>
                  <a:cubicBezTo>
                    <a:pt x="7507" y="1"/>
                    <a:pt x="7504" y="1"/>
                    <a:pt x="7501" y="1"/>
                  </a:cubicBezTo>
                  <a:cubicBezTo>
                    <a:pt x="7451" y="2"/>
                    <a:pt x="7412" y="45"/>
                    <a:pt x="7413" y="95"/>
                  </a:cubicBezTo>
                  <a:cubicBezTo>
                    <a:pt x="7459" y="1317"/>
                    <a:pt x="6836" y="2551"/>
                    <a:pt x="5824" y="3238"/>
                  </a:cubicBezTo>
                  <a:cubicBezTo>
                    <a:pt x="5224" y="3646"/>
                    <a:pt x="4495" y="3856"/>
                    <a:pt x="3767" y="3856"/>
                  </a:cubicBezTo>
                  <a:cubicBezTo>
                    <a:pt x="3269" y="3856"/>
                    <a:pt x="2772" y="3758"/>
                    <a:pt x="2317" y="3558"/>
                  </a:cubicBezTo>
                  <a:cubicBezTo>
                    <a:pt x="1198" y="3065"/>
                    <a:pt x="362" y="1964"/>
                    <a:pt x="186" y="754"/>
                  </a:cubicBezTo>
                  <a:cubicBezTo>
                    <a:pt x="179" y="710"/>
                    <a:pt x="141" y="677"/>
                    <a:pt x="98" y="677"/>
                  </a:cubicBezTo>
                  <a:cubicBezTo>
                    <a:pt x="93" y="677"/>
                    <a:pt x="88" y="678"/>
                    <a:pt x="83" y="678"/>
                  </a:cubicBezTo>
                  <a:cubicBezTo>
                    <a:pt x="34" y="686"/>
                    <a:pt x="0" y="732"/>
                    <a:pt x="7" y="781"/>
                  </a:cubicBezTo>
                  <a:cubicBezTo>
                    <a:pt x="191" y="2051"/>
                    <a:pt x="1070" y="3206"/>
                    <a:pt x="2245" y="3723"/>
                  </a:cubicBezTo>
                  <a:cubicBezTo>
                    <a:pt x="2722" y="3933"/>
                    <a:pt x="3244" y="4037"/>
                    <a:pt x="3767" y="4037"/>
                  </a:cubicBezTo>
                  <a:cubicBezTo>
                    <a:pt x="4530" y="4037"/>
                    <a:pt x="5297" y="3815"/>
                    <a:pt x="5925" y="3387"/>
                  </a:cubicBezTo>
                  <a:cubicBezTo>
                    <a:pt x="6988" y="2666"/>
                    <a:pt x="7642" y="1370"/>
                    <a:pt x="7594" y="88"/>
                  </a:cubicBezTo>
                  <a:cubicBezTo>
                    <a:pt x="7593" y="42"/>
                    <a:pt x="7557" y="1"/>
                    <a:pt x="75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3"/>
            <p:cNvSpPr/>
            <p:nvPr/>
          </p:nvSpPr>
          <p:spPr>
            <a:xfrm>
              <a:off x="4109918" y="1658173"/>
              <a:ext cx="316202" cy="357007"/>
            </a:xfrm>
            <a:custGeom>
              <a:avLst/>
              <a:gdLst/>
              <a:ahLst/>
              <a:cxnLst/>
              <a:rect l="l" t="t" r="r" b="b"/>
              <a:pathLst>
                <a:path w="6052" h="6833" extrusionOk="0">
                  <a:moveTo>
                    <a:pt x="3947" y="1"/>
                  </a:moveTo>
                  <a:cubicBezTo>
                    <a:pt x="3911" y="163"/>
                    <a:pt x="3772" y="299"/>
                    <a:pt x="3608" y="331"/>
                  </a:cubicBezTo>
                  <a:cubicBezTo>
                    <a:pt x="3575" y="338"/>
                    <a:pt x="3541" y="342"/>
                    <a:pt x="3509" y="342"/>
                  </a:cubicBezTo>
                  <a:cubicBezTo>
                    <a:pt x="3384" y="342"/>
                    <a:pt x="3272" y="290"/>
                    <a:pt x="3195" y="183"/>
                  </a:cubicBezTo>
                  <a:cubicBezTo>
                    <a:pt x="3164" y="292"/>
                    <a:pt x="3068" y="382"/>
                    <a:pt x="2956" y="403"/>
                  </a:cubicBezTo>
                  <a:cubicBezTo>
                    <a:pt x="2935" y="407"/>
                    <a:pt x="2914" y="409"/>
                    <a:pt x="2893" y="409"/>
                  </a:cubicBezTo>
                  <a:cubicBezTo>
                    <a:pt x="2796" y="409"/>
                    <a:pt x="2694" y="370"/>
                    <a:pt x="2637" y="296"/>
                  </a:cubicBezTo>
                  <a:lnTo>
                    <a:pt x="2637" y="296"/>
                  </a:lnTo>
                  <a:cubicBezTo>
                    <a:pt x="2670" y="484"/>
                    <a:pt x="2594" y="690"/>
                    <a:pt x="2446" y="809"/>
                  </a:cubicBezTo>
                  <a:cubicBezTo>
                    <a:pt x="2347" y="889"/>
                    <a:pt x="2216" y="933"/>
                    <a:pt x="2087" y="933"/>
                  </a:cubicBezTo>
                  <a:cubicBezTo>
                    <a:pt x="2019" y="933"/>
                    <a:pt x="1952" y="920"/>
                    <a:pt x="1891" y="895"/>
                  </a:cubicBezTo>
                  <a:cubicBezTo>
                    <a:pt x="1884" y="1038"/>
                    <a:pt x="1768" y="1183"/>
                    <a:pt x="1627" y="1208"/>
                  </a:cubicBezTo>
                  <a:cubicBezTo>
                    <a:pt x="1581" y="1144"/>
                    <a:pt x="1548" y="1043"/>
                    <a:pt x="1503" y="978"/>
                  </a:cubicBezTo>
                  <a:cubicBezTo>
                    <a:pt x="1412" y="946"/>
                    <a:pt x="1315" y="931"/>
                    <a:pt x="1218" y="931"/>
                  </a:cubicBezTo>
                  <a:cubicBezTo>
                    <a:pt x="975" y="931"/>
                    <a:pt x="731" y="1027"/>
                    <a:pt x="573" y="1199"/>
                  </a:cubicBezTo>
                  <a:cubicBezTo>
                    <a:pt x="349" y="1439"/>
                    <a:pt x="309" y="1813"/>
                    <a:pt x="474" y="2091"/>
                  </a:cubicBezTo>
                  <a:cubicBezTo>
                    <a:pt x="617" y="2328"/>
                    <a:pt x="901" y="2481"/>
                    <a:pt x="1191" y="2489"/>
                  </a:cubicBezTo>
                  <a:cubicBezTo>
                    <a:pt x="1157" y="2761"/>
                    <a:pt x="1124" y="3035"/>
                    <a:pt x="1088" y="3308"/>
                  </a:cubicBezTo>
                  <a:cubicBezTo>
                    <a:pt x="744" y="3489"/>
                    <a:pt x="369" y="3681"/>
                    <a:pt x="24" y="3862"/>
                  </a:cubicBezTo>
                  <a:cubicBezTo>
                    <a:pt x="0" y="4926"/>
                    <a:pt x="618" y="5900"/>
                    <a:pt x="1537" y="6435"/>
                  </a:cubicBezTo>
                  <a:cubicBezTo>
                    <a:pt x="1992" y="6700"/>
                    <a:pt x="2518" y="6833"/>
                    <a:pt x="3044" y="6833"/>
                  </a:cubicBezTo>
                  <a:cubicBezTo>
                    <a:pt x="3581" y="6833"/>
                    <a:pt x="4119" y="6695"/>
                    <a:pt x="4580" y="6418"/>
                  </a:cubicBezTo>
                  <a:cubicBezTo>
                    <a:pt x="5494" y="5873"/>
                    <a:pt x="6051" y="4682"/>
                    <a:pt x="6015" y="3620"/>
                  </a:cubicBezTo>
                  <a:cubicBezTo>
                    <a:pt x="5159" y="3529"/>
                    <a:pt x="4284" y="3457"/>
                    <a:pt x="3430" y="3365"/>
                  </a:cubicBezTo>
                  <a:cubicBezTo>
                    <a:pt x="3439" y="3246"/>
                    <a:pt x="3448" y="3129"/>
                    <a:pt x="3457" y="3012"/>
                  </a:cubicBezTo>
                  <a:cubicBezTo>
                    <a:pt x="3863" y="2975"/>
                    <a:pt x="4248" y="2752"/>
                    <a:pt x="4475" y="2415"/>
                  </a:cubicBezTo>
                  <a:cubicBezTo>
                    <a:pt x="4712" y="2065"/>
                    <a:pt x="4750" y="1627"/>
                    <a:pt x="4665" y="1212"/>
                  </a:cubicBezTo>
                  <a:cubicBezTo>
                    <a:pt x="4585" y="827"/>
                    <a:pt x="4514" y="467"/>
                    <a:pt x="4435" y="82"/>
                  </a:cubicBezTo>
                  <a:cubicBezTo>
                    <a:pt x="4375" y="112"/>
                    <a:pt x="4307" y="127"/>
                    <a:pt x="4240" y="127"/>
                  </a:cubicBezTo>
                  <a:cubicBezTo>
                    <a:pt x="4128" y="127"/>
                    <a:pt x="4018" y="86"/>
                    <a:pt x="3947" y="1"/>
                  </a:cubicBezTo>
                  <a:close/>
                </a:path>
              </a:pathLst>
            </a:custGeom>
            <a:solidFill>
              <a:srgbClr val="BB54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3"/>
            <p:cNvSpPr/>
            <p:nvPr/>
          </p:nvSpPr>
          <p:spPr>
            <a:xfrm>
              <a:off x="4247593" y="1723954"/>
              <a:ext cx="15152" cy="15152"/>
            </a:xfrm>
            <a:custGeom>
              <a:avLst/>
              <a:gdLst/>
              <a:ahLst/>
              <a:cxnLst/>
              <a:rect l="l" t="t" r="r" b="b"/>
              <a:pathLst>
                <a:path w="290" h="290" extrusionOk="0">
                  <a:moveTo>
                    <a:pt x="145" y="1"/>
                  </a:moveTo>
                  <a:cubicBezTo>
                    <a:pt x="66" y="1"/>
                    <a:pt x="1" y="66"/>
                    <a:pt x="1" y="145"/>
                  </a:cubicBezTo>
                  <a:cubicBezTo>
                    <a:pt x="1" y="225"/>
                    <a:pt x="66" y="290"/>
                    <a:pt x="145" y="290"/>
                  </a:cubicBezTo>
                  <a:cubicBezTo>
                    <a:pt x="226" y="290"/>
                    <a:pt x="290" y="225"/>
                    <a:pt x="290" y="145"/>
                  </a:cubicBezTo>
                  <a:cubicBezTo>
                    <a:pt x="290" y="66"/>
                    <a:pt x="226"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3"/>
            <p:cNvSpPr/>
            <p:nvPr/>
          </p:nvSpPr>
          <p:spPr>
            <a:xfrm>
              <a:off x="4324555" y="1711989"/>
              <a:ext cx="15152" cy="15152"/>
            </a:xfrm>
            <a:custGeom>
              <a:avLst/>
              <a:gdLst/>
              <a:ahLst/>
              <a:cxnLst/>
              <a:rect l="l" t="t" r="r" b="b"/>
              <a:pathLst>
                <a:path w="290" h="290" extrusionOk="0">
                  <a:moveTo>
                    <a:pt x="145" y="1"/>
                  </a:moveTo>
                  <a:cubicBezTo>
                    <a:pt x="65" y="1"/>
                    <a:pt x="1" y="66"/>
                    <a:pt x="1" y="145"/>
                  </a:cubicBezTo>
                  <a:cubicBezTo>
                    <a:pt x="1" y="225"/>
                    <a:pt x="65" y="290"/>
                    <a:pt x="145" y="290"/>
                  </a:cubicBezTo>
                  <a:cubicBezTo>
                    <a:pt x="224" y="290"/>
                    <a:pt x="290" y="225"/>
                    <a:pt x="290" y="145"/>
                  </a:cubicBezTo>
                  <a:cubicBezTo>
                    <a:pt x="290" y="66"/>
                    <a:pt x="224"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3"/>
            <p:cNvSpPr/>
            <p:nvPr/>
          </p:nvSpPr>
          <p:spPr>
            <a:xfrm>
              <a:off x="4165511" y="1784458"/>
              <a:ext cx="27064" cy="9823"/>
            </a:xfrm>
            <a:custGeom>
              <a:avLst/>
              <a:gdLst/>
              <a:ahLst/>
              <a:cxnLst/>
              <a:rect l="l" t="t" r="r" b="b"/>
              <a:pathLst>
                <a:path w="518" h="188" extrusionOk="0">
                  <a:moveTo>
                    <a:pt x="93" y="0"/>
                  </a:moveTo>
                  <a:cubicBezTo>
                    <a:pt x="44" y="0"/>
                    <a:pt x="3" y="39"/>
                    <a:pt x="2" y="88"/>
                  </a:cubicBezTo>
                  <a:cubicBezTo>
                    <a:pt x="1" y="137"/>
                    <a:pt x="40" y="179"/>
                    <a:pt x="89" y="180"/>
                  </a:cubicBezTo>
                  <a:lnTo>
                    <a:pt x="424" y="187"/>
                  </a:lnTo>
                  <a:lnTo>
                    <a:pt x="425" y="187"/>
                  </a:lnTo>
                  <a:cubicBezTo>
                    <a:pt x="473" y="187"/>
                    <a:pt x="514" y="148"/>
                    <a:pt x="516" y="98"/>
                  </a:cubicBezTo>
                  <a:cubicBezTo>
                    <a:pt x="517" y="49"/>
                    <a:pt x="478" y="8"/>
                    <a:pt x="429" y="6"/>
                  </a:cubicBezTo>
                  <a:lnTo>
                    <a:pt x="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3"/>
            <p:cNvSpPr/>
            <p:nvPr/>
          </p:nvSpPr>
          <p:spPr>
            <a:xfrm>
              <a:off x="4233747" y="1803685"/>
              <a:ext cx="69750" cy="19802"/>
            </a:xfrm>
            <a:custGeom>
              <a:avLst/>
              <a:gdLst/>
              <a:ahLst/>
              <a:cxnLst/>
              <a:rect l="l" t="t" r="r" b="b"/>
              <a:pathLst>
                <a:path w="1335" h="379" extrusionOk="0">
                  <a:moveTo>
                    <a:pt x="104" y="1"/>
                  </a:moveTo>
                  <a:cubicBezTo>
                    <a:pt x="73" y="1"/>
                    <a:pt x="43" y="17"/>
                    <a:pt x="26" y="45"/>
                  </a:cubicBezTo>
                  <a:cubicBezTo>
                    <a:pt x="1" y="88"/>
                    <a:pt x="14" y="143"/>
                    <a:pt x="56" y="169"/>
                  </a:cubicBezTo>
                  <a:cubicBezTo>
                    <a:pt x="286" y="307"/>
                    <a:pt x="556" y="379"/>
                    <a:pt x="824" y="379"/>
                  </a:cubicBezTo>
                  <a:cubicBezTo>
                    <a:pt x="973" y="379"/>
                    <a:pt x="1119" y="357"/>
                    <a:pt x="1262" y="313"/>
                  </a:cubicBezTo>
                  <a:cubicBezTo>
                    <a:pt x="1308" y="298"/>
                    <a:pt x="1334" y="248"/>
                    <a:pt x="1321" y="200"/>
                  </a:cubicBezTo>
                  <a:cubicBezTo>
                    <a:pt x="1308" y="162"/>
                    <a:pt x="1272" y="137"/>
                    <a:pt x="1233" y="137"/>
                  </a:cubicBezTo>
                  <a:cubicBezTo>
                    <a:pt x="1224" y="137"/>
                    <a:pt x="1215" y="138"/>
                    <a:pt x="1206" y="141"/>
                  </a:cubicBezTo>
                  <a:cubicBezTo>
                    <a:pt x="1083" y="179"/>
                    <a:pt x="954" y="198"/>
                    <a:pt x="825" y="198"/>
                  </a:cubicBezTo>
                  <a:cubicBezTo>
                    <a:pt x="589" y="198"/>
                    <a:pt x="352" y="135"/>
                    <a:pt x="150" y="14"/>
                  </a:cubicBezTo>
                  <a:cubicBezTo>
                    <a:pt x="136" y="5"/>
                    <a:pt x="120"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3"/>
            <p:cNvSpPr/>
            <p:nvPr/>
          </p:nvSpPr>
          <p:spPr>
            <a:xfrm>
              <a:off x="4283488" y="1826727"/>
              <a:ext cx="10920" cy="25288"/>
            </a:xfrm>
            <a:custGeom>
              <a:avLst/>
              <a:gdLst/>
              <a:ahLst/>
              <a:cxnLst/>
              <a:rect l="l" t="t" r="r" b="b"/>
              <a:pathLst>
                <a:path w="209" h="484" extrusionOk="0">
                  <a:moveTo>
                    <a:pt x="111" y="0"/>
                  </a:moveTo>
                  <a:cubicBezTo>
                    <a:pt x="61" y="0"/>
                    <a:pt x="25" y="38"/>
                    <a:pt x="23" y="85"/>
                  </a:cubicBezTo>
                  <a:lnTo>
                    <a:pt x="5" y="387"/>
                  </a:lnTo>
                  <a:cubicBezTo>
                    <a:pt x="1" y="438"/>
                    <a:pt x="39" y="481"/>
                    <a:pt x="88" y="483"/>
                  </a:cubicBezTo>
                  <a:lnTo>
                    <a:pt x="94" y="483"/>
                  </a:lnTo>
                  <a:cubicBezTo>
                    <a:pt x="141" y="483"/>
                    <a:pt x="181" y="448"/>
                    <a:pt x="185" y="400"/>
                  </a:cubicBezTo>
                  <a:lnTo>
                    <a:pt x="204" y="97"/>
                  </a:lnTo>
                  <a:cubicBezTo>
                    <a:pt x="208" y="47"/>
                    <a:pt x="169" y="4"/>
                    <a:pt x="119" y="1"/>
                  </a:cubicBezTo>
                  <a:cubicBezTo>
                    <a:pt x="117" y="0"/>
                    <a:pt x="114"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3"/>
            <p:cNvSpPr/>
            <p:nvPr/>
          </p:nvSpPr>
          <p:spPr>
            <a:xfrm>
              <a:off x="4290280" y="1717684"/>
              <a:ext cx="20690" cy="34692"/>
            </a:xfrm>
            <a:custGeom>
              <a:avLst/>
              <a:gdLst/>
              <a:ahLst/>
              <a:cxnLst/>
              <a:rect l="l" t="t" r="r" b="b"/>
              <a:pathLst>
                <a:path w="396" h="664" extrusionOk="0">
                  <a:moveTo>
                    <a:pt x="125" y="0"/>
                  </a:moveTo>
                  <a:cubicBezTo>
                    <a:pt x="114" y="0"/>
                    <a:pt x="103" y="2"/>
                    <a:pt x="92" y="6"/>
                  </a:cubicBezTo>
                  <a:cubicBezTo>
                    <a:pt x="46" y="24"/>
                    <a:pt x="22" y="77"/>
                    <a:pt x="42" y="124"/>
                  </a:cubicBezTo>
                  <a:lnTo>
                    <a:pt x="176" y="466"/>
                  </a:lnTo>
                  <a:cubicBezTo>
                    <a:pt x="145" y="473"/>
                    <a:pt x="116" y="478"/>
                    <a:pt x="87" y="481"/>
                  </a:cubicBezTo>
                  <a:cubicBezTo>
                    <a:pt x="37" y="484"/>
                    <a:pt x="0" y="529"/>
                    <a:pt x="4" y="579"/>
                  </a:cubicBezTo>
                  <a:cubicBezTo>
                    <a:pt x="9" y="626"/>
                    <a:pt x="47" y="661"/>
                    <a:pt x="94" y="661"/>
                  </a:cubicBezTo>
                  <a:cubicBezTo>
                    <a:pt x="95" y="661"/>
                    <a:pt x="96" y="661"/>
                    <a:pt x="97" y="661"/>
                  </a:cubicBezTo>
                  <a:cubicBezTo>
                    <a:pt x="98" y="661"/>
                    <a:pt x="100" y="661"/>
                    <a:pt x="101" y="663"/>
                  </a:cubicBezTo>
                  <a:cubicBezTo>
                    <a:pt x="137" y="660"/>
                    <a:pt x="175" y="652"/>
                    <a:pt x="215" y="644"/>
                  </a:cubicBezTo>
                  <a:cubicBezTo>
                    <a:pt x="247" y="637"/>
                    <a:pt x="279" y="631"/>
                    <a:pt x="308" y="628"/>
                  </a:cubicBezTo>
                  <a:cubicBezTo>
                    <a:pt x="336" y="626"/>
                    <a:pt x="363" y="610"/>
                    <a:pt x="378" y="585"/>
                  </a:cubicBezTo>
                  <a:cubicBezTo>
                    <a:pt x="394" y="559"/>
                    <a:pt x="396" y="530"/>
                    <a:pt x="385" y="504"/>
                  </a:cubicBezTo>
                  <a:lnTo>
                    <a:pt x="210" y="57"/>
                  </a:lnTo>
                  <a:cubicBezTo>
                    <a:pt x="196" y="21"/>
                    <a:pt x="16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3"/>
            <p:cNvSpPr/>
            <p:nvPr/>
          </p:nvSpPr>
          <p:spPr>
            <a:xfrm>
              <a:off x="4263215" y="1752639"/>
              <a:ext cx="27273" cy="16458"/>
            </a:xfrm>
            <a:custGeom>
              <a:avLst/>
              <a:gdLst/>
              <a:ahLst/>
              <a:cxnLst/>
              <a:rect l="l" t="t" r="r" b="b"/>
              <a:pathLst>
                <a:path w="522" h="315" extrusionOk="0">
                  <a:moveTo>
                    <a:pt x="102" y="0"/>
                  </a:moveTo>
                  <a:cubicBezTo>
                    <a:pt x="91" y="0"/>
                    <a:pt x="79" y="2"/>
                    <a:pt x="68" y="7"/>
                  </a:cubicBezTo>
                  <a:cubicBezTo>
                    <a:pt x="22" y="26"/>
                    <a:pt x="0" y="80"/>
                    <a:pt x="20" y="125"/>
                  </a:cubicBezTo>
                  <a:cubicBezTo>
                    <a:pt x="52" y="204"/>
                    <a:pt x="121" y="267"/>
                    <a:pt x="208" y="296"/>
                  </a:cubicBezTo>
                  <a:cubicBezTo>
                    <a:pt x="244" y="307"/>
                    <a:pt x="281" y="315"/>
                    <a:pt x="316" y="315"/>
                  </a:cubicBezTo>
                  <a:cubicBezTo>
                    <a:pt x="368" y="315"/>
                    <a:pt x="417" y="301"/>
                    <a:pt x="462" y="279"/>
                  </a:cubicBezTo>
                  <a:cubicBezTo>
                    <a:pt x="506" y="254"/>
                    <a:pt x="521" y="199"/>
                    <a:pt x="497" y="156"/>
                  </a:cubicBezTo>
                  <a:cubicBezTo>
                    <a:pt x="481" y="125"/>
                    <a:pt x="450" y="109"/>
                    <a:pt x="418" y="109"/>
                  </a:cubicBezTo>
                  <a:cubicBezTo>
                    <a:pt x="403" y="109"/>
                    <a:pt x="387" y="113"/>
                    <a:pt x="374" y="120"/>
                  </a:cubicBezTo>
                  <a:cubicBezTo>
                    <a:pt x="357" y="129"/>
                    <a:pt x="337" y="134"/>
                    <a:pt x="315" y="134"/>
                  </a:cubicBezTo>
                  <a:cubicBezTo>
                    <a:pt x="299" y="134"/>
                    <a:pt x="283" y="132"/>
                    <a:pt x="267" y="126"/>
                  </a:cubicBezTo>
                  <a:cubicBezTo>
                    <a:pt x="228" y="113"/>
                    <a:pt x="198" y="86"/>
                    <a:pt x="185" y="55"/>
                  </a:cubicBezTo>
                  <a:cubicBezTo>
                    <a:pt x="171" y="21"/>
                    <a:pt x="138"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3"/>
            <p:cNvSpPr/>
            <p:nvPr/>
          </p:nvSpPr>
          <p:spPr>
            <a:xfrm>
              <a:off x="4237666" y="1682208"/>
              <a:ext cx="35842" cy="23250"/>
            </a:xfrm>
            <a:custGeom>
              <a:avLst/>
              <a:gdLst/>
              <a:ahLst/>
              <a:cxnLst/>
              <a:rect l="l" t="t" r="r" b="b"/>
              <a:pathLst>
                <a:path w="686" h="445" extrusionOk="0">
                  <a:moveTo>
                    <a:pt x="364" y="0"/>
                  </a:moveTo>
                  <a:cubicBezTo>
                    <a:pt x="328" y="0"/>
                    <a:pt x="292" y="6"/>
                    <a:pt x="257" y="17"/>
                  </a:cubicBezTo>
                  <a:cubicBezTo>
                    <a:pt x="113" y="62"/>
                    <a:pt x="8" y="200"/>
                    <a:pt x="3" y="351"/>
                  </a:cubicBezTo>
                  <a:cubicBezTo>
                    <a:pt x="1" y="402"/>
                    <a:pt x="40" y="444"/>
                    <a:pt x="90" y="445"/>
                  </a:cubicBezTo>
                  <a:lnTo>
                    <a:pt x="93" y="445"/>
                  </a:lnTo>
                  <a:cubicBezTo>
                    <a:pt x="142" y="445"/>
                    <a:pt x="182" y="406"/>
                    <a:pt x="183" y="358"/>
                  </a:cubicBezTo>
                  <a:cubicBezTo>
                    <a:pt x="187" y="284"/>
                    <a:pt x="241" y="211"/>
                    <a:pt x="311" y="190"/>
                  </a:cubicBezTo>
                  <a:cubicBezTo>
                    <a:pt x="327" y="185"/>
                    <a:pt x="345" y="182"/>
                    <a:pt x="362" y="182"/>
                  </a:cubicBezTo>
                  <a:cubicBezTo>
                    <a:pt x="419" y="182"/>
                    <a:pt x="477" y="209"/>
                    <a:pt x="511" y="254"/>
                  </a:cubicBezTo>
                  <a:cubicBezTo>
                    <a:pt x="529" y="278"/>
                    <a:pt x="556" y="290"/>
                    <a:pt x="583" y="290"/>
                  </a:cubicBezTo>
                  <a:cubicBezTo>
                    <a:pt x="603" y="290"/>
                    <a:pt x="622" y="284"/>
                    <a:pt x="638" y="272"/>
                  </a:cubicBezTo>
                  <a:cubicBezTo>
                    <a:pt x="677" y="241"/>
                    <a:pt x="685" y="185"/>
                    <a:pt x="655" y="145"/>
                  </a:cubicBezTo>
                  <a:cubicBezTo>
                    <a:pt x="588" y="53"/>
                    <a:pt x="477" y="0"/>
                    <a:pt x="3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3"/>
            <p:cNvSpPr/>
            <p:nvPr/>
          </p:nvSpPr>
          <p:spPr>
            <a:xfrm>
              <a:off x="4318442" y="1679334"/>
              <a:ext cx="27534" cy="12017"/>
            </a:xfrm>
            <a:custGeom>
              <a:avLst/>
              <a:gdLst/>
              <a:ahLst/>
              <a:cxnLst/>
              <a:rect l="l" t="t" r="r" b="b"/>
              <a:pathLst>
                <a:path w="527" h="230" extrusionOk="0">
                  <a:moveTo>
                    <a:pt x="430" y="0"/>
                  </a:moveTo>
                  <a:cubicBezTo>
                    <a:pt x="426" y="0"/>
                    <a:pt x="422" y="1"/>
                    <a:pt x="417" y="1"/>
                  </a:cubicBezTo>
                  <a:lnTo>
                    <a:pt x="82" y="49"/>
                  </a:lnTo>
                  <a:cubicBezTo>
                    <a:pt x="33" y="57"/>
                    <a:pt x="0" y="103"/>
                    <a:pt x="6" y="152"/>
                  </a:cubicBezTo>
                  <a:cubicBezTo>
                    <a:pt x="13" y="197"/>
                    <a:pt x="52" y="229"/>
                    <a:pt x="96" y="229"/>
                  </a:cubicBezTo>
                  <a:cubicBezTo>
                    <a:pt x="102" y="229"/>
                    <a:pt x="106" y="229"/>
                    <a:pt x="109" y="228"/>
                  </a:cubicBezTo>
                  <a:lnTo>
                    <a:pt x="444" y="180"/>
                  </a:lnTo>
                  <a:cubicBezTo>
                    <a:pt x="493" y="172"/>
                    <a:pt x="526" y="126"/>
                    <a:pt x="520" y="77"/>
                  </a:cubicBezTo>
                  <a:cubicBezTo>
                    <a:pt x="513" y="33"/>
                    <a:pt x="474"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3"/>
            <p:cNvSpPr/>
            <p:nvPr/>
          </p:nvSpPr>
          <p:spPr>
            <a:xfrm>
              <a:off x="4154225" y="1729910"/>
              <a:ext cx="31244" cy="14525"/>
            </a:xfrm>
            <a:custGeom>
              <a:avLst/>
              <a:gdLst/>
              <a:ahLst/>
              <a:cxnLst/>
              <a:rect l="l" t="t" r="r" b="b"/>
              <a:pathLst>
                <a:path w="598" h="278" extrusionOk="0">
                  <a:moveTo>
                    <a:pt x="101" y="0"/>
                  </a:moveTo>
                  <a:cubicBezTo>
                    <a:pt x="60" y="0"/>
                    <a:pt x="22" y="27"/>
                    <a:pt x="11" y="69"/>
                  </a:cubicBezTo>
                  <a:cubicBezTo>
                    <a:pt x="1" y="118"/>
                    <a:pt x="31" y="166"/>
                    <a:pt x="79" y="179"/>
                  </a:cubicBezTo>
                  <a:lnTo>
                    <a:pt x="477" y="275"/>
                  </a:lnTo>
                  <a:cubicBezTo>
                    <a:pt x="484" y="276"/>
                    <a:pt x="492" y="277"/>
                    <a:pt x="498" y="277"/>
                  </a:cubicBezTo>
                  <a:cubicBezTo>
                    <a:pt x="540" y="277"/>
                    <a:pt x="576" y="249"/>
                    <a:pt x="587" y="208"/>
                  </a:cubicBezTo>
                  <a:cubicBezTo>
                    <a:pt x="597" y="158"/>
                    <a:pt x="568" y="110"/>
                    <a:pt x="519" y="99"/>
                  </a:cubicBezTo>
                  <a:lnTo>
                    <a:pt x="122" y="2"/>
                  </a:lnTo>
                  <a:cubicBezTo>
                    <a:pt x="115" y="1"/>
                    <a:pt x="108"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3"/>
            <p:cNvSpPr/>
            <p:nvPr/>
          </p:nvSpPr>
          <p:spPr>
            <a:xfrm>
              <a:off x="5060893" y="2042147"/>
              <a:ext cx="202877" cy="321165"/>
            </a:xfrm>
            <a:custGeom>
              <a:avLst/>
              <a:gdLst/>
              <a:ahLst/>
              <a:cxnLst/>
              <a:rect l="l" t="t" r="r" b="b"/>
              <a:pathLst>
                <a:path w="3883" h="6147" extrusionOk="0">
                  <a:moveTo>
                    <a:pt x="0" y="1"/>
                  </a:moveTo>
                  <a:lnTo>
                    <a:pt x="504" y="5631"/>
                  </a:lnTo>
                  <a:lnTo>
                    <a:pt x="2737" y="6147"/>
                  </a:lnTo>
                  <a:cubicBezTo>
                    <a:pt x="3406" y="5462"/>
                    <a:pt x="3883" y="2478"/>
                    <a:pt x="3059" y="1329"/>
                  </a:cubicBezTo>
                  <a:cubicBezTo>
                    <a:pt x="2236" y="182"/>
                    <a:pt x="1" y="1"/>
                    <a:pt x="0" y="1"/>
                  </a:cubicBezTo>
                  <a:close/>
                </a:path>
              </a:pathLst>
            </a:custGeom>
            <a:solidFill>
              <a:srgbClr val="BB54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3"/>
            <p:cNvSpPr/>
            <p:nvPr/>
          </p:nvSpPr>
          <p:spPr>
            <a:xfrm>
              <a:off x="4206108" y="2236616"/>
              <a:ext cx="264059" cy="147599"/>
            </a:xfrm>
            <a:custGeom>
              <a:avLst/>
              <a:gdLst/>
              <a:ahLst/>
              <a:cxnLst/>
              <a:rect l="l" t="t" r="r" b="b"/>
              <a:pathLst>
                <a:path w="5054" h="2825" extrusionOk="0">
                  <a:moveTo>
                    <a:pt x="3521" y="1"/>
                  </a:moveTo>
                  <a:cubicBezTo>
                    <a:pt x="3211" y="1"/>
                    <a:pt x="2901" y="15"/>
                    <a:pt x="2593" y="43"/>
                  </a:cubicBezTo>
                  <a:cubicBezTo>
                    <a:pt x="2585" y="43"/>
                    <a:pt x="2576" y="43"/>
                    <a:pt x="2568" y="43"/>
                  </a:cubicBezTo>
                  <a:cubicBezTo>
                    <a:pt x="1556" y="43"/>
                    <a:pt x="463" y="694"/>
                    <a:pt x="0" y="1593"/>
                  </a:cubicBezTo>
                  <a:lnTo>
                    <a:pt x="4802" y="2825"/>
                  </a:lnTo>
                  <a:cubicBezTo>
                    <a:pt x="4889" y="1925"/>
                    <a:pt x="4964" y="1015"/>
                    <a:pt x="5054" y="117"/>
                  </a:cubicBezTo>
                  <a:cubicBezTo>
                    <a:pt x="4547" y="39"/>
                    <a:pt x="4034" y="1"/>
                    <a:pt x="3521" y="1"/>
                  </a:cubicBezTo>
                  <a:close/>
                </a:path>
              </a:pathLst>
            </a:custGeom>
            <a:solidFill>
              <a:srgbClr val="BB54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3"/>
            <p:cNvSpPr/>
            <p:nvPr/>
          </p:nvSpPr>
          <p:spPr>
            <a:xfrm>
              <a:off x="4470381" y="1794594"/>
              <a:ext cx="690503" cy="297863"/>
            </a:xfrm>
            <a:custGeom>
              <a:avLst/>
              <a:gdLst/>
              <a:ahLst/>
              <a:cxnLst/>
              <a:rect l="l" t="t" r="r" b="b"/>
              <a:pathLst>
                <a:path w="13216" h="5701" extrusionOk="0">
                  <a:moveTo>
                    <a:pt x="12253" y="1"/>
                  </a:moveTo>
                  <a:lnTo>
                    <a:pt x="10116" y="1549"/>
                  </a:lnTo>
                  <a:cubicBezTo>
                    <a:pt x="9250" y="2177"/>
                    <a:pt x="8558" y="3016"/>
                    <a:pt x="8105" y="3985"/>
                  </a:cubicBezTo>
                  <a:lnTo>
                    <a:pt x="7490" y="3706"/>
                  </a:lnTo>
                  <a:cubicBezTo>
                    <a:pt x="6865" y="3422"/>
                    <a:pt x="6196" y="3243"/>
                    <a:pt x="5512" y="3175"/>
                  </a:cubicBezTo>
                  <a:lnTo>
                    <a:pt x="103" y="2640"/>
                  </a:lnTo>
                  <a:lnTo>
                    <a:pt x="0" y="3394"/>
                  </a:lnTo>
                  <a:cubicBezTo>
                    <a:pt x="0" y="3394"/>
                    <a:pt x="10798" y="5546"/>
                    <a:pt x="10725" y="5697"/>
                  </a:cubicBezTo>
                  <a:cubicBezTo>
                    <a:pt x="10724" y="5699"/>
                    <a:pt x="10723" y="5700"/>
                    <a:pt x="10723" y="5700"/>
                  </a:cubicBezTo>
                  <a:lnTo>
                    <a:pt x="10723" y="5700"/>
                  </a:lnTo>
                  <a:cubicBezTo>
                    <a:pt x="10724" y="5700"/>
                    <a:pt x="13216" y="335"/>
                    <a:pt x="13216" y="335"/>
                  </a:cubicBezTo>
                  <a:lnTo>
                    <a:pt x="1225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3"/>
            <p:cNvSpPr/>
            <p:nvPr/>
          </p:nvSpPr>
          <p:spPr>
            <a:xfrm>
              <a:off x="4401674" y="1811941"/>
              <a:ext cx="759208" cy="750013"/>
            </a:xfrm>
            <a:custGeom>
              <a:avLst/>
              <a:gdLst/>
              <a:ahLst/>
              <a:cxnLst/>
              <a:rect l="l" t="t" r="r" b="b"/>
              <a:pathLst>
                <a:path w="14531" h="14355" extrusionOk="0">
                  <a:moveTo>
                    <a:pt x="14531" y="0"/>
                  </a:moveTo>
                  <a:lnTo>
                    <a:pt x="10376" y="3425"/>
                  </a:lnTo>
                  <a:cubicBezTo>
                    <a:pt x="9990" y="3742"/>
                    <a:pt x="9509" y="3913"/>
                    <a:pt x="9015" y="3913"/>
                  </a:cubicBezTo>
                  <a:cubicBezTo>
                    <a:pt x="8936" y="3913"/>
                    <a:pt x="8857" y="3909"/>
                    <a:pt x="8778" y="3900"/>
                  </a:cubicBezTo>
                  <a:lnTo>
                    <a:pt x="1313" y="3060"/>
                  </a:lnTo>
                  <a:lnTo>
                    <a:pt x="1" y="13501"/>
                  </a:lnTo>
                  <a:lnTo>
                    <a:pt x="7460" y="14341"/>
                  </a:lnTo>
                  <a:cubicBezTo>
                    <a:pt x="7540" y="14350"/>
                    <a:pt x="7620" y="14355"/>
                    <a:pt x="7700" y="14355"/>
                  </a:cubicBezTo>
                  <a:cubicBezTo>
                    <a:pt x="8193" y="14355"/>
                    <a:pt x="8673" y="14184"/>
                    <a:pt x="9057" y="13867"/>
                  </a:cubicBezTo>
                  <a:lnTo>
                    <a:pt x="13218" y="10443"/>
                  </a:lnTo>
                  <a:lnTo>
                    <a:pt x="1453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3"/>
            <p:cNvSpPr/>
            <p:nvPr/>
          </p:nvSpPr>
          <p:spPr>
            <a:xfrm>
              <a:off x="4788626" y="2019001"/>
              <a:ext cx="78580" cy="554973"/>
            </a:xfrm>
            <a:custGeom>
              <a:avLst/>
              <a:gdLst/>
              <a:ahLst/>
              <a:cxnLst/>
              <a:rect l="l" t="t" r="r" b="b"/>
              <a:pathLst>
                <a:path w="1504" h="10622" extrusionOk="0">
                  <a:moveTo>
                    <a:pt x="1409" y="1"/>
                  </a:moveTo>
                  <a:cubicBezTo>
                    <a:pt x="1365" y="1"/>
                    <a:pt x="1324" y="34"/>
                    <a:pt x="1318" y="80"/>
                  </a:cubicBezTo>
                  <a:lnTo>
                    <a:pt x="6" y="10520"/>
                  </a:lnTo>
                  <a:cubicBezTo>
                    <a:pt x="0" y="10571"/>
                    <a:pt x="35" y="10614"/>
                    <a:pt x="84" y="10621"/>
                  </a:cubicBezTo>
                  <a:cubicBezTo>
                    <a:pt x="88" y="10622"/>
                    <a:pt x="92" y="10622"/>
                    <a:pt x="97" y="10622"/>
                  </a:cubicBezTo>
                  <a:cubicBezTo>
                    <a:pt x="141" y="10622"/>
                    <a:pt x="179" y="10589"/>
                    <a:pt x="184" y="10542"/>
                  </a:cubicBezTo>
                  <a:lnTo>
                    <a:pt x="1498" y="102"/>
                  </a:lnTo>
                  <a:cubicBezTo>
                    <a:pt x="1503" y="52"/>
                    <a:pt x="1468" y="8"/>
                    <a:pt x="1419" y="1"/>
                  </a:cubicBezTo>
                  <a:cubicBezTo>
                    <a:pt x="1415" y="1"/>
                    <a:pt x="1412"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3"/>
            <p:cNvSpPr/>
            <p:nvPr/>
          </p:nvSpPr>
          <p:spPr>
            <a:xfrm>
              <a:off x="4864177" y="1995751"/>
              <a:ext cx="78580" cy="555025"/>
            </a:xfrm>
            <a:custGeom>
              <a:avLst/>
              <a:gdLst/>
              <a:ahLst/>
              <a:cxnLst/>
              <a:rect l="l" t="t" r="r" b="b"/>
              <a:pathLst>
                <a:path w="1504" h="10623" extrusionOk="0">
                  <a:moveTo>
                    <a:pt x="1409" y="1"/>
                  </a:moveTo>
                  <a:cubicBezTo>
                    <a:pt x="1365" y="1"/>
                    <a:pt x="1325" y="34"/>
                    <a:pt x="1319" y="80"/>
                  </a:cubicBezTo>
                  <a:lnTo>
                    <a:pt x="6" y="10520"/>
                  </a:lnTo>
                  <a:cubicBezTo>
                    <a:pt x="0" y="10570"/>
                    <a:pt x="35" y="10615"/>
                    <a:pt x="85" y="10621"/>
                  </a:cubicBezTo>
                  <a:cubicBezTo>
                    <a:pt x="88" y="10622"/>
                    <a:pt x="92" y="10622"/>
                    <a:pt x="97" y="10622"/>
                  </a:cubicBezTo>
                  <a:cubicBezTo>
                    <a:pt x="141" y="10622"/>
                    <a:pt x="180" y="10589"/>
                    <a:pt x="186" y="10542"/>
                  </a:cubicBezTo>
                  <a:lnTo>
                    <a:pt x="1498" y="102"/>
                  </a:lnTo>
                  <a:cubicBezTo>
                    <a:pt x="1503" y="52"/>
                    <a:pt x="1469" y="8"/>
                    <a:pt x="1419" y="1"/>
                  </a:cubicBezTo>
                  <a:cubicBezTo>
                    <a:pt x="1416" y="1"/>
                    <a:pt x="1412"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3"/>
            <p:cNvSpPr/>
            <p:nvPr/>
          </p:nvSpPr>
          <p:spPr>
            <a:xfrm>
              <a:off x="4538042" y="2123342"/>
              <a:ext cx="232658" cy="34536"/>
            </a:xfrm>
            <a:custGeom>
              <a:avLst/>
              <a:gdLst/>
              <a:ahLst/>
              <a:cxnLst/>
              <a:rect l="l" t="t" r="r" b="b"/>
              <a:pathLst>
                <a:path w="4453" h="661" extrusionOk="0">
                  <a:moveTo>
                    <a:pt x="95" y="0"/>
                  </a:moveTo>
                  <a:cubicBezTo>
                    <a:pt x="49" y="0"/>
                    <a:pt x="11" y="35"/>
                    <a:pt x="6" y="81"/>
                  </a:cubicBezTo>
                  <a:cubicBezTo>
                    <a:pt x="0" y="130"/>
                    <a:pt x="37" y="175"/>
                    <a:pt x="86" y="181"/>
                  </a:cubicBezTo>
                  <a:lnTo>
                    <a:pt x="4347" y="661"/>
                  </a:lnTo>
                  <a:lnTo>
                    <a:pt x="4358" y="661"/>
                  </a:lnTo>
                  <a:cubicBezTo>
                    <a:pt x="4403" y="661"/>
                    <a:pt x="4441" y="628"/>
                    <a:pt x="4447" y="581"/>
                  </a:cubicBezTo>
                  <a:cubicBezTo>
                    <a:pt x="4452" y="531"/>
                    <a:pt x="4417" y="486"/>
                    <a:pt x="4366" y="480"/>
                  </a:cubicBezTo>
                  <a:lnTo>
                    <a:pt x="106" y="1"/>
                  </a:lnTo>
                  <a:cubicBezTo>
                    <a:pt x="102" y="0"/>
                    <a:pt x="99"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3"/>
            <p:cNvSpPr/>
            <p:nvPr/>
          </p:nvSpPr>
          <p:spPr>
            <a:xfrm>
              <a:off x="4534124" y="2158453"/>
              <a:ext cx="232658" cy="34588"/>
            </a:xfrm>
            <a:custGeom>
              <a:avLst/>
              <a:gdLst/>
              <a:ahLst/>
              <a:cxnLst/>
              <a:rect l="l" t="t" r="r" b="b"/>
              <a:pathLst>
                <a:path w="4453" h="662" extrusionOk="0">
                  <a:moveTo>
                    <a:pt x="97" y="0"/>
                  </a:moveTo>
                  <a:cubicBezTo>
                    <a:pt x="51" y="0"/>
                    <a:pt x="11" y="35"/>
                    <a:pt x="6" y="81"/>
                  </a:cubicBezTo>
                  <a:cubicBezTo>
                    <a:pt x="1" y="131"/>
                    <a:pt x="37" y="176"/>
                    <a:pt x="86" y="181"/>
                  </a:cubicBezTo>
                  <a:lnTo>
                    <a:pt x="4347" y="662"/>
                  </a:lnTo>
                  <a:lnTo>
                    <a:pt x="4358" y="662"/>
                  </a:lnTo>
                  <a:cubicBezTo>
                    <a:pt x="4403" y="662"/>
                    <a:pt x="4441" y="626"/>
                    <a:pt x="4447" y="581"/>
                  </a:cubicBezTo>
                  <a:cubicBezTo>
                    <a:pt x="4452" y="532"/>
                    <a:pt x="4417" y="486"/>
                    <a:pt x="4367" y="481"/>
                  </a:cubicBezTo>
                  <a:lnTo>
                    <a:pt x="106" y="1"/>
                  </a:lnTo>
                  <a:cubicBezTo>
                    <a:pt x="103" y="0"/>
                    <a:pt x="100" y="0"/>
                    <a:pt x="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3"/>
            <p:cNvSpPr/>
            <p:nvPr/>
          </p:nvSpPr>
          <p:spPr>
            <a:xfrm>
              <a:off x="4530519" y="2190690"/>
              <a:ext cx="232606" cy="34536"/>
            </a:xfrm>
            <a:custGeom>
              <a:avLst/>
              <a:gdLst/>
              <a:ahLst/>
              <a:cxnLst/>
              <a:rect l="l" t="t" r="r" b="b"/>
              <a:pathLst>
                <a:path w="4452" h="661" extrusionOk="0">
                  <a:moveTo>
                    <a:pt x="96" y="0"/>
                  </a:moveTo>
                  <a:cubicBezTo>
                    <a:pt x="50" y="0"/>
                    <a:pt x="10" y="34"/>
                    <a:pt x="5" y="81"/>
                  </a:cubicBezTo>
                  <a:cubicBezTo>
                    <a:pt x="0" y="130"/>
                    <a:pt x="36" y="175"/>
                    <a:pt x="86" y="181"/>
                  </a:cubicBezTo>
                  <a:lnTo>
                    <a:pt x="4347" y="661"/>
                  </a:lnTo>
                  <a:lnTo>
                    <a:pt x="4358" y="661"/>
                  </a:lnTo>
                  <a:cubicBezTo>
                    <a:pt x="4402" y="661"/>
                    <a:pt x="4441" y="628"/>
                    <a:pt x="4446" y="581"/>
                  </a:cubicBezTo>
                  <a:cubicBezTo>
                    <a:pt x="4452" y="531"/>
                    <a:pt x="4415" y="485"/>
                    <a:pt x="4366" y="480"/>
                  </a:cubicBezTo>
                  <a:lnTo>
                    <a:pt x="106" y="1"/>
                  </a:lnTo>
                  <a:cubicBezTo>
                    <a:pt x="103" y="0"/>
                    <a:pt x="99"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3"/>
            <p:cNvSpPr/>
            <p:nvPr/>
          </p:nvSpPr>
          <p:spPr>
            <a:xfrm>
              <a:off x="4973534" y="2032481"/>
              <a:ext cx="107839" cy="270433"/>
            </a:xfrm>
            <a:custGeom>
              <a:avLst/>
              <a:gdLst/>
              <a:ahLst/>
              <a:cxnLst/>
              <a:rect l="l" t="t" r="r" b="b"/>
              <a:pathLst>
                <a:path w="2064" h="5176" extrusionOk="0">
                  <a:moveTo>
                    <a:pt x="1852" y="304"/>
                  </a:moveTo>
                  <a:lnTo>
                    <a:pt x="1403" y="3873"/>
                  </a:lnTo>
                  <a:lnTo>
                    <a:pt x="211" y="4870"/>
                  </a:lnTo>
                  <a:lnTo>
                    <a:pt x="630" y="1312"/>
                  </a:lnTo>
                  <a:lnTo>
                    <a:pt x="1852" y="304"/>
                  </a:lnTo>
                  <a:close/>
                  <a:moveTo>
                    <a:pt x="1969" y="1"/>
                  </a:moveTo>
                  <a:cubicBezTo>
                    <a:pt x="1948" y="1"/>
                    <a:pt x="1928" y="8"/>
                    <a:pt x="1912" y="21"/>
                  </a:cubicBezTo>
                  <a:lnTo>
                    <a:pt x="486" y="1197"/>
                  </a:lnTo>
                  <a:cubicBezTo>
                    <a:pt x="469" y="1212"/>
                    <a:pt x="457" y="1233"/>
                    <a:pt x="454" y="1255"/>
                  </a:cubicBezTo>
                  <a:lnTo>
                    <a:pt x="5" y="5075"/>
                  </a:lnTo>
                  <a:cubicBezTo>
                    <a:pt x="1" y="5111"/>
                    <a:pt x="20" y="5148"/>
                    <a:pt x="52" y="5165"/>
                  </a:cubicBezTo>
                  <a:cubicBezTo>
                    <a:pt x="65" y="5171"/>
                    <a:pt x="80" y="5175"/>
                    <a:pt x="95" y="5175"/>
                  </a:cubicBezTo>
                  <a:cubicBezTo>
                    <a:pt x="115" y="5175"/>
                    <a:pt x="136" y="5169"/>
                    <a:pt x="153" y="5155"/>
                  </a:cubicBezTo>
                  <a:lnTo>
                    <a:pt x="1545" y="3991"/>
                  </a:lnTo>
                  <a:cubicBezTo>
                    <a:pt x="1562" y="3976"/>
                    <a:pt x="1575" y="3956"/>
                    <a:pt x="1577" y="3934"/>
                  </a:cubicBezTo>
                  <a:lnTo>
                    <a:pt x="2058" y="102"/>
                  </a:lnTo>
                  <a:cubicBezTo>
                    <a:pt x="2064" y="65"/>
                    <a:pt x="2046" y="30"/>
                    <a:pt x="2014" y="13"/>
                  </a:cubicBezTo>
                  <a:cubicBezTo>
                    <a:pt x="2000" y="5"/>
                    <a:pt x="1984" y="1"/>
                    <a:pt x="19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3"/>
            <p:cNvSpPr/>
            <p:nvPr/>
          </p:nvSpPr>
          <p:spPr>
            <a:xfrm>
              <a:off x="5016168" y="2155474"/>
              <a:ext cx="187778" cy="215939"/>
            </a:xfrm>
            <a:custGeom>
              <a:avLst/>
              <a:gdLst/>
              <a:ahLst/>
              <a:cxnLst/>
              <a:rect l="l" t="t" r="r" b="b"/>
              <a:pathLst>
                <a:path w="3594" h="4133" extrusionOk="0">
                  <a:moveTo>
                    <a:pt x="3342" y="1"/>
                  </a:moveTo>
                  <a:cubicBezTo>
                    <a:pt x="2421" y="373"/>
                    <a:pt x="1501" y="745"/>
                    <a:pt x="579" y="1118"/>
                  </a:cubicBezTo>
                  <a:cubicBezTo>
                    <a:pt x="482" y="1157"/>
                    <a:pt x="384" y="1198"/>
                    <a:pt x="304" y="1270"/>
                  </a:cubicBezTo>
                  <a:cubicBezTo>
                    <a:pt x="226" y="1340"/>
                    <a:pt x="173" y="1447"/>
                    <a:pt x="196" y="1550"/>
                  </a:cubicBezTo>
                  <a:cubicBezTo>
                    <a:pt x="384" y="1545"/>
                    <a:pt x="588" y="1542"/>
                    <a:pt x="775" y="1538"/>
                  </a:cubicBezTo>
                  <a:lnTo>
                    <a:pt x="775" y="1538"/>
                  </a:lnTo>
                  <a:cubicBezTo>
                    <a:pt x="638" y="1571"/>
                    <a:pt x="479" y="1625"/>
                    <a:pt x="343" y="1659"/>
                  </a:cubicBezTo>
                  <a:cubicBezTo>
                    <a:pt x="268" y="1677"/>
                    <a:pt x="191" y="1696"/>
                    <a:pt x="129" y="1742"/>
                  </a:cubicBezTo>
                  <a:cubicBezTo>
                    <a:pt x="44" y="1806"/>
                    <a:pt x="1" y="1923"/>
                    <a:pt x="25" y="2029"/>
                  </a:cubicBezTo>
                  <a:cubicBezTo>
                    <a:pt x="557" y="2104"/>
                    <a:pt x="1103" y="2183"/>
                    <a:pt x="1636" y="2259"/>
                  </a:cubicBezTo>
                  <a:cubicBezTo>
                    <a:pt x="1256" y="2271"/>
                    <a:pt x="866" y="2298"/>
                    <a:pt x="486" y="2311"/>
                  </a:cubicBezTo>
                  <a:cubicBezTo>
                    <a:pt x="400" y="2313"/>
                    <a:pt x="310" y="2318"/>
                    <a:pt x="234" y="2357"/>
                  </a:cubicBezTo>
                  <a:cubicBezTo>
                    <a:pt x="157" y="2398"/>
                    <a:pt x="98" y="2488"/>
                    <a:pt x="123" y="2570"/>
                  </a:cubicBezTo>
                  <a:cubicBezTo>
                    <a:pt x="721" y="2806"/>
                    <a:pt x="1325" y="3049"/>
                    <a:pt x="1921" y="3287"/>
                  </a:cubicBezTo>
                  <a:cubicBezTo>
                    <a:pt x="1622" y="3277"/>
                    <a:pt x="1314" y="3256"/>
                    <a:pt x="1016" y="3247"/>
                  </a:cubicBezTo>
                  <a:cubicBezTo>
                    <a:pt x="995" y="3246"/>
                    <a:pt x="975" y="3246"/>
                    <a:pt x="954" y="3246"/>
                  </a:cubicBezTo>
                  <a:cubicBezTo>
                    <a:pt x="894" y="3246"/>
                    <a:pt x="834" y="3252"/>
                    <a:pt x="780" y="3277"/>
                  </a:cubicBezTo>
                  <a:cubicBezTo>
                    <a:pt x="708" y="3312"/>
                    <a:pt x="653" y="3397"/>
                    <a:pt x="679" y="3473"/>
                  </a:cubicBezTo>
                  <a:cubicBezTo>
                    <a:pt x="1217" y="3671"/>
                    <a:pt x="1717" y="3853"/>
                    <a:pt x="2256" y="4050"/>
                  </a:cubicBezTo>
                  <a:cubicBezTo>
                    <a:pt x="2414" y="4108"/>
                    <a:pt x="2585" y="4132"/>
                    <a:pt x="2758" y="4132"/>
                  </a:cubicBezTo>
                  <a:cubicBezTo>
                    <a:pt x="3041" y="4132"/>
                    <a:pt x="3333" y="4068"/>
                    <a:pt x="3593" y="3979"/>
                  </a:cubicBezTo>
                  <a:lnTo>
                    <a:pt x="3342" y="1"/>
                  </a:lnTo>
                  <a:close/>
                </a:path>
              </a:pathLst>
            </a:custGeom>
            <a:solidFill>
              <a:srgbClr val="BB54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3"/>
            <p:cNvSpPr/>
            <p:nvPr/>
          </p:nvSpPr>
          <p:spPr>
            <a:xfrm>
              <a:off x="5109432" y="2151033"/>
              <a:ext cx="73355" cy="39447"/>
            </a:xfrm>
            <a:custGeom>
              <a:avLst/>
              <a:gdLst/>
              <a:ahLst/>
              <a:cxnLst/>
              <a:rect l="l" t="t" r="r" b="b"/>
              <a:pathLst>
                <a:path w="1404" h="755" extrusionOk="0">
                  <a:moveTo>
                    <a:pt x="1300" y="0"/>
                  </a:moveTo>
                  <a:cubicBezTo>
                    <a:pt x="1287" y="0"/>
                    <a:pt x="1274" y="3"/>
                    <a:pt x="1262" y="9"/>
                  </a:cubicBezTo>
                  <a:lnTo>
                    <a:pt x="65" y="582"/>
                  </a:lnTo>
                  <a:cubicBezTo>
                    <a:pt x="19" y="604"/>
                    <a:pt x="1" y="657"/>
                    <a:pt x="22" y="703"/>
                  </a:cubicBezTo>
                  <a:cubicBezTo>
                    <a:pt x="38" y="735"/>
                    <a:pt x="70" y="754"/>
                    <a:pt x="104" y="754"/>
                  </a:cubicBezTo>
                  <a:cubicBezTo>
                    <a:pt x="117" y="754"/>
                    <a:pt x="130" y="751"/>
                    <a:pt x="142" y="746"/>
                  </a:cubicBezTo>
                  <a:lnTo>
                    <a:pt x="1339" y="173"/>
                  </a:lnTo>
                  <a:cubicBezTo>
                    <a:pt x="1385" y="151"/>
                    <a:pt x="1403" y="98"/>
                    <a:pt x="1382" y="52"/>
                  </a:cubicBezTo>
                  <a:cubicBezTo>
                    <a:pt x="1366" y="19"/>
                    <a:pt x="1333"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3"/>
            <p:cNvSpPr/>
            <p:nvPr/>
          </p:nvSpPr>
          <p:spPr>
            <a:xfrm>
              <a:off x="5039053" y="2223763"/>
              <a:ext cx="139762" cy="16458"/>
            </a:xfrm>
            <a:custGeom>
              <a:avLst/>
              <a:gdLst/>
              <a:ahLst/>
              <a:cxnLst/>
              <a:rect l="l" t="t" r="r" b="b"/>
              <a:pathLst>
                <a:path w="2675" h="315" extrusionOk="0">
                  <a:moveTo>
                    <a:pt x="2578" y="1"/>
                  </a:moveTo>
                  <a:cubicBezTo>
                    <a:pt x="2577" y="1"/>
                    <a:pt x="2576" y="1"/>
                    <a:pt x="2576" y="1"/>
                  </a:cubicBezTo>
                  <a:lnTo>
                    <a:pt x="88" y="134"/>
                  </a:lnTo>
                  <a:cubicBezTo>
                    <a:pt x="39" y="136"/>
                    <a:pt x="0" y="179"/>
                    <a:pt x="2" y="229"/>
                  </a:cubicBezTo>
                  <a:cubicBezTo>
                    <a:pt x="3" y="277"/>
                    <a:pt x="44" y="314"/>
                    <a:pt x="92" y="314"/>
                  </a:cubicBezTo>
                  <a:lnTo>
                    <a:pt x="98" y="314"/>
                  </a:lnTo>
                  <a:lnTo>
                    <a:pt x="2585" y="182"/>
                  </a:lnTo>
                  <a:cubicBezTo>
                    <a:pt x="2635" y="179"/>
                    <a:pt x="2674" y="136"/>
                    <a:pt x="2671" y="87"/>
                  </a:cubicBezTo>
                  <a:cubicBezTo>
                    <a:pt x="2669" y="38"/>
                    <a:pt x="2627" y="1"/>
                    <a:pt x="25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3"/>
            <p:cNvSpPr/>
            <p:nvPr/>
          </p:nvSpPr>
          <p:spPr>
            <a:xfrm>
              <a:off x="5070611" y="2265144"/>
              <a:ext cx="98434" cy="24504"/>
            </a:xfrm>
            <a:custGeom>
              <a:avLst/>
              <a:gdLst/>
              <a:ahLst/>
              <a:cxnLst/>
              <a:rect l="l" t="t" r="r" b="b"/>
              <a:pathLst>
                <a:path w="1884" h="469" extrusionOk="0">
                  <a:moveTo>
                    <a:pt x="99" y="0"/>
                  </a:moveTo>
                  <a:cubicBezTo>
                    <a:pt x="56" y="0"/>
                    <a:pt x="16" y="31"/>
                    <a:pt x="8" y="75"/>
                  </a:cubicBezTo>
                  <a:cubicBezTo>
                    <a:pt x="0" y="125"/>
                    <a:pt x="33" y="172"/>
                    <a:pt x="82" y="180"/>
                  </a:cubicBezTo>
                  <a:lnTo>
                    <a:pt x="1772" y="467"/>
                  </a:lnTo>
                  <a:cubicBezTo>
                    <a:pt x="1776" y="469"/>
                    <a:pt x="1781" y="469"/>
                    <a:pt x="1787" y="469"/>
                  </a:cubicBezTo>
                  <a:cubicBezTo>
                    <a:pt x="1829" y="469"/>
                    <a:pt x="1868" y="438"/>
                    <a:pt x="1875" y="394"/>
                  </a:cubicBezTo>
                  <a:cubicBezTo>
                    <a:pt x="1884" y="344"/>
                    <a:pt x="1852" y="297"/>
                    <a:pt x="1803" y="289"/>
                  </a:cubicBezTo>
                  <a:lnTo>
                    <a:pt x="113" y="2"/>
                  </a:lnTo>
                  <a:cubicBezTo>
                    <a:pt x="108" y="1"/>
                    <a:pt x="103"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3"/>
            <p:cNvSpPr/>
            <p:nvPr/>
          </p:nvSpPr>
          <p:spPr>
            <a:xfrm>
              <a:off x="5090413" y="2315198"/>
              <a:ext cx="68601" cy="26855"/>
            </a:xfrm>
            <a:custGeom>
              <a:avLst/>
              <a:gdLst/>
              <a:ahLst/>
              <a:cxnLst/>
              <a:rect l="l" t="t" r="r" b="b"/>
              <a:pathLst>
                <a:path w="1313" h="514" extrusionOk="0">
                  <a:moveTo>
                    <a:pt x="98" y="1"/>
                  </a:moveTo>
                  <a:cubicBezTo>
                    <a:pt x="60" y="1"/>
                    <a:pt x="25" y="26"/>
                    <a:pt x="13" y="65"/>
                  </a:cubicBezTo>
                  <a:cubicBezTo>
                    <a:pt x="0" y="113"/>
                    <a:pt x="27" y="162"/>
                    <a:pt x="75" y="177"/>
                  </a:cubicBezTo>
                  <a:lnTo>
                    <a:pt x="1187" y="509"/>
                  </a:lnTo>
                  <a:cubicBezTo>
                    <a:pt x="1195" y="512"/>
                    <a:pt x="1204" y="513"/>
                    <a:pt x="1212" y="513"/>
                  </a:cubicBezTo>
                  <a:cubicBezTo>
                    <a:pt x="1253" y="513"/>
                    <a:pt x="1287" y="487"/>
                    <a:pt x="1300" y="449"/>
                  </a:cubicBezTo>
                  <a:cubicBezTo>
                    <a:pt x="1312" y="401"/>
                    <a:pt x="1286" y="352"/>
                    <a:pt x="1238" y="337"/>
                  </a:cubicBezTo>
                  <a:lnTo>
                    <a:pt x="125" y="5"/>
                  </a:lnTo>
                  <a:cubicBezTo>
                    <a:pt x="116" y="2"/>
                    <a:pt x="107"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3"/>
            <p:cNvSpPr/>
            <p:nvPr/>
          </p:nvSpPr>
          <p:spPr>
            <a:xfrm>
              <a:off x="3819103" y="2259658"/>
              <a:ext cx="747871" cy="367927"/>
            </a:xfrm>
            <a:custGeom>
              <a:avLst/>
              <a:gdLst/>
              <a:ahLst/>
              <a:cxnLst/>
              <a:rect l="l" t="t" r="r" b="b"/>
              <a:pathLst>
                <a:path w="14314" h="7042" extrusionOk="0">
                  <a:moveTo>
                    <a:pt x="9514" y="0"/>
                  </a:moveTo>
                  <a:cubicBezTo>
                    <a:pt x="8616" y="0"/>
                    <a:pt x="7732" y="269"/>
                    <a:pt x="6869" y="533"/>
                  </a:cubicBezTo>
                  <a:cubicBezTo>
                    <a:pt x="5139" y="1065"/>
                    <a:pt x="3324" y="1560"/>
                    <a:pt x="1649" y="2247"/>
                  </a:cubicBezTo>
                  <a:cubicBezTo>
                    <a:pt x="850" y="2575"/>
                    <a:pt x="249" y="3343"/>
                    <a:pt x="125" y="4199"/>
                  </a:cubicBezTo>
                  <a:cubicBezTo>
                    <a:pt x="0" y="5053"/>
                    <a:pt x="358" y="5962"/>
                    <a:pt x="1028" y="6504"/>
                  </a:cubicBezTo>
                  <a:cubicBezTo>
                    <a:pt x="1474" y="6863"/>
                    <a:pt x="2051" y="7042"/>
                    <a:pt x="2629" y="7042"/>
                  </a:cubicBezTo>
                  <a:cubicBezTo>
                    <a:pt x="2923" y="7042"/>
                    <a:pt x="3218" y="6995"/>
                    <a:pt x="3495" y="6902"/>
                  </a:cubicBezTo>
                  <a:cubicBezTo>
                    <a:pt x="5102" y="6359"/>
                    <a:pt x="6722" y="5716"/>
                    <a:pt x="8227" y="4935"/>
                  </a:cubicBezTo>
                  <a:cubicBezTo>
                    <a:pt x="8946" y="5182"/>
                    <a:pt x="9690" y="5416"/>
                    <a:pt x="10446" y="5488"/>
                  </a:cubicBezTo>
                  <a:cubicBezTo>
                    <a:pt x="11360" y="5027"/>
                    <a:pt x="12322" y="4571"/>
                    <a:pt x="13236" y="4110"/>
                  </a:cubicBezTo>
                  <a:cubicBezTo>
                    <a:pt x="13268" y="4031"/>
                    <a:pt x="13217" y="3947"/>
                    <a:pt x="13145" y="3905"/>
                  </a:cubicBezTo>
                  <a:cubicBezTo>
                    <a:pt x="13442" y="3803"/>
                    <a:pt x="13729" y="3752"/>
                    <a:pt x="14027" y="3650"/>
                  </a:cubicBezTo>
                  <a:cubicBezTo>
                    <a:pt x="14035" y="3547"/>
                    <a:pt x="13997" y="3440"/>
                    <a:pt x="13923" y="3369"/>
                  </a:cubicBezTo>
                  <a:cubicBezTo>
                    <a:pt x="13850" y="3297"/>
                    <a:pt x="13741" y="3280"/>
                    <a:pt x="13639" y="3275"/>
                  </a:cubicBezTo>
                  <a:cubicBezTo>
                    <a:pt x="12911" y="3233"/>
                    <a:pt x="12164" y="3217"/>
                    <a:pt x="11436" y="3175"/>
                  </a:cubicBezTo>
                  <a:cubicBezTo>
                    <a:pt x="12388" y="2949"/>
                    <a:pt x="13359" y="2806"/>
                    <a:pt x="14311" y="2580"/>
                  </a:cubicBezTo>
                  <a:cubicBezTo>
                    <a:pt x="14313" y="2407"/>
                    <a:pt x="14189" y="2208"/>
                    <a:pt x="14018" y="2182"/>
                  </a:cubicBezTo>
                  <a:cubicBezTo>
                    <a:pt x="14032" y="2065"/>
                    <a:pt x="13995" y="1944"/>
                    <a:pt x="13917" y="1855"/>
                  </a:cubicBezTo>
                  <a:cubicBezTo>
                    <a:pt x="13840" y="1768"/>
                    <a:pt x="13713" y="1770"/>
                    <a:pt x="13604" y="1728"/>
                  </a:cubicBezTo>
                  <a:lnTo>
                    <a:pt x="10568" y="573"/>
                  </a:lnTo>
                  <a:lnTo>
                    <a:pt x="9807" y="10"/>
                  </a:lnTo>
                  <a:cubicBezTo>
                    <a:pt x="9709" y="4"/>
                    <a:pt x="9611" y="0"/>
                    <a:pt x="9514" y="0"/>
                  </a:cubicBezTo>
                  <a:close/>
                </a:path>
              </a:pathLst>
            </a:custGeom>
            <a:solidFill>
              <a:srgbClr val="BB54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3"/>
            <p:cNvSpPr/>
            <p:nvPr/>
          </p:nvSpPr>
          <p:spPr>
            <a:xfrm>
              <a:off x="4392112" y="2457001"/>
              <a:ext cx="123879" cy="32864"/>
            </a:xfrm>
            <a:custGeom>
              <a:avLst/>
              <a:gdLst/>
              <a:ahLst/>
              <a:cxnLst/>
              <a:rect l="l" t="t" r="r" b="b"/>
              <a:pathLst>
                <a:path w="2371" h="629" extrusionOk="0">
                  <a:moveTo>
                    <a:pt x="2272" y="1"/>
                  </a:moveTo>
                  <a:cubicBezTo>
                    <a:pt x="2266" y="1"/>
                    <a:pt x="2260" y="1"/>
                    <a:pt x="2254" y="2"/>
                  </a:cubicBezTo>
                  <a:lnTo>
                    <a:pt x="81" y="450"/>
                  </a:lnTo>
                  <a:cubicBezTo>
                    <a:pt x="31" y="460"/>
                    <a:pt x="1" y="506"/>
                    <a:pt x="9" y="557"/>
                  </a:cubicBezTo>
                  <a:cubicBezTo>
                    <a:pt x="18" y="599"/>
                    <a:pt x="56" y="628"/>
                    <a:pt x="98" y="628"/>
                  </a:cubicBezTo>
                  <a:cubicBezTo>
                    <a:pt x="105" y="628"/>
                    <a:pt x="110" y="628"/>
                    <a:pt x="116" y="627"/>
                  </a:cubicBezTo>
                  <a:lnTo>
                    <a:pt x="2291" y="180"/>
                  </a:lnTo>
                  <a:cubicBezTo>
                    <a:pt x="2340" y="169"/>
                    <a:pt x="2371" y="122"/>
                    <a:pt x="2361" y="73"/>
                  </a:cubicBezTo>
                  <a:cubicBezTo>
                    <a:pt x="2352" y="30"/>
                    <a:pt x="2314" y="1"/>
                    <a:pt x="2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3"/>
            <p:cNvSpPr/>
            <p:nvPr/>
          </p:nvSpPr>
          <p:spPr>
            <a:xfrm>
              <a:off x="4380722" y="2413791"/>
              <a:ext cx="65362" cy="19279"/>
            </a:xfrm>
            <a:custGeom>
              <a:avLst/>
              <a:gdLst/>
              <a:ahLst/>
              <a:cxnLst/>
              <a:rect l="l" t="t" r="r" b="b"/>
              <a:pathLst>
                <a:path w="1251" h="369" extrusionOk="0">
                  <a:moveTo>
                    <a:pt x="1152" y="0"/>
                  </a:moveTo>
                  <a:cubicBezTo>
                    <a:pt x="1147" y="0"/>
                    <a:pt x="1142" y="1"/>
                    <a:pt x="1137" y="2"/>
                  </a:cubicBezTo>
                  <a:lnTo>
                    <a:pt x="83" y="189"/>
                  </a:lnTo>
                  <a:cubicBezTo>
                    <a:pt x="34" y="197"/>
                    <a:pt x="1" y="244"/>
                    <a:pt x="9" y="294"/>
                  </a:cubicBezTo>
                  <a:cubicBezTo>
                    <a:pt x="17" y="337"/>
                    <a:pt x="55" y="369"/>
                    <a:pt x="98" y="369"/>
                  </a:cubicBezTo>
                  <a:cubicBezTo>
                    <a:pt x="103" y="369"/>
                    <a:pt x="109" y="369"/>
                    <a:pt x="114" y="367"/>
                  </a:cubicBezTo>
                  <a:lnTo>
                    <a:pt x="1168" y="180"/>
                  </a:lnTo>
                  <a:cubicBezTo>
                    <a:pt x="1217" y="172"/>
                    <a:pt x="1251" y="125"/>
                    <a:pt x="1241" y="75"/>
                  </a:cubicBezTo>
                  <a:cubicBezTo>
                    <a:pt x="1234" y="31"/>
                    <a:pt x="1195" y="0"/>
                    <a:pt x="11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3"/>
            <p:cNvSpPr/>
            <p:nvPr/>
          </p:nvSpPr>
          <p:spPr>
            <a:xfrm>
              <a:off x="4372728" y="2366767"/>
              <a:ext cx="186158" cy="16301"/>
            </a:xfrm>
            <a:custGeom>
              <a:avLst/>
              <a:gdLst/>
              <a:ahLst/>
              <a:cxnLst/>
              <a:rect l="l" t="t" r="r" b="b"/>
              <a:pathLst>
                <a:path w="3563" h="312" extrusionOk="0">
                  <a:moveTo>
                    <a:pt x="90" y="1"/>
                  </a:moveTo>
                  <a:cubicBezTo>
                    <a:pt x="38" y="1"/>
                    <a:pt x="4" y="40"/>
                    <a:pt x="3" y="88"/>
                  </a:cubicBezTo>
                  <a:cubicBezTo>
                    <a:pt x="1" y="137"/>
                    <a:pt x="40" y="180"/>
                    <a:pt x="89" y="182"/>
                  </a:cubicBezTo>
                  <a:lnTo>
                    <a:pt x="3468" y="311"/>
                  </a:lnTo>
                  <a:lnTo>
                    <a:pt x="3471" y="311"/>
                  </a:lnTo>
                  <a:cubicBezTo>
                    <a:pt x="3520" y="311"/>
                    <a:pt x="3560" y="273"/>
                    <a:pt x="3561" y="225"/>
                  </a:cubicBezTo>
                  <a:cubicBezTo>
                    <a:pt x="3562" y="174"/>
                    <a:pt x="3524" y="132"/>
                    <a:pt x="3475" y="130"/>
                  </a:cubicBezTo>
                  <a:lnTo>
                    <a:pt x="96" y="1"/>
                  </a:lnTo>
                  <a:cubicBezTo>
                    <a:pt x="94" y="1"/>
                    <a:pt x="92" y="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3"/>
            <p:cNvSpPr/>
            <p:nvPr/>
          </p:nvSpPr>
          <p:spPr>
            <a:xfrm>
              <a:off x="4362487" y="2276639"/>
              <a:ext cx="75811" cy="39656"/>
            </a:xfrm>
            <a:custGeom>
              <a:avLst/>
              <a:gdLst/>
              <a:ahLst/>
              <a:cxnLst/>
              <a:rect l="l" t="t" r="r" b="b"/>
              <a:pathLst>
                <a:path w="1451" h="759" extrusionOk="0">
                  <a:moveTo>
                    <a:pt x="104" y="1"/>
                  </a:moveTo>
                  <a:cubicBezTo>
                    <a:pt x="71" y="1"/>
                    <a:pt x="38" y="21"/>
                    <a:pt x="22" y="53"/>
                  </a:cubicBezTo>
                  <a:cubicBezTo>
                    <a:pt x="1" y="99"/>
                    <a:pt x="20" y="153"/>
                    <a:pt x="66" y="174"/>
                  </a:cubicBezTo>
                  <a:lnTo>
                    <a:pt x="1308" y="750"/>
                  </a:lnTo>
                  <a:cubicBezTo>
                    <a:pt x="1320" y="755"/>
                    <a:pt x="1333" y="758"/>
                    <a:pt x="1345" y="758"/>
                  </a:cubicBezTo>
                  <a:cubicBezTo>
                    <a:pt x="1381" y="758"/>
                    <a:pt x="1413" y="739"/>
                    <a:pt x="1429" y="706"/>
                  </a:cubicBezTo>
                  <a:cubicBezTo>
                    <a:pt x="1450" y="660"/>
                    <a:pt x="1430" y="606"/>
                    <a:pt x="1384" y="585"/>
                  </a:cubicBezTo>
                  <a:lnTo>
                    <a:pt x="142" y="9"/>
                  </a:lnTo>
                  <a:cubicBezTo>
                    <a:pt x="130" y="4"/>
                    <a:pt x="117"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3"/>
            <p:cNvSpPr/>
            <p:nvPr/>
          </p:nvSpPr>
          <p:spPr>
            <a:xfrm>
              <a:off x="3001712" y="1845130"/>
              <a:ext cx="125977" cy="147423"/>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3"/>
            <p:cNvSpPr/>
            <p:nvPr/>
          </p:nvSpPr>
          <p:spPr>
            <a:xfrm rot="6300007">
              <a:off x="4842335" y="1291835"/>
              <a:ext cx="125968" cy="147412"/>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3"/>
            <p:cNvSpPr/>
            <p:nvPr/>
          </p:nvSpPr>
          <p:spPr>
            <a:xfrm rot="10800000">
              <a:off x="4497865" y="4448656"/>
              <a:ext cx="145356" cy="125892"/>
            </a:xfrm>
            <a:custGeom>
              <a:avLst/>
              <a:gdLst/>
              <a:ahLst/>
              <a:cxnLst/>
              <a:rect l="l" t="t" r="r" b="b"/>
              <a:pathLst>
                <a:path w="6893" h="5970" extrusionOk="0">
                  <a:moveTo>
                    <a:pt x="3447" y="1"/>
                  </a:moveTo>
                  <a:lnTo>
                    <a:pt x="1" y="5969"/>
                  </a:lnTo>
                  <a:lnTo>
                    <a:pt x="6893" y="5969"/>
                  </a:lnTo>
                  <a:lnTo>
                    <a:pt x="34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3"/>
            <p:cNvSpPr/>
            <p:nvPr/>
          </p:nvSpPr>
          <p:spPr>
            <a:xfrm>
              <a:off x="5288672" y="1516571"/>
              <a:ext cx="145356" cy="125892"/>
            </a:xfrm>
            <a:custGeom>
              <a:avLst/>
              <a:gdLst/>
              <a:ahLst/>
              <a:cxnLst/>
              <a:rect l="l" t="t" r="r" b="b"/>
              <a:pathLst>
                <a:path w="6893" h="5970" extrusionOk="0">
                  <a:moveTo>
                    <a:pt x="3447" y="1"/>
                  </a:moveTo>
                  <a:lnTo>
                    <a:pt x="1" y="5969"/>
                  </a:lnTo>
                  <a:lnTo>
                    <a:pt x="6893" y="5969"/>
                  </a:lnTo>
                  <a:lnTo>
                    <a:pt x="34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3"/>
            <p:cNvSpPr/>
            <p:nvPr/>
          </p:nvSpPr>
          <p:spPr>
            <a:xfrm rot="4499993" flipH="1">
              <a:off x="3462289" y="4454890"/>
              <a:ext cx="125968" cy="147412"/>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3"/>
            <p:cNvSpPr/>
            <p:nvPr/>
          </p:nvSpPr>
          <p:spPr>
            <a:xfrm rot="10800000" flipH="1">
              <a:off x="2836242" y="1495870"/>
              <a:ext cx="145356" cy="125892"/>
            </a:xfrm>
            <a:custGeom>
              <a:avLst/>
              <a:gdLst/>
              <a:ahLst/>
              <a:cxnLst/>
              <a:rect l="l" t="t" r="r" b="b"/>
              <a:pathLst>
                <a:path w="6893" h="5970" extrusionOk="0">
                  <a:moveTo>
                    <a:pt x="3447" y="1"/>
                  </a:moveTo>
                  <a:lnTo>
                    <a:pt x="1" y="5969"/>
                  </a:lnTo>
                  <a:lnTo>
                    <a:pt x="6893" y="5969"/>
                  </a:lnTo>
                  <a:lnTo>
                    <a:pt x="34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483"/>
        <p:cNvGrpSpPr/>
        <p:nvPr/>
      </p:nvGrpSpPr>
      <p:grpSpPr>
        <a:xfrm>
          <a:off x="0" y="0"/>
          <a:ext cx="0" cy="0"/>
          <a:chOff x="0" y="0"/>
          <a:chExt cx="0" cy="0"/>
        </a:xfrm>
      </p:grpSpPr>
      <p:sp>
        <p:nvSpPr>
          <p:cNvPr id="1484" name="Google Shape;1484;p4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Process for the next </a:t>
            </a:r>
            <a:r>
              <a:rPr lang="en" i="1">
                <a:latin typeface="Poppins"/>
                <a:ea typeface="Poppins"/>
                <a:cs typeface="Poppins"/>
                <a:sym typeface="Poppins"/>
              </a:rPr>
              <a:t>launch</a:t>
            </a:r>
            <a:endParaRPr i="1">
              <a:latin typeface="Poppins"/>
              <a:ea typeface="Poppins"/>
              <a:cs typeface="Poppins"/>
              <a:sym typeface="Poppins"/>
            </a:endParaRPr>
          </a:p>
        </p:txBody>
      </p:sp>
      <p:sp>
        <p:nvSpPr>
          <p:cNvPr id="1485" name="Google Shape;1485;p44"/>
          <p:cNvSpPr txBox="1"/>
          <p:nvPr/>
        </p:nvSpPr>
        <p:spPr>
          <a:xfrm flipH="1">
            <a:off x="1298749" y="1912225"/>
            <a:ext cx="1106400" cy="59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ssistant"/>
                <a:ea typeface="Assistant"/>
                <a:cs typeface="Assistant"/>
                <a:sym typeface="Assistant"/>
              </a:rPr>
              <a:t>Planning phase</a:t>
            </a:r>
            <a:endParaRPr sz="1200">
              <a:solidFill>
                <a:schemeClr val="dk1"/>
              </a:solidFill>
              <a:latin typeface="Assistant"/>
              <a:ea typeface="Assistant"/>
              <a:cs typeface="Assistant"/>
              <a:sym typeface="Assistant"/>
            </a:endParaRPr>
          </a:p>
        </p:txBody>
      </p:sp>
      <p:sp>
        <p:nvSpPr>
          <p:cNvPr id="1486" name="Google Shape;1486;p44"/>
          <p:cNvSpPr txBox="1"/>
          <p:nvPr/>
        </p:nvSpPr>
        <p:spPr>
          <a:xfrm flipH="1">
            <a:off x="3108325" y="1912225"/>
            <a:ext cx="1110300" cy="59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ssistant"/>
                <a:ea typeface="Assistant"/>
                <a:cs typeface="Assistant"/>
                <a:sym typeface="Assistant"/>
              </a:rPr>
              <a:t>Product development</a:t>
            </a:r>
            <a:endParaRPr sz="1200">
              <a:solidFill>
                <a:schemeClr val="dk1"/>
              </a:solidFill>
              <a:latin typeface="Assistant"/>
              <a:ea typeface="Assistant"/>
              <a:cs typeface="Assistant"/>
              <a:sym typeface="Assistant"/>
            </a:endParaRPr>
          </a:p>
        </p:txBody>
      </p:sp>
      <p:sp>
        <p:nvSpPr>
          <p:cNvPr id="1487" name="Google Shape;1487;p44"/>
          <p:cNvSpPr txBox="1"/>
          <p:nvPr/>
        </p:nvSpPr>
        <p:spPr>
          <a:xfrm flipH="1">
            <a:off x="4921812" y="1912225"/>
            <a:ext cx="1106400" cy="59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ssistant"/>
                <a:ea typeface="Assistant"/>
                <a:cs typeface="Assistant"/>
                <a:sym typeface="Assistant"/>
              </a:rPr>
              <a:t>Testing</a:t>
            </a:r>
            <a:endParaRPr sz="1200">
              <a:solidFill>
                <a:schemeClr val="dk1"/>
              </a:solidFill>
              <a:latin typeface="Assistant"/>
              <a:ea typeface="Assistant"/>
              <a:cs typeface="Assistant"/>
              <a:sym typeface="Assistant"/>
            </a:endParaRPr>
          </a:p>
        </p:txBody>
      </p:sp>
      <p:sp>
        <p:nvSpPr>
          <p:cNvPr id="1488" name="Google Shape;1488;p44"/>
          <p:cNvSpPr txBox="1"/>
          <p:nvPr/>
        </p:nvSpPr>
        <p:spPr>
          <a:xfrm flipH="1">
            <a:off x="6731374" y="1912225"/>
            <a:ext cx="1106400" cy="59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ssistant"/>
                <a:ea typeface="Assistant"/>
                <a:cs typeface="Assistant"/>
                <a:sym typeface="Assistant"/>
              </a:rPr>
              <a:t>Content ideation</a:t>
            </a:r>
            <a:endParaRPr sz="1200">
              <a:solidFill>
                <a:schemeClr val="dk1"/>
              </a:solidFill>
              <a:latin typeface="Assistant"/>
              <a:ea typeface="Assistant"/>
              <a:cs typeface="Assistant"/>
              <a:sym typeface="Assistant"/>
            </a:endParaRPr>
          </a:p>
        </p:txBody>
      </p:sp>
      <p:cxnSp>
        <p:nvCxnSpPr>
          <p:cNvPr id="1489" name="Google Shape;1489;p44"/>
          <p:cNvCxnSpPr>
            <a:stCxn id="1490" idx="6"/>
            <a:endCxn id="1491" idx="2"/>
          </p:cNvCxnSpPr>
          <p:nvPr/>
        </p:nvCxnSpPr>
        <p:spPr>
          <a:xfrm>
            <a:off x="1929649" y="1534875"/>
            <a:ext cx="1656300" cy="0"/>
          </a:xfrm>
          <a:prstGeom prst="straightConnector1">
            <a:avLst/>
          </a:prstGeom>
          <a:noFill/>
          <a:ln w="9525" cap="flat" cmpd="sng">
            <a:solidFill>
              <a:schemeClr val="dk1"/>
            </a:solidFill>
            <a:prstDash val="solid"/>
            <a:round/>
            <a:headEnd type="none" w="med" len="med"/>
            <a:tailEnd type="none" w="med" len="med"/>
          </a:ln>
        </p:spPr>
      </p:cxnSp>
      <p:cxnSp>
        <p:nvCxnSpPr>
          <p:cNvPr id="1492" name="Google Shape;1492;p44"/>
          <p:cNvCxnSpPr>
            <a:stCxn id="1491" idx="6"/>
            <a:endCxn id="1493" idx="2"/>
          </p:cNvCxnSpPr>
          <p:nvPr/>
        </p:nvCxnSpPr>
        <p:spPr>
          <a:xfrm>
            <a:off x="3741200" y="1534875"/>
            <a:ext cx="1656000" cy="0"/>
          </a:xfrm>
          <a:prstGeom prst="straightConnector1">
            <a:avLst/>
          </a:prstGeom>
          <a:noFill/>
          <a:ln w="9525" cap="flat" cmpd="sng">
            <a:solidFill>
              <a:srgbClr val="2A2A2A"/>
            </a:solidFill>
            <a:prstDash val="solid"/>
            <a:round/>
            <a:headEnd type="none" w="med" len="med"/>
            <a:tailEnd type="none" w="med" len="med"/>
          </a:ln>
        </p:spPr>
      </p:cxnSp>
      <p:cxnSp>
        <p:nvCxnSpPr>
          <p:cNvPr id="1494" name="Google Shape;1494;p44"/>
          <p:cNvCxnSpPr>
            <a:stCxn id="1493" idx="6"/>
            <a:endCxn id="1495" idx="2"/>
          </p:cNvCxnSpPr>
          <p:nvPr/>
        </p:nvCxnSpPr>
        <p:spPr>
          <a:xfrm>
            <a:off x="5552700" y="1534875"/>
            <a:ext cx="1654200" cy="0"/>
          </a:xfrm>
          <a:prstGeom prst="straightConnector1">
            <a:avLst/>
          </a:prstGeom>
          <a:noFill/>
          <a:ln w="9525" cap="flat" cmpd="sng">
            <a:solidFill>
              <a:srgbClr val="2A2A2A"/>
            </a:solidFill>
            <a:prstDash val="solid"/>
            <a:round/>
            <a:headEnd type="none" w="med" len="med"/>
            <a:tailEnd type="none" w="med" len="med"/>
          </a:ln>
        </p:spPr>
      </p:cxnSp>
      <p:cxnSp>
        <p:nvCxnSpPr>
          <p:cNvPr id="1496" name="Google Shape;1496;p44"/>
          <p:cNvCxnSpPr>
            <a:stCxn id="1490" idx="4"/>
            <a:endCxn id="1485" idx="0"/>
          </p:cNvCxnSpPr>
          <p:nvPr/>
        </p:nvCxnSpPr>
        <p:spPr>
          <a:xfrm>
            <a:off x="1851949" y="1612575"/>
            <a:ext cx="0" cy="299700"/>
          </a:xfrm>
          <a:prstGeom prst="straightConnector1">
            <a:avLst/>
          </a:prstGeom>
          <a:noFill/>
          <a:ln w="9525" cap="flat" cmpd="sng">
            <a:solidFill>
              <a:schemeClr val="dk1"/>
            </a:solidFill>
            <a:prstDash val="solid"/>
            <a:round/>
            <a:headEnd type="none" w="med" len="med"/>
            <a:tailEnd type="none" w="med" len="med"/>
          </a:ln>
        </p:spPr>
      </p:cxnSp>
      <p:cxnSp>
        <p:nvCxnSpPr>
          <p:cNvPr id="1497" name="Google Shape;1497;p44"/>
          <p:cNvCxnSpPr>
            <a:stCxn id="1491" idx="4"/>
            <a:endCxn id="1486" idx="0"/>
          </p:cNvCxnSpPr>
          <p:nvPr/>
        </p:nvCxnSpPr>
        <p:spPr>
          <a:xfrm>
            <a:off x="3663500" y="1612575"/>
            <a:ext cx="0" cy="299700"/>
          </a:xfrm>
          <a:prstGeom prst="straightConnector1">
            <a:avLst/>
          </a:prstGeom>
          <a:noFill/>
          <a:ln w="9525" cap="flat" cmpd="sng">
            <a:solidFill>
              <a:schemeClr val="dk1"/>
            </a:solidFill>
            <a:prstDash val="solid"/>
            <a:round/>
            <a:headEnd type="none" w="med" len="med"/>
            <a:tailEnd type="none" w="med" len="med"/>
          </a:ln>
        </p:spPr>
      </p:cxnSp>
      <p:cxnSp>
        <p:nvCxnSpPr>
          <p:cNvPr id="1498" name="Google Shape;1498;p44"/>
          <p:cNvCxnSpPr>
            <a:stCxn id="1493" idx="4"/>
            <a:endCxn id="1487" idx="0"/>
          </p:cNvCxnSpPr>
          <p:nvPr/>
        </p:nvCxnSpPr>
        <p:spPr>
          <a:xfrm>
            <a:off x="5475000" y="1612575"/>
            <a:ext cx="0" cy="299700"/>
          </a:xfrm>
          <a:prstGeom prst="straightConnector1">
            <a:avLst/>
          </a:prstGeom>
          <a:noFill/>
          <a:ln w="9525" cap="flat" cmpd="sng">
            <a:solidFill>
              <a:schemeClr val="dk1"/>
            </a:solidFill>
            <a:prstDash val="solid"/>
            <a:round/>
            <a:headEnd type="none" w="med" len="med"/>
            <a:tailEnd type="none" w="med" len="med"/>
          </a:ln>
        </p:spPr>
      </p:cxnSp>
      <p:cxnSp>
        <p:nvCxnSpPr>
          <p:cNvPr id="1499" name="Google Shape;1499;p44"/>
          <p:cNvCxnSpPr>
            <a:stCxn id="1495" idx="4"/>
            <a:endCxn id="1488" idx="0"/>
          </p:cNvCxnSpPr>
          <p:nvPr/>
        </p:nvCxnSpPr>
        <p:spPr>
          <a:xfrm>
            <a:off x="7284574" y="1612575"/>
            <a:ext cx="0" cy="299700"/>
          </a:xfrm>
          <a:prstGeom prst="straightConnector1">
            <a:avLst/>
          </a:prstGeom>
          <a:noFill/>
          <a:ln w="9525" cap="flat" cmpd="sng">
            <a:solidFill>
              <a:schemeClr val="dk1"/>
            </a:solidFill>
            <a:prstDash val="solid"/>
            <a:round/>
            <a:headEnd type="none" w="med" len="med"/>
            <a:tailEnd type="none" w="med" len="med"/>
          </a:ln>
        </p:spPr>
      </p:cxnSp>
      <p:sp>
        <p:nvSpPr>
          <p:cNvPr id="1500" name="Google Shape;1500;p44"/>
          <p:cNvSpPr txBox="1"/>
          <p:nvPr/>
        </p:nvSpPr>
        <p:spPr>
          <a:xfrm flipH="1">
            <a:off x="1298749" y="3312325"/>
            <a:ext cx="1106400" cy="59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ssistant"/>
                <a:ea typeface="Assistant"/>
                <a:cs typeface="Assistant"/>
                <a:sym typeface="Assistant"/>
              </a:rPr>
              <a:t>Pre-launch</a:t>
            </a:r>
            <a:endParaRPr sz="1200">
              <a:solidFill>
                <a:schemeClr val="dk1"/>
              </a:solidFill>
              <a:latin typeface="Assistant"/>
              <a:ea typeface="Assistant"/>
              <a:cs typeface="Assistant"/>
              <a:sym typeface="Assistant"/>
            </a:endParaRPr>
          </a:p>
        </p:txBody>
      </p:sp>
      <p:sp>
        <p:nvSpPr>
          <p:cNvPr id="1501" name="Google Shape;1501;p44"/>
          <p:cNvSpPr txBox="1"/>
          <p:nvPr/>
        </p:nvSpPr>
        <p:spPr>
          <a:xfrm flipH="1">
            <a:off x="3108325" y="3312325"/>
            <a:ext cx="1110300" cy="59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ssistant"/>
                <a:ea typeface="Assistant"/>
                <a:cs typeface="Assistant"/>
                <a:sym typeface="Assistant"/>
              </a:rPr>
              <a:t>Launch</a:t>
            </a:r>
            <a:endParaRPr sz="1200">
              <a:solidFill>
                <a:schemeClr val="dk1"/>
              </a:solidFill>
              <a:latin typeface="Assistant"/>
              <a:ea typeface="Assistant"/>
              <a:cs typeface="Assistant"/>
              <a:sym typeface="Assistant"/>
            </a:endParaRPr>
          </a:p>
        </p:txBody>
      </p:sp>
      <p:sp>
        <p:nvSpPr>
          <p:cNvPr id="1502" name="Google Shape;1502;p44"/>
          <p:cNvSpPr txBox="1"/>
          <p:nvPr/>
        </p:nvSpPr>
        <p:spPr>
          <a:xfrm flipH="1">
            <a:off x="4921812" y="3312325"/>
            <a:ext cx="1106400" cy="59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ssistant"/>
                <a:ea typeface="Assistant"/>
                <a:cs typeface="Assistant"/>
                <a:sym typeface="Assistant"/>
              </a:rPr>
              <a:t>Post-launch follow-up</a:t>
            </a:r>
            <a:endParaRPr sz="1200">
              <a:solidFill>
                <a:schemeClr val="dk1"/>
              </a:solidFill>
              <a:latin typeface="Assistant"/>
              <a:ea typeface="Assistant"/>
              <a:cs typeface="Assistant"/>
              <a:sym typeface="Assistant"/>
            </a:endParaRPr>
          </a:p>
        </p:txBody>
      </p:sp>
      <p:sp>
        <p:nvSpPr>
          <p:cNvPr id="1503" name="Google Shape;1503;p44"/>
          <p:cNvSpPr txBox="1"/>
          <p:nvPr/>
        </p:nvSpPr>
        <p:spPr>
          <a:xfrm flipH="1">
            <a:off x="6731374" y="3312325"/>
            <a:ext cx="1106400" cy="59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ssistant"/>
                <a:ea typeface="Assistant"/>
                <a:cs typeface="Assistant"/>
                <a:sym typeface="Assistant"/>
              </a:rPr>
              <a:t>Evaluation</a:t>
            </a:r>
            <a:endParaRPr sz="1200">
              <a:solidFill>
                <a:schemeClr val="dk1"/>
              </a:solidFill>
              <a:latin typeface="Assistant"/>
              <a:ea typeface="Assistant"/>
              <a:cs typeface="Assistant"/>
              <a:sym typeface="Assistant"/>
            </a:endParaRPr>
          </a:p>
        </p:txBody>
      </p:sp>
      <p:cxnSp>
        <p:nvCxnSpPr>
          <p:cNvPr id="1504" name="Google Shape;1504;p44"/>
          <p:cNvCxnSpPr>
            <a:stCxn id="1505" idx="6"/>
            <a:endCxn id="1506" idx="2"/>
          </p:cNvCxnSpPr>
          <p:nvPr/>
        </p:nvCxnSpPr>
        <p:spPr>
          <a:xfrm>
            <a:off x="1929649" y="4282175"/>
            <a:ext cx="1656300" cy="0"/>
          </a:xfrm>
          <a:prstGeom prst="straightConnector1">
            <a:avLst/>
          </a:prstGeom>
          <a:noFill/>
          <a:ln w="9525" cap="flat" cmpd="sng">
            <a:solidFill>
              <a:srgbClr val="2A2A2A"/>
            </a:solidFill>
            <a:prstDash val="solid"/>
            <a:round/>
            <a:headEnd type="none" w="med" len="med"/>
            <a:tailEnd type="none" w="med" len="med"/>
          </a:ln>
        </p:spPr>
      </p:cxnSp>
      <p:cxnSp>
        <p:nvCxnSpPr>
          <p:cNvPr id="1507" name="Google Shape;1507;p44"/>
          <p:cNvCxnSpPr>
            <a:stCxn id="1506" idx="6"/>
            <a:endCxn id="1508" idx="2"/>
          </p:cNvCxnSpPr>
          <p:nvPr/>
        </p:nvCxnSpPr>
        <p:spPr>
          <a:xfrm>
            <a:off x="3741200" y="4282175"/>
            <a:ext cx="1650900" cy="0"/>
          </a:xfrm>
          <a:prstGeom prst="straightConnector1">
            <a:avLst/>
          </a:prstGeom>
          <a:noFill/>
          <a:ln w="9525" cap="flat" cmpd="sng">
            <a:solidFill>
              <a:srgbClr val="2A2A2A"/>
            </a:solidFill>
            <a:prstDash val="solid"/>
            <a:round/>
            <a:headEnd type="none" w="med" len="med"/>
            <a:tailEnd type="none" w="med" len="med"/>
          </a:ln>
        </p:spPr>
      </p:cxnSp>
      <p:cxnSp>
        <p:nvCxnSpPr>
          <p:cNvPr id="1509" name="Google Shape;1509;p44"/>
          <p:cNvCxnSpPr>
            <a:stCxn id="1508" idx="6"/>
            <a:endCxn id="1510" idx="2"/>
          </p:cNvCxnSpPr>
          <p:nvPr/>
        </p:nvCxnSpPr>
        <p:spPr>
          <a:xfrm>
            <a:off x="5547400" y="4282175"/>
            <a:ext cx="1659600" cy="0"/>
          </a:xfrm>
          <a:prstGeom prst="straightConnector1">
            <a:avLst/>
          </a:prstGeom>
          <a:noFill/>
          <a:ln w="9525" cap="flat" cmpd="sng">
            <a:solidFill>
              <a:srgbClr val="2A2A2A"/>
            </a:solidFill>
            <a:prstDash val="solid"/>
            <a:round/>
            <a:headEnd type="none" w="med" len="med"/>
            <a:tailEnd type="none" w="med" len="med"/>
          </a:ln>
        </p:spPr>
      </p:cxnSp>
      <p:sp>
        <p:nvSpPr>
          <p:cNvPr id="1490" name="Google Shape;1490;p44"/>
          <p:cNvSpPr/>
          <p:nvPr/>
        </p:nvSpPr>
        <p:spPr>
          <a:xfrm>
            <a:off x="1774249" y="1457175"/>
            <a:ext cx="155400" cy="155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4"/>
          <p:cNvSpPr/>
          <p:nvPr/>
        </p:nvSpPr>
        <p:spPr>
          <a:xfrm>
            <a:off x="7206874" y="4204475"/>
            <a:ext cx="155400" cy="155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4"/>
          <p:cNvSpPr/>
          <p:nvPr/>
        </p:nvSpPr>
        <p:spPr>
          <a:xfrm>
            <a:off x="7206874" y="1457175"/>
            <a:ext cx="155400" cy="155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11" name="Google Shape;1511;p44"/>
          <p:cNvCxnSpPr>
            <a:stCxn id="1495" idx="6"/>
            <a:endCxn id="1505" idx="2"/>
          </p:cNvCxnSpPr>
          <p:nvPr/>
        </p:nvCxnSpPr>
        <p:spPr>
          <a:xfrm flipH="1">
            <a:off x="1774174" y="1534875"/>
            <a:ext cx="5588100" cy="2747400"/>
          </a:xfrm>
          <a:prstGeom prst="bentConnector5">
            <a:avLst>
              <a:gd name="adj1" fmla="val -15239"/>
              <a:gd name="adj2" fmla="val 49998"/>
              <a:gd name="adj3" fmla="val 115104"/>
            </a:avLst>
          </a:prstGeom>
          <a:noFill/>
          <a:ln w="9525" cap="flat" cmpd="sng">
            <a:solidFill>
              <a:schemeClr val="dk1"/>
            </a:solidFill>
            <a:prstDash val="solid"/>
            <a:round/>
            <a:headEnd type="none" w="med" len="med"/>
            <a:tailEnd type="none" w="med" len="med"/>
          </a:ln>
        </p:spPr>
      </p:cxnSp>
      <p:sp>
        <p:nvSpPr>
          <p:cNvPr id="1493" name="Google Shape;1493;p44"/>
          <p:cNvSpPr/>
          <p:nvPr/>
        </p:nvSpPr>
        <p:spPr>
          <a:xfrm>
            <a:off x="5397300" y="1457175"/>
            <a:ext cx="155400" cy="155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4"/>
          <p:cNvSpPr/>
          <p:nvPr/>
        </p:nvSpPr>
        <p:spPr>
          <a:xfrm>
            <a:off x="3585800" y="1457175"/>
            <a:ext cx="155400" cy="155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4"/>
          <p:cNvSpPr/>
          <p:nvPr/>
        </p:nvSpPr>
        <p:spPr>
          <a:xfrm>
            <a:off x="5392000" y="4204475"/>
            <a:ext cx="155400" cy="155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4"/>
          <p:cNvSpPr/>
          <p:nvPr/>
        </p:nvSpPr>
        <p:spPr>
          <a:xfrm>
            <a:off x="3585800" y="4204475"/>
            <a:ext cx="155400" cy="155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4"/>
          <p:cNvSpPr/>
          <p:nvPr/>
        </p:nvSpPr>
        <p:spPr>
          <a:xfrm>
            <a:off x="1774249" y="4204475"/>
            <a:ext cx="155400" cy="155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12" name="Google Shape;1512;p44"/>
          <p:cNvCxnSpPr>
            <a:stCxn id="1505" idx="0"/>
            <a:endCxn id="1500" idx="2"/>
          </p:cNvCxnSpPr>
          <p:nvPr/>
        </p:nvCxnSpPr>
        <p:spPr>
          <a:xfrm rot="10800000">
            <a:off x="1851949" y="3906575"/>
            <a:ext cx="0" cy="297900"/>
          </a:xfrm>
          <a:prstGeom prst="straightConnector1">
            <a:avLst/>
          </a:prstGeom>
          <a:noFill/>
          <a:ln w="9525" cap="flat" cmpd="sng">
            <a:solidFill>
              <a:schemeClr val="dk1"/>
            </a:solidFill>
            <a:prstDash val="solid"/>
            <a:round/>
            <a:headEnd type="none" w="med" len="med"/>
            <a:tailEnd type="none" w="med" len="med"/>
          </a:ln>
        </p:spPr>
      </p:cxnSp>
      <p:cxnSp>
        <p:nvCxnSpPr>
          <p:cNvPr id="1513" name="Google Shape;1513;p44"/>
          <p:cNvCxnSpPr>
            <a:stCxn id="1506" idx="0"/>
            <a:endCxn id="1501" idx="2"/>
          </p:cNvCxnSpPr>
          <p:nvPr/>
        </p:nvCxnSpPr>
        <p:spPr>
          <a:xfrm rot="10800000">
            <a:off x="3663500" y="3906575"/>
            <a:ext cx="0" cy="297900"/>
          </a:xfrm>
          <a:prstGeom prst="straightConnector1">
            <a:avLst/>
          </a:prstGeom>
          <a:noFill/>
          <a:ln w="9525" cap="flat" cmpd="sng">
            <a:solidFill>
              <a:schemeClr val="dk1"/>
            </a:solidFill>
            <a:prstDash val="solid"/>
            <a:round/>
            <a:headEnd type="none" w="med" len="med"/>
            <a:tailEnd type="none" w="med" len="med"/>
          </a:ln>
        </p:spPr>
      </p:cxnSp>
      <p:cxnSp>
        <p:nvCxnSpPr>
          <p:cNvPr id="1514" name="Google Shape;1514;p44"/>
          <p:cNvCxnSpPr>
            <a:stCxn id="1508" idx="0"/>
            <a:endCxn id="1502" idx="2"/>
          </p:cNvCxnSpPr>
          <p:nvPr/>
        </p:nvCxnSpPr>
        <p:spPr>
          <a:xfrm rot="10800000" flipH="1">
            <a:off x="5469700" y="3906575"/>
            <a:ext cx="5400" cy="297900"/>
          </a:xfrm>
          <a:prstGeom prst="straightConnector1">
            <a:avLst/>
          </a:prstGeom>
          <a:noFill/>
          <a:ln w="9525" cap="flat" cmpd="sng">
            <a:solidFill>
              <a:schemeClr val="dk1"/>
            </a:solidFill>
            <a:prstDash val="solid"/>
            <a:round/>
            <a:headEnd type="none" w="med" len="med"/>
            <a:tailEnd type="none" w="med" len="med"/>
          </a:ln>
        </p:spPr>
      </p:cxnSp>
      <p:cxnSp>
        <p:nvCxnSpPr>
          <p:cNvPr id="1515" name="Google Shape;1515;p44"/>
          <p:cNvCxnSpPr>
            <a:stCxn id="1510" idx="0"/>
            <a:endCxn id="1503" idx="2"/>
          </p:cNvCxnSpPr>
          <p:nvPr/>
        </p:nvCxnSpPr>
        <p:spPr>
          <a:xfrm rot="10800000">
            <a:off x="7284574" y="3906575"/>
            <a:ext cx="0" cy="2979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519"/>
        <p:cNvGrpSpPr/>
        <p:nvPr/>
      </p:nvGrpSpPr>
      <p:grpSpPr>
        <a:xfrm>
          <a:off x="0" y="0"/>
          <a:ext cx="0" cy="0"/>
          <a:chOff x="0" y="0"/>
          <a:chExt cx="0" cy="0"/>
        </a:xfrm>
      </p:grpSpPr>
      <p:sp>
        <p:nvSpPr>
          <p:cNvPr id="1520" name="Google Shape;1520;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Organizational </a:t>
            </a:r>
            <a:r>
              <a:rPr lang="en" i="1">
                <a:latin typeface="Poppins"/>
                <a:ea typeface="Poppins"/>
                <a:cs typeface="Poppins"/>
                <a:sym typeface="Poppins"/>
              </a:rPr>
              <a:t>chart</a:t>
            </a:r>
            <a:endParaRPr i="1">
              <a:latin typeface="Poppins"/>
              <a:ea typeface="Poppins"/>
              <a:cs typeface="Poppins"/>
              <a:sym typeface="Poppins"/>
            </a:endParaRPr>
          </a:p>
        </p:txBody>
      </p:sp>
      <p:cxnSp>
        <p:nvCxnSpPr>
          <p:cNvPr id="1521" name="Google Shape;1521;p45"/>
          <p:cNvCxnSpPr>
            <a:stCxn id="1522" idx="2"/>
            <a:endCxn id="1523" idx="0"/>
          </p:cNvCxnSpPr>
          <p:nvPr/>
        </p:nvCxnSpPr>
        <p:spPr>
          <a:xfrm rot="-5400000" flipH="1">
            <a:off x="5109985" y="1087035"/>
            <a:ext cx="470400" cy="1546200"/>
          </a:xfrm>
          <a:prstGeom prst="bentConnector3">
            <a:avLst>
              <a:gd name="adj1" fmla="val 49996"/>
            </a:avLst>
          </a:prstGeom>
          <a:noFill/>
          <a:ln w="9525" cap="flat" cmpd="sng">
            <a:solidFill>
              <a:schemeClr val="dk1"/>
            </a:solidFill>
            <a:prstDash val="solid"/>
            <a:miter lim="8000"/>
            <a:headEnd type="none" w="sm" len="sm"/>
            <a:tailEnd type="none" w="sm" len="sm"/>
          </a:ln>
        </p:spPr>
      </p:cxnSp>
      <p:cxnSp>
        <p:nvCxnSpPr>
          <p:cNvPr id="1524" name="Google Shape;1524;p45"/>
          <p:cNvCxnSpPr>
            <a:stCxn id="1525" idx="2"/>
            <a:endCxn id="1526" idx="0"/>
          </p:cNvCxnSpPr>
          <p:nvPr/>
        </p:nvCxnSpPr>
        <p:spPr>
          <a:xfrm rot="-5400000" flipH="1">
            <a:off x="3140596" y="2446901"/>
            <a:ext cx="508800" cy="738000"/>
          </a:xfrm>
          <a:prstGeom prst="bentConnector3">
            <a:avLst>
              <a:gd name="adj1" fmla="val 50003"/>
            </a:avLst>
          </a:prstGeom>
          <a:noFill/>
          <a:ln w="9525" cap="flat" cmpd="sng">
            <a:solidFill>
              <a:schemeClr val="dk1"/>
            </a:solidFill>
            <a:prstDash val="solid"/>
            <a:miter lim="8000"/>
            <a:headEnd type="none" w="sm" len="sm"/>
            <a:tailEnd type="none" w="sm" len="sm"/>
          </a:ln>
        </p:spPr>
      </p:cxnSp>
      <p:cxnSp>
        <p:nvCxnSpPr>
          <p:cNvPr id="1527" name="Google Shape;1527;p45"/>
          <p:cNvCxnSpPr>
            <a:stCxn id="1528" idx="0"/>
            <a:endCxn id="1525" idx="2"/>
          </p:cNvCxnSpPr>
          <p:nvPr/>
        </p:nvCxnSpPr>
        <p:spPr>
          <a:xfrm rot="-5400000">
            <a:off x="2402466" y="2446785"/>
            <a:ext cx="508800" cy="738300"/>
          </a:xfrm>
          <a:prstGeom prst="bentConnector3">
            <a:avLst>
              <a:gd name="adj1" fmla="val 50003"/>
            </a:avLst>
          </a:prstGeom>
          <a:noFill/>
          <a:ln w="9525" cap="flat" cmpd="sng">
            <a:solidFill>
              <a:schemeClr val="dk1"/>
            </a:solidFill>
            <a:prstDash val="solid"/>
            <a:miter lim="8000"/>
            <a:headEnd type="none" w="sm" len="sm"/>
            <a:tailEnd type="none" w="sm" len="sm"/>
          </a:ln>
        </p:spPr>
      </p:cxnSp>
      <p:cxnSp>
        <p:nvCxnSpPr>
          <p:cNvPr id="1529" name="Google Shape;1529;p45"/>
          <p:cNvCxnSpPr>
            <a:stCxn id="1523" idx="2"/>
            <a:endCxn id="1530" idx="0"/>
          </p:cNvCxnSpPr>
          <p:nvPr/>
        </p:nvCxnSpPr>
        <p:spPr>
          <a:xfrm rot="-5400000" flipH="1">
            <a:off x="6232769" y="2446901"/>
            <a:ext cx="508800" cy="738000"/>
          </a:xfrm>
          <a:prstGeom prst="bentConnector3">
            <a:avLst>
              <a:gd name="adj1" fmla="val 50003"/>
            </a:avLst>
          </a:prstGeom>
          <a:noFill/>
          <a:ln w="9525" cap="flat" cmpd="sng">
            <a:solidFill>
              <a:schemeClr val="dk1"/>
            </a:solidFill>
            <a:prstDash val="solid"/>
            <a:miter lim="8000"/>
            <a:headEnd type="none" w="sm" len="sm"/>
            <a:tailEnd type="none" w="sm" len="sm"/>
          </a:ln>
        </p:spPr>
      </p:cxnSp>
      <p:cxnSp>
        <p:nvCxnSpPr>
          <p:cNvPr id="1531" name="Google Shape;1531;p45"/>
          <p:cNvCxnSpPr>
            <a:stCxn id="1532" idx="0"/>
            <a:endCxn id="1523" idx="2"/>
          </p:cNvCxnSpPr>
          <p:nvPr/>
        </p:nvCxnSpPr>
        <p:spPr>
          <a:xfrm rot="-5400000">
            <a:off x="5494640" y="2446785"/>
            <a:ext cx="508800" cy="738300"/>
          </a:xfrm>
          <a:prstGeom prst="bentConnector3">
            <a:avLst>
              <a:gd name="adj1" fmla="val 50003"/>
            </a:avLst>
          </a:prstGeom>
          <a:noFill/>
          <a:ln w="9525" cap="flat" cmpd="sng">
            <a:solidFill>
              <a:schemeClr val="dk1"/>
            </a:solidFill>
            <a:prstDash val="solid"/>
            <a:miter lim="8000"/>
            <a:headEnd type="none" w="sm" len="sm"/>
            <a:tailEnd type="none" w="sm" len="sm"/>
          </a:ln>
        </p:spPr>
      </p:cxnSp>
      <p:cxnSp>
        <p:nvCxnSpPr>
          <p:cNvPr id="1533" name="Google Shape;1533;p45"/>
          <p:cNvCxnSpPr>
            <a:stCxn id="1534" idx="0"/>
            <a:endCxn id="1528" idx="2"/>
          </p:cNvCxnSpPr>
          <p:nvPr/>
        </p:nvCxnSpPr>
        <p:spPr>
          <a:xfrm rot="-5400000">
            <a:off x="1664263" y="3421818"/>
            <a:ext cx="508800" cy="738300"/>
          </a:xfrm>
          <a:prstGeom prst="bentConnector3">
            <a:avLst>
              <a:gd name="adj1" fmla="val 50003"/>
            </a:avLst>
          </a:prstGeom>
          <a:noFill/>
          <a:ln w="9525" cap="flat" cmpd="sng">
            <a:solidFill>
              <a:schemeClr val="dk1"/>
            </a:solidFill>
            <a:prstDash val="solid"/>
            <a:miter lim="8000"/>
            <a:headEnd type="none" w="sm" len="sm"/>
            <a:tailEnd type="none" w="sm" len="sm"/>
          </a:ln>
        </p:spPr>
      </p:cxnSp>
      <p:cxnSp>
        <p:nvCxnSpPr>
          <p:cNvPr id="1535" name="Google Shape;1535;p45"/>
          <p:cNvCxnSpPr>
            <a:stCxn id="1536" idx="0"/>
            <a:endCxn id="1528" idx="2"/>
          </p:cNvCxnSpPr>
          <p:nvPr/>
        </p:nvCxnSpPr>
        <p:spPr>
          <a:xfrm rot="5400000" flipH="1">
            <a:off x="2402356" y="3421818"/>
            <a:ext cx="508800" cy="738300"/>
          </a:xfrm>
          <a:prstGeom prst="bentConnector3">
            <a:avLst>
              <a:gd name="adj1" fmla="val 50003"/>
            </a:avLst>
          </a:prstGeom>
          <a:noFill/>
          <a:ln w="9525" cap="flat" cmpd="sng">
            <a:solidFill>
              <a:schemeClr val="dk1"/>
            </a:solidFill>
            <a:prstDash val="solid"/>
            <a:miter lim="8000"/>
            <a:headEnd type="none" w="sm" len="sm"/>
            <a:tailEnd type="none" w="sm" len="sm"/>
          </a:ln>
        </p:spPr>
      </p:cxnSp>
      <p:cxnSp>
        <p:nvCxnSpPr>
          <p:cNvPr id="1537" name="Google Shape;1537;p45"/>
          <p:cNvCxnSpPr>
            <a:stCxn id="1538" idx="0"/>
            <a:endCxn id="1532" idx="2"/>
          </p:cNvCxnSpPr>
          <p:nvPr/>
        </p:nvCxnSpPr>
        <p:spPr>
          <a:xfrm rot="-5400000">
            <a:off x="4756438" y="3421818"/>
            <a:ext cx="508800" cy="738300"/>
          </a:xfrm>
          <a:prstGeom prst="bentConnector3">
            <a:avLst>
              <a:gd name="adj1" fmla="val 50003"/>
            </a:avLst>
          </a:prstGeom>
          <a:noFill/>
          <a:ln w="9525" cap="flat" cmpd="sng">
            <a:solidFill>
              <a:schemeClr val="dk1"/>
            </a:solidFill>
            <a:prstDash val="solid"/>
            <a:miter lim="8000"/>
            <a:headEnd type="none" w="sm" len="sm"/>
            <a:tailEnd type="none" w="sm" len="sm"/>
          </a:ln>
        </p:spPr>
      </p:cxnSp>
      <p:cxnSp>
        <p:nvCxnSpPr>
          <p:cNvPr id="1539" name="Google Shape;1539;p45"/>
          <p:cNvCxnSpPr>
            <a:stCxn id="1540" idx="0"/>
            <a:endCxn id="1532" idx="2"/>
          </p:cNvCxnSpPr>
          <p:nvPr/>
        </p:nvCxnSpPr>
        <p:spPr>
          <a:xfrm rot="5400000" flipH="1">
            <a:off x="5494531" y="3421818"/>
            <a:ext cx="508800" cy="738300"/>
          </a:xfrm>
          <a:prstGeom prst="bentConnector3">
            <a:avLst>
              <a:gd name="adj1" fmla="val 50003"/>
            </a:avLst>
          </a:prstGeom>
          <a:noFill/>
          <a:ln w="9525" cap="flat" cmpd="sng">
            <a:solidFill>
              <a:schemeClr val="dk1"/>
            </a:solidFill>
            <a:prstDash val="solid"/>
            <a:miter lim="8000"/>
            <a:headEnd type="none" w="sm" len="sm"/>
            <a:tailEnd type="none" w="sm" len="sm"/>
          </a:ln>
        </p:spPr>
      </p:cxnSp>
      <p:cxnSp>
        <p:nvCxnSpPr>
          <p:cNvPr id="1541" name="Google Shape;1541;p45"/>
          <p:cNvCxnSpPr>
            <a:stCxn id="1542" idx="0"/>
            <a:endCxn id="1532" idx="2"/>
          </p:cNvCxnSpPr>
          <p:nvPr/>
        </p:nvCxnSpPr>
        <p:spPr>
          <a:xfrm rot="5400000" flipH="1">
            <a:off x="6232787" y="2683668"/>
            <a:ext cx="508800" cy="2214600"/>
          </a:xfrm>
          <a:prstGeom prst="bentConnector3">
            <a:avLst>
              <a:gd name="adj1" fmla="val 50003"/>
            </a:avLst>
          </a:prstGeom>
          <a:noFill/>
          <a:ln w="9525" cap="flat" cmpd="sng">
            <a:solidFill>
              <a:schemeClr val="dk1"/>
            </a:solidFill>
            <a:prstDash val="solid"/>
            <a:miter lim="8000"/>
            <a:headEnd type="none" w="sm" len="sm"/>
            <a:tailEnd type="none" w="sm" len="sm"/>
          </a:ln>
        </p:spPr>
      </p:cxnSp>
      <p:sp>
        <p:nvSpPr>
          <p:cNvPr id="1522" name="Google Shape;1522;p45"/>
          <p:cNvSpPr txBox="1"/>
          <p:nvPr/>
        </p:nvSpPr>
        <p:spPr>
          <a:xfrm>
            <a:off x="3899335" y="1158735"/>
            <a:ext cx="1345500" cy="46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dk1"/>
                </a:solidFill>
                <a:latin typeface="Assistant"/>
                <a:ea typeface="Assistant"/>
                <a:cs typeface="Assistant"/>
                <a:sym typeface="Assistant"/>
              </a:rPr>
              <a:t>CEO</a:t>
            </a:r>
            <a:endParaRPr sz="1200" b="1">
              <a:solidFill>
                <a:schemeClr val="dk1"/>
              </a:solidFill>
              <a:latin typeface="Assistant"/>
              <a:ea typeface="Assistant"/>
              <a:cs typeface="Assistant"/>
              <a:sym typeface="Assistant"/>
            </a:endParaRPr>
          </a:p>
        </p:txBody>
      </p:sp>
      <p:sp>
        <p:nvSpPr>
          <p:cNvPr id="1525" name="Google Shape;1525;p45"/>
          <p:cNvSpPr txBox="1"/>
          <p:nvPr/>
        </p:nvSpPr>
        <p:spPr>
          <a:xfrm>
            <a:off x="2354296" y="2095301"/>
            <a:ext cx="1343400" cy="46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dk1"/>
                </a:solidFill>
                <a:latin typeface="Assistant"/>
                <a:ea typeface="Assistant"/>
                <a:cs typeface="Assistant"/>
                <a:sym typeface="Assistant"/>
              </a:rPr>
              <a:t>VP of Sales</a:t>
            </a:r>
            <a:endParaRPr sz="1200" b="1">
              <a:solidFill>
                <a:schemeClr val="dk1"/>
              </a:solidFill>
              <a:latin typeface="Assistant"/>
              <a:ea typeface="Assistant"/>
              <a:cs typeface="Assistant"/>
              <a:sym typeface="Assistant"/>
            </a:endParaRPr>
          </a:p>
        </p:txBody>
      </p:sp>
      <p:sp>
        <p:nvSpPr>
          <p:cNvPr id="1523" name="Google Shape;1523;p45"/>
          <p:cNvSpPr txBox="1"/>
          <p:nvPr/>
        </p:nvSpPr>
        <p:spPr>
          <a:xfrm>
            <a:off x="5446469" y="2095301"/>
            <a:ext cx="1343400" cy="46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dk1"/>
                </a:solidFill>
                <a:latin typeface="Assistant"/>
                <a:ea typeface="Assistant"/>
                <a:cs typeface="Assistant"/>
                <a:sym typeface="Assistant"/>
              </a:rPr>
              <a:t>VP of Operations</a:t>
            </a:r>
            <a:endParaRPr sz="1200" b="1">
              <a:solidFill>
                <a:schemeClr val="dk1"/>
              </a:solidFill>
              <a:latin typeface="Assistant"/>
              <a:ea typeface="Assistant"/>
              <a:cs typeface="Assistant"/>
              <a:sym typeface="Assistant"/>
            </a:endParaRPr>
          </a:p>
        </p:txBody>
      </p:sp>
      <p:sp>
        <p:nvSpPr>
          <p:cNvPr id="1530" name="Google Shape;1530;p45"/>
          <p:cNvSpPr txBox="1"/>
          <p:nvPr/>
        </p:nvSpPr>
        <p:spPr>
          <a:xfrm>
            <a:off x="6267984" y="3070335"/>
            <a:ext cx="1176600" cy="46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dk1"/>
                </a:solidFill>
                <a:latin typeface="Assistant"/>
                <a:ea typeface="Assistant"/>
                <a:cs typeface="Assistant"/>
                <a:sym typeface="Assistant"/>
              </a:rPr>
              <a:t>Product Manager</a:t>
            </a:r>
            <a:endParaRPr sz="1200" b="1">
              <a:solidFill>
                <a:schemeClr val="dk1"/>
              </a:solidFill>
              <a:latin typeface="Assistant"/>
              <a:ea typeface="Assistant"/>
              <a:cs typeface="Assistant"/>
              <a:sym typeface="Assistant"/>
            </a:endParaRPr>
          </a:p>
        </p:txBody>
      </p:sp>
      <p:sp>
        <p:nvSpPr>
          <p:cNvPr id="1532" name="Google Shape;1532;p45"/>
          <p:cNvSpPr txBox="1"/>
          <p:nvPr/>
        </p:nvSpPr>
        <p:spPr>
          <a:xfrm>
            <a:off x="4791590" y="3070335"/>
            <a:ext cx="1176600" cy="46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dk1"/>
                </a:solidFill>
                <a:latin typeface="Assistant"/>
                <a:ea typeface="Assistant"/>
                <a:cs typeface="Assistant"/>
                <a:sym typeface="Assistant"/>
              </a:rPr>
              <a:t>Product Manager</a:t>
            </a:r>
            <a:endParaRPr sz="1200" b="1">
              <a:solidFill>
                <a:schemeClr val="dk1"/>
              </a:solidFill>
              <a:latin typeface="Assistant"/>
              <a:ea typeface="Assistant"/>
              <a:cs typeface="Assistant"/>
              <a:sym typeface="Assistant"/>
            </a:endParaRPr>
          </a:p>
        </p:txBody>
      </p:sp>
      <p:sp>
        <p:nvSpPr>
          <p:cNvPr id="1526" name="Google Shape;1526;p45"/>
          <p:cNvSpPr txBox="1"/>
          <p:nvPr/>
        </p:nvSpPr>
        <p:spPr>
          <a:xfrm>
            <a:off x="3175810" y="3070335"/>
            <a:ext cx="1176600" cy="46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dk1"/>
                </a:solidFill>
                <a:latin typeface="Assistant"/>
                <a:ea typeface="Assistant"/>
                <a:cs typeface="Assistant"/>
                <a:sym typeface="Assistant"/>
              </a:rPr>
              <a:t>IT </a:t>
            </a:r>
            <a:endParaRPr sz="1200" b="1">
              <a:solidFill>
                <a:schemeClr val="dk1"/>
              </a:solidFill>
              <a:latin typeface="Assistant"/>
              <a:ea typeface="Assistant"/>
              <a:cs typeface="Assistant"/>
              <a:sym typeface="Assistant"/>
            </a:endParaRPr>
          </a:p>
          <a:p>
            <a:pPr marL="0" lvl="0" indent="0" algn="ctr" rtl="0">
              <a:spcBef>
                <a:spcPts val="0"/>
              </a:spcBef>
              <a:spcAft>
                <a:spcPts val="0"/>
              </a:spcAft>
              <a:buNone/>
            </a:pPr>
            <a:r>
              <a:rPr lang="en" sz="1200" b="1">
                <a:solidFill>
                  <a:schemeClr val="dk1"/>
                </a:solidFill>
                <a:latin typeface="Assistant"/>
                <a:ea typeface="Assistant"/>
                <a:cs typeface="Assistant"/>
                <a:sym typeface="Assistant"/>
              </a:rPr>
              <a:t>Manager</a:t>
            </a:r>
            <a:endParaRPr sz="1200" b="1">
              <a:solidFill>
                <a:schemeClr val="dk1"/>
              </a:solidFill>
              <a:latin typeface="Assistant"/>
              <a:ea typeface="Assistant"/>
              <a:cs typeface="Assistant"/>
              <a:sym typeface="Assistant"/>
            </a:endParaRPr>
          </a:p>
        </p:txBody>
      </p:sp>
      <p:sp>
        <p:nvSpPr>
          <p:cNvPr id="1528" name="Google Shape;1528;p45"/>
          <p:cNvSpPr txBox="1"/>
          <p:nvPr/>
        </p:nvSpPr>
        <p:spPr>
          <a:xfrm>
            <a:off x="1699416" y="3070335"/>
            <a:ext cx="1176600" cy="46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dk1"/>
                </a:solidFill>
                <a:latin typeface="Assistant"/>
                <a:ea typeface="Assistant"/>
                <a:cs typeface="Assistant"/>
                <a:sym typeface="Assistant"/>
              </a:rPr>
              <a:t>Nation Sales Manager</a:t>
            </a:r>
            <a:endParaRPr sz="1200" b="1">
              <a:solidFill>
                <a:schemeClr val="dk1"/>
              </a:solidFill>
              <a:latin typeface="Assistant"/>
              <a:ea typeface="Assistant"/>
              <a:cs typeface="Assistant"/>
              <a:sym typeface="Assistant"/>
            </a:endParaRPr>
          </a:p>
        </p:txBody>
      </p:sp>
      <p:sp>
        <p:nvSpPr>
          <p:cNvPr id="1540" name="Google Shape;1540;p45"/>
          <p:cNvSpPr txBox="1"/>
          <p:nvPr/>
        </p:nvSpPr>
        <p:spPr>
          <a:xfrm>
            <a:off x="5529781" y="4045368"/>
            <a:ext cx="1176600" cy="46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dk1"/>
                </a:solidFill>
                <a:latin typeface="Assistant"/>
                <a:ea typeface="Assistant"/>
                <a:cs typeface="Assistant"/>
                <a:sym typeface="Assistant"/>
              </a:rPr>
              <a:t>Designer</a:t>
            </a:r>
            <a:endParaRPr sz="1200" b="1">
              <a:solidFill>
                <a:schemeClr val="dk1"/>
              </a:solidFill>
              <a:latin typeface="Assistant"/>
              <a:ea typeface="Assistant"/>
              <a:cs typeface="Assistant"/>
              <a:sym typeface="Assistant"/>
            </a:endParaRPr>
          </a:p>
        </p:txBody>
      </p:sp>
      <p:sp>
        <p:nvSpPr>
          <p:cNvPr id="1538" name="Google Shape;1538;p45"/>
          <p:cNvSpPr txBox="1"/>
          <p:nvPr/>
        </p:nvSpPr>
        <p:spPr>
          <a:xfrm>
            <a:off x="4053388" y="4045368"/>
            <a:ext cx="1176600" cy="46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dk1"/>
                </a:solidFill>
                <a:latin typeface="Assistant"/>
                <a:ea typeface="Assistant"/>
                <a:cs typeface="Assistant"/>
                <a:sym typeface="Assistant"/>
              </a:rPr>
              <a:t>Designer</a:t>
            </a:r>
            <a:endParaRPr sz="1200" b="1">
              <a:solidFill>
                <a:schemeClr val="dk1"/>
              </a:solidFill>
              <a:latin typeface="Assistant"/>
              <a:ea typeface="Assistant"/>
              <a:cs typeface="Assistant"/>
              <a:sym typeface="Assistant"/>
            </a:endParaRPr>
          </a:p>
        </p:txBody>
      </p:sp>
      <p:sp>
        <p:nvSpPr>
          <p:cNvPr id="1536" name="Google Shape;1536;p45"/>
          <p:cNvSpPr txBox="1"/>
          <p:nvPr/>
        </p:nvSpPr>
        <p:spPr>
          <a:xfrm>
            <a:off x="2437606" y="4045368"/>
            <a:ext cx="1176600" cy="46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dk1"/>
                </a:solidFill>
                <a:latin typeface="Assistant"/>
                <a:ea typeface="Assistant"/>
                <a:cs typeface="Assistant"/>
                <a:sym typeface="Assistant"/>
              </a:rPr>
              <a:t>Sales Rep.</a:t>
            </a:r>
            <a:endParaRPr sz="1200" b="1">
              <a:solidFill>
                <a:schemeClr val="dk1"/>
              </a:solidFill>
              <a:latin typeface="Assistant"/>
              <a:ea typeface="Assistant"/>
              <a:cs typeface="Assistant"/>
              <a:sym typeface="Assistant"/>
            </a:endParaRPr>
          </a:p>
        </p:txBody>
      </p:sp>
      <p:sp>
        <p:nvSpPr>
          <p:cNvPr id="1534" name="Google Shape;1534;p45"/>
          <p:cNvSpPr txBox="1"/>
          <p:nvPr/>
        </p:nvSpPr>
        <p:spPr>
          <a:xfrm>
            <a:off x="961213" y="4045368"/>
            <a:ext cx="1176600" cy="46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dk1"/>
                </a:solidFill>
                <a:latin typeface="Assistant"/>
                <a:ea typeface="Assistant"/>
                <a:cs typeface="Assistant"/>
                <a:sym typeface="Assistant"/>
              </a:rPr>
              <a:t>Sales Coordinator</a:t>
            </a:r>
            <a:endParaRPr sz="1200" b="1">
              <a:solidFill>
                <a:schemeClr val="dk1"/>
              </a:solidFill>
              <a:latin typeface="Assistant"/>
              <a:ea typeface="Assistant"/>
              <a:cs typeface="Assistant"/>
              <a:sym typeface="Assistant"/>
            </a:endParaRPr>
          </a:p>
        </p:txBody>
      </p:sp>
      <p:sp>
        <p:nvSpPr>
          <p:cNvPr id="1542" name="Google Shape;1542;p45"/>
          <p:cNvSpPr txBox="1"/>
          <p:nvPr/>
        </p:nvSpPr>
        <p:spPr>
          <a:xfrm>
            <a:off x="7006187" y="4045368"/>
            <a:ext cx="1176600" cy="466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dk1"/>
                </a:solidFill>
                <a:latin typeface="Assistant"/>
                <a:ea typeface="Assistant"/>
                <a:cs typeface="Assistant"/>
                <a:sym typeface="Assistant"/>
              </a:rPr>
              <a:t>Designer</a:t>
            </a:r>
            <a:endParaRPr sz="1200" b="1">
              <a:solidFill>
                <a:schemeClr val="dk1"/>
              </a:solidFill>
              <a:latin typeface="Assistant"/>
              <a:ea typeface="Assistant"/>
              <a:cs typeface="Assistant"/>
              <a:sym typeface="Assistant"/>
            </a:endParaRPr>
          </a:p>
        </p:txBody>
      </p:sp>
      <p:cxnSp>
        <p:nvCxnSpPr>
          <p:cNvPr id="1543" name="Google Shape;1543;p45"/>
          <p:cNvCxnSpPr>
            <a:stCxn id="1522" idx="2"/>
            <a:endCxn id="1525" idx="0"/>
          </p:cNvCxnSpPr>
          <p:nvPr/>
        </p:nvCxnSpPr>
        <p:spPr>
          <a:xfrm rot="5400000">
            <a:off x="3563785" y="1087035"/>
            <a:ext cx="470400" cy="1546200"/>
          </a:xfrm>
          <a:prstGeom prst="bentConnector3">
            <a:avLst>
              <a:gd name="adj1" fmla="val 49996"/>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547"/>
        <p:cNvGrpSpPr/>
        <p:nvPr/>
      </p:nvGrpSpPr>
      <p:grpSpPr>
        <a:xfrm>
          <a:off x="0" y="0"/>
          <a:ext cx="0" cy="0"/>
          <a:chOff x="0" y="0"/>
          <a:chExt cx="0" cy="0"/>
        </a:xfrm>
      </p:grpSpPr>
      <p:pic>
        <p:nvPicPr>
          <p:cNvPr id="1548" name="Google Shape;1548;p46"/>
          <p:cNvPicPr preferRelativeResize="0"/>
          <p:nvPr/>
        </p:nvPicPr>
        <p:blipFill rotWithShape="1">
          <a:blip r:embed="rId3">
            <a:alphaModFix/>
          </a:blip>
          <a:srcRect b="22209"/>
          <a:stretch/>
        </p:blipFill>
        <p:spPr>
          <a:xfrm>
            <a:off x="3751100" y="535025"/>
            <a:ext cx="1810200" cy="2112300"/>
          </a:xfrm>
          <a:prstGeom prst="round2SameRect">
            <a:avLst>
              <a:gd name="adj1" fmla="val 50000"/>
              <a:gd name="adj2" fmla="val 0"/>
            </a:avLst>
          </a:prstGeom>
          <a:noFill/>
          <a:ln>
            <a:noFill/>
          </a:ln>
        </p:spPr>
      </p:pic>
      <p:pic>
        <p:nvPicPr>
          <p:cNvPr id="1549" name="Google Shape;1549;p46"/>
          <p:cNvPicPr preferRelativeResize="0"/>
          <p:nvPr/>
        </p:nvPicPr>
        <p:blipFill rotWithShape="1">
          <a:blip r:embed="rId4">
            <a:alphaModFix/>
          </a:blip>
          <a:srcRect l="22328" r="22334"/>
          <a:stretch/>
        </p:blipFill>
        <p:spPr>
          <a:xfrm>
            <a:off x="828396" y="535000"/>
            <a:ext cx="2817900" cy="4073700"/>
          </a:xfrm>
          <a:prstGeom prst="round2SameRect">
            <a:avLst>
              <a:gd name="adj1" fmla="val 50000"/>
              <a:gd name="adj2" fmla="val 0"/>
            </a:avLst>
          </a:prstGeom>
          <a:noFill/>
          <a:ln>
            <a:noFill/>
          </a:ln>
        </p:spPr>
      </p:pic>
      <p:sp>
        <p:nvSpPr>
          <p:cNvPr id="1550" name="Google Shape;1550;p46"/>
          <p:cNvSpPr txBox="1">
            <a:spLocks noGrp="1"/>
          </p:cNvSpPr>
          <p:nvPr>
            <p:ph type="title"/>
          </p:nvPr>
        </p:nvSpPr>
        <p:spPr>
          <a:xfrm>
            <a:off x="5840125" y="542250"/>
            <a:ext cx="2589000" cy="98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Life's </a:t>
            </a:r>
            <a:r>
              <a:rPr lang="en" i="1">
                <a:latin typeface="Poppins"/>
                <a:ea typeface="Poppins"/>
                <a:cs typeface="Poppins"/>
                <a:sym typeface="Poppins"/>
              </a:rPr>
              <a:t>moments</a:t>
            </a:r>
            <a:endParaRPr i="1">
              <a:latin typeface="Poppins"/>
              <a:ea typeface="Poppins"/>
              <a:cs typeface="Poppins"/>
              <a:sym typeface="Poppins"/>
            </a:endParaRPr>
          </a:p>
        </p:txBody>
      </p:sp>
      <p:sp>
        <p:nvSpPr>
          <p:cNvPr id="1551" name="Google Shape;1551;p46"/>
          <p:cNvSpPr txBox="1">
            <a:spLocks noGrp="1"/>
          </p:cNvSpPr>
          <p:nvPr>
            <p:ph type="subTitle" idx="1"/>
          </p:nvPr>
        </p:nvSpPr>
        <p:spPr>
          <a:xfrm>
            <a:off x="5840125" y="1451800"/>
            <a:ext cx="2589000" cy="1112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Don't let life's special moments slip away - capture and preserve them through photographs. In this newsletter we want to show you these special moments!</a:t>
            </a:r>
            <a:endParaRPr/>
          </a:p>
        </p:txBody>
      </p:sp>
      <p:pic>
        <p:nvPicPr>
          <p:cNvPr id="1552" name="Google Shape;1552;p46"/>
          <p:cNvPicPr preferRelativeResize="0"/>
          <p:nvPr/>
        </p:nvPicPr>
        <p:blipFill rotWithShape="1">
          <a:blip r:embed="rId5">
            <a:alphaModFix/>
          </a:blip>
          <a:srcRect b="31200"/>
          <a:stretch/>
        </p:blipFill>
        <p:spPr>
          <a:xfrm>
            <a:off x="3751100" y="2798300"/>
            <a:ext cx="4677600" cy="1810200"/>
          </a:xfrm>
          <a:prstGeom prst="round1Rect">
            <a:avLst>
              <a:gd name="adj" fmla="val 50000"/>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556"/>
        <p:cNvGrpSpPr/>
        <p:nvPr/>
      </p:nvGrpSpPr>
      <p:grpSpPr>
        <a:xfrm>
          <a:off x="0" y="0"/>
          <a:ext cx="0" cy="0"/>
          <a:chOff x="0" y="0"/>
          <a:chExt cx="0" cy="0"/>
        </a:xfrm>
      </p:grpSpPr>
      <p:sp>
        <p:nvSpPr>
          <p:cNvPr id="1557" name="Google Shape;1557;p47"/>
          <p:cNvSpPr txBox="1">
            <a:spLocks noGrp="1"/>
          </p:cNvSpPr>
          <p:nvPr>
            <p:ph type="subTitle" idx="1"/>
          </p:nvPr>
        </p:nvSpPr>
        <p:spPr>
          <a:xfrm>
            <a:off x="2345732" y="1738672"/>
            <a:ext cx="5783700" cy="43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—Laura Patterson</a:t>
            </a:r>
            <a:endParaRPr/>
          </a:p>
        </p:txBody>
      </p:sp>
      <p:sp>
        <p:nvSpPr>
          <p:cNvPr id="1558" name="Google Shape;1558;p47"/>
          <p:cNvSpPr txBox="1">
            <a:spLocks noGrp="1"/>
          </p:cNvSpPr>
          <p:nvPr>
            <p:ph type="subTitle" idx="2"/>
          </p:nvPr>
        </p:nvSpPr>
        <p:spPr>
          <a:xfrm>
            <a:off x="2345732" y="2902090"/>
            <a:ext cx="5783700" cy="43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—John Nelson</a:t>
            </a:r>
            <a:endParaRPr/>
          </a:p>
        </p:txBody>
      </p:sp>
      <p:sp>
        <p:nvSpPr>
          <p:cNvPr id="1559" name="Google Shape;1559;p47"/>
          <p:cNvSpPr txBox="1">
            <a:spLocks noGrp="1"/>
          </p:cNvSpPr>
          <p:nvPr>
            <p:ph type="subTitle" idx="3"/>
          </p:nvPr>
        </p:nvSpPr>
        <p:spPr>
          <a:xfrm>
            <a:off x="2345732" y="4065920"/>
            <a:ext cx="5783700" cy="43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—Peter James</a:t>
            </a:r>
            <a:endParaRPr/>
          </a:p>
        </p:txBody>
      </p:sp>
      <p:sp>
        <p:nvSpPr>
          <p:cNvPr id="1560" name="Google Shape;1560;p47"/>
          <p:cNvSpPr txBox="1">
            <a:spLocks noGrp="1"/>
          </p:cNvSpPr>
          <p:nvPr>
            <p:ph type="subTitle" idx="4"/>
          </p:nvPr>
        </p:nvSpPr>
        <p:spPr>
          <a:xfrm>
            <a:off x="2345732" y="1369722"/>
            <a:ext cx="5783700" cy="458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 was blown away by the exceptional customer service I received from this company”</a:t>
            </a:r>
            <a:endParaRPr/>
          </a:p>
        </p:txBody>
      </p:sp>
      <p:sp>
        <p:nvSpPr>
          <p:cNvPr id="1561" name="Google Shape;1561;p47"/>
          <p:cNvSpPr txBox="1">
            <a:spLocks noGrp="1"/>
          </p:cNvSpPr>
          <p:nvPr>
            <p:ph type="subTitle" idx="5"/>
          </p:nvPr>
        </p:nvSpPr>
        <p:spPr>
          <a:xfrm>
            <a:off x="2345732" y="2533140"/>
            <a:ext cx="5783700" cy="458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“The quality of the products I received from this company exceeded my expectations”</a:t>
            </a:r>
            <a:endParaRPr/>
          </a:p>
        </p:txBody>
      </p:sp>
      <p:sp>
        <p:nvSpPr>
          <p:cNvPr id="1562" name="Google Shape;1562;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Testimonials</a:t>
            </a:r>
            <a:endParaRPr/>
          </a:p>
        </p:txBody>
      </p:sp>
      <p:sp>
        <p:nvSpPr>
          <p:cNvPr id="1563" name="Google Shape;1563;p47"/>
          <p:cNvSpPr txBox="1">
            <a:spLocks noGrp="1"/>
          </p:cNvSpPr>
          <p:nvPr>
            <p:ph type="subTitle" idx="6"/>
          </p:nvPr>
        </p:nvSpPr>
        <p:spPr>
          <a:xfrm>
            <a:off x="2345732" y="3696971"/>
            <a:ext cx="5783700" cy="458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 love how easy it is to navigate this company's website and place an order”</a:t>
            </a:r>
            <a:endParaRPr/>
          </a:p>
        </p:txBody>
      </p:sp>
      <p:pic>
        <p:nvPicPr>
          <p:cNvPr id="1564" name="Google Shape;1564;p47"/>
          <p:cNvPicPr preferRelativeResize="0"/>
          <p:nvPr/>
        </p:nvPicPr>
        <p:blipFill rotWithShape="1">
          <a:blip r:embed="rId3">
            <a:alphaModFix/>
          </a:blip>
          <a:srcRect l="16490" r="46131" b="35831"/>
          <a:stretch/>
        </p:blipFill>
        <p:spPr>
          <a:xfrm>
            <a:off x="1014587" y="2443275"/>
            <a:ext cx="1022700" cy="987600"/>
          </a:xfrm>
          <a:prstGeom prst="round2SameRect">
            <a:avLst>
              <a:gd name="adj1" fmla="val 50000"/>
              <a:gd name="adj2" fmla="val 0"/>
            </a:avLst>
          </a:prstGeom>
          <a:noFill/>
          <a:ln>
            <a:noFill/>
          </a:ln>
        </p:spPr>
      </p:pic>
      <p:pic>
        <p:nvPicPr>
          <p:cNvPr id="1565" name="Google Shape;1565;p47"/>
          <p:cNvPicPr preferRelativeResize="0"/>
          <p:nvPr/>
        </p:nvPicPr>
        <p:blipFill rotWithShape="1">
          <a:blip r:embed="rId4">
            <a:alphaModFix/>
          </a:blip>
          <a:srcRect l="11543" r="51014" b="35720"/>
          <a:stretch/>
        </p:blipFill>
        <p:spPr>
          <a:xfrm>
            <a:off x="1014587" y="3607100"/>
            <a:ext cx="1022700" cy="987600"/>
          </a:xfrm>
          <a:prstGeom prst="round2SameRect">
            <a:avLst>
              <a:gd name="adj1" fmla="val 50000"/>
              <a:gd name="adj2" fmla="val 0"/>
            </a:avLst>
          </a:prstGeom>
          <a:noFill/>
          <a:ln>
            <a:noFill/>
          </a:ln>
        </p:spPr>
      </p:pic>
      <p:pic>
        <p:nvPicPr>
          <p:cNvPr id="1566" name="Google Shape;1566;p47"/>
          <p:cNvPicPr preferRelativeResize="0"/>
          <p:nvPr/>
        </p:nvPicPr>
        <p:blipFill rotWithShape="1">
          <a:blip r:embed="rId5">
            <a:alphaModFix/>
          </a:blip>
          <a:srcRect l="47325" r="12908" b="31726"/>
          <a:stretch/>
        </p:blipFill>
        <p:spPr>
          <a:xfrm>
            <a:off x="1014562" y="1279450"/>
            <a:ext cx="1022700" cy="987600"/>
          </a:xfrm>
          <a:prstGeom prst="round2SameRect">
            <a:avLst>
              <a:gd name="adj1" fmla="val 50000"/>
              <a:gd name="adj2" fmla="val 0"/>
            </a:avLst>
          </a:prstGeom>
          <a:noFill/>
          <a:ln>
            <a:noFill/>
          </a:ln>
        </p:spPr>
      </p:pic>
      <p:cxnSp>
        <p:nvCxnSpPr>
          <p:cNvPr id="1567" name="Google Shape;1567;p47"/>
          <p:cNvCxnSpPr/>
          <p:nvPr/>
        </p:nvCxnSpPr>
        <p:spPr>
          <a:xfrm rot="10800000">
            <a:off x="2276425" y="1532515"/>
            <a:ext cx="0" cy="594600"/>
          </a:xfrm>
          <a:prstGeom prst="straightConnector1">
            <a:avLst/>
          </a:prstGeom>
          <a:noFill/>
          <a:ln w="9525" cap="flat" cmpd="sng">
            <a:solidFill>
              <a:schemeClr val="dk1"/>
            </a:solidFill>
            <a:prstDash val="solid"/>
            <a:round/>
            <a:headEnd type="none" w="med" len="med"/>
            <a:tailEnd type="none" w="med" len="med"/>
          </a:ln>
        </p:spPr>
      </p:cxnSp>
      <p:cxnSp>
        <p:nvCxnSpPr>
          <p:cNvPr id="1568" name="Google Shape;1568;p47"/>
          <p:cNvCxnSpPr/>
          <p:nvPr/>
        </p:nvCxnSpPr>
        <p:spPr>
          <a:xfrm rot="10800000">
            <a:off x="2276425" y="2696415"/>
            <a:ext cx="0" cy="594600"/>
          </a:xfrm>
          <a:prstGeom prst="straightConnector1">
            <a:avLst/>
          </a:prstGeom>
          <a:noFill/>
          <a:ln w="9525" cap="flat" cmpd="sng">
            <a:solidFill>
              <a:schemeClr val="dk1"/>
            </a:solidFill>
            <a:prstDash val="solid"/>
            <a:round/>
            <a:headEnd type="none" w="med" len="med"/>
            <a:tailEnd type="none" w="med" len="med"/>
          </a:ln>
        </p:spPr>
      </p:cxnSp>
      <p:cxnSp>
        <p:nvCxnSpPr>
          <p:cNvPr id="1569" name="Google Shape;1569;p47"/>
          <p:cNvCxnSpPr/>
          <p:nvPr/>
        </p:nvCxnSpPr>
        <p:spPr>
          <a:xfrm rot="10800000">
            <a:off x="2276425" y="3860315"/>
            <a:ext cx="0" cy="5946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573"/>
        <p:cNvGrpSpPr/>
        <p:nvPr/>
      </p:nvGrpSpPr>
      <p:grpSpPr>
        <a:xfrm>
          <a:off x="0" y="0"/>
          <a:ext cx="0" cy="0"/>
          <a:chOff x="0" y="0"/>
          <a:chExt cx="0" cy="0"/>
        </a:xfrm>
      </p:grpSpPr>
      <p:sp>
        <p:nvSpPr>
          <p:cNvPr id="1574" name="Google Shape;1574;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Case </a:t>
            </a:r>
            <a:r>
              <a:rPr lang="en" i="1">
                <a:latin typeface="Poppins"/>
                <a:ea typeface="Poppins"/>
                <a:cs typeface="Poppins"/>
                <a:sym typeface="Poppins"/>
              </a:rPr>
              <a:t>studies</a:t>
            </a:r>
            <a:endParaRPr i="1">
              <a:latin typeface="Poppins"/>
              <a:ea typeface="Poppins"/>
              <a:cs typeface="Poppins"/>
              <a:sym typeface="Poppins"/>
            </a:endParaRPr>
          </a:p>
        </p:txBody>
      </p:sp>
      <p:sp>
        <p:nvSpPr>
          <p:cNvPr id="1575" name="Google Shape;1575;p48"/>
          <p:cNvSpPr txBox="1">
            <a:spLocks noGrp="1"/>
          </p:cNvSpPr>
          <p:nvPr>
            <p:ph type="subTitle" idx="4294967295"/>
          </p:nvPr>
        </p:nvSpPr>
        <p:spPr>
          <a:xfrm>
            <a:off x="1225275" y="1178875"/>
            <a:ext cx="2924700" cy="441900"/>
          </a:xfrm>
          <a:prstGeom prst="rect">
            <a:avLst/>
          </a:prstGeom>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latin typeface="Poppins SemiBold"/>
                <a:ea typeface="Poppins SemiBold"/>
                <a:cs typeface="Poppins SemiBold"/>
                <a:sym typeface="Poppins SemiBold"/>
              </a:rPr>
              <a:t>Campaign objective</a:t>
            </a:r>
            <a:endParaRPr sz="1600">
              <a:latin typeface="Poppins SemiBold"/>
              <a:ea typeface="Poppins SemiBold"/>
              <a:cs typeface="Poppins SemiBold"/>
              <a:sym typeface="Poppins SemiBold"/>
            </a:endParaRPr>
          </a:p>
        </p:txBody>
      </p:sp>
      <p:sp>
        <p:nvSpPr>
          <p:cNvPr id="1576" name="Google Shape;1576;p48"/>
          <p:cNvSpPr txBox="1">
            <a:spLocks noGrp="1"/>
          </p:cNvSpPr>
          <p:nvPr>
            <p:ph type="subTitle" idx="4294967295"/>
          </p:nvPr>
        </p:nvSpPr>
        <p:spPr>
          <a:xfrm>
            <a:off x="1225275" y="1620775"/>
            <a:ext cx="2924700" cy="684900"/>
          </a:xfrm>
          <a:prstGeom prst="rect">
            <a:avLst/>
          </a:prstGeom>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t>Increase brand awareness and drive sales for a new line of eco-friendly products designed to achieve high standards</a:t>
            </a:r>
            <a:endParaRPr/>
          </a:p>
          <a:p>
            <a:pPr marL="0" lvl="0" indent="0" algn="l" rtl="0">
              <a:spcBef>
                <a:spcPts val="0"/>
              </a:spcBef>
              <a:spcAft>
                <a:spcPts val="0"/>
              </a:spcAft>
              <a:buNone/>
            </a:pPr>
            <a:endParaRPr/>
          </a:p>
        </p:txBody>
      </p:sp>
      <p:sp>
        <p:nvSpPr>
          <p:cNvPr id="1577" name="Google Shape;1577;p48"/>
          <p:cNvSpPr txBox="1">
            <a:spLocks noGrp="1"/>
          </p:cNvSpPr>
          <p:nvPr>
            <p:ph type="subTitle" idx="4294967295"/>
          </p:nvPr>
        </p:nvSpPr>
        <p:spPr>
          <a:xfrm>
            <a:off x="4368907" y="2949110"/>
            <a:ext cx="1860300" cy="44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a:latin typeface="Poppins SemiBold"/>
                <a:ea typeface="Poppins SemiBold"/>
                <a:cs typeface="Poppins SemiBold"/>
                <a:sym typeface="Poppins SemiBold"/>
              </a:rPr>
              <a:t>Key takeaway 1</a:t>
            </a:r>
            <a:endParaRPr sz="1600">
              <a:latin typeface="Poppins SemiBold"/>
              <a:ea typeface="Poppins SemiBold"/>
              <a:cs typeface="Poppins SemiBold"/>
              <a:sym typeface="Poppins SemiBold"/>
            </a:endParaRPr>
          </a:p>
        </p:txBody>
      </p:sp>
      <p:sp>
        <p:nvSpPr>
          <p:cNvPr id="1578" name="Google Shape;1578;p48"/>
          <p:cNvSpPr txBox="1">
            <a:spLocks noGrp="1"/>
          </p:cNvSpPr>
          <p:nvPr>
            <p:ph type="subTitle" idx="4294967295"/>
          </p:nvPr>
        </p:nvSpPr>
        <p:spPr>
          <a:xfrm>
            <a:off x="4368907" y="3774825"/>
            <a:ext cx="1860300" cy="44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a:latin typeface="Poppins SemiBold"/>
                <a:ea typeface="Poppins SemiBold"/>
                <a:cs typeface="Poppins SemiBold"/>
                <a:sym typeface="Poppins SemiBold"/>
              </a:rPr>
              <a:t>Key takeaway 2</a:t>
            </a:r>
            <a:endParaRPr sz="1600">
              <a:latin typeface="Poppins SemiBold"/>
              <a:ea typeface="Poppins SemiBold"/>
              <a:cs typeface="Poppins SemiBold"/>
              <a:sym typeface="Poppins SemiBold"/>
            </a:endParaRPr>
          </a:p>
        </p:txBody>
      </p:sp>
      <p:sp>
        <p:nvSpPr>
          <p:cNvPr id="1579" name="Google Shape;1579;p48"/>
          <p:cNvSpPr txBox="1">
            <a:spLocks noGrp="1"/>
          </p:cNvSpPr>
          <p:nvPr>
            <p:ph type="subTitle" idx="4294967295"/>
          </p:nvPr>
        </p:nvSpPr>
        <p:spPr>
          <a:xfrm>
            <a:off x="6432700" y="2949100"/>
            <a:ext cx="1991400" cy="6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Partnering with great influencers who align with the brand values</a:t>
            </a:r>
            <a:endParaRPr/>
          </a:p>
        </p:txBody>
      </p:sp>
      <p:sp>
        <p:nvSpPr>
          <p:cNvPr id="1580" name="Google Shape;1580;p48"/>
          <p:cNvSpPr txBox="1">
            <a:spLocks noGrp="1"/>
          </p:cNvSpPr>
          <p:nvPr>
            <p:ph type="subTitle" idx="4294967295"/>
          </p:nvPr>
        </p:nvSpPr>
        <p:spPr>
          <a:xfrm>
            <a:off x="6432700" y="3774823"/>
            <a:ext cx="1991400" cy="6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Highlighting the unique qualities of your product, such as sustainability</a:t>
            </a:r>
            <a:endParaRPr/>
          </a:p>
        </p:txBody>
      </p:sp>
      <p:grpSp>
        <p:nvGrpSpPr>
          <p:cNvPr id="1581" name="Google Shape;1581;p48"/>
          <p:cNvGrpSpPr/>
          <p:nvPr/>
        </p:nvGrpSpPr>
        <p:grpSpPr>
          <a:xfrm>
            <a:off x="729301" y="1264148"/>
            <a:ext cx="358134" cy="356637"/>
            <a:chOff x="3545301" y="2423523"/>
            <a:chExt cx="358134" cy="356637"/>
          </a:xfrm>
        </p:grpSpPr>
        <p:sp>
          <p:nvSpPr>
            <p:cNvPr id="1582" name="Google Shape;1582;p48"/>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8"/>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8"/>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8"/>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8"/>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8"/>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8"/>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8"/>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8"/>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1" name="Google Shape;1591;p48"/>
          <p:cNvSpPr txBox="1">
            <a:spLocks noGrp="1"/>
          </p:cNvSpPr>
          <p:nvPr>
            <p:ph type="subTitle" idx="4294967295"/>
          </p:nvPr>
        </p:nvSpPr>
        <p:spPr>
          <a:xfrm>
            <a:off x="1225275" y="2506350"/>
            <a:ext cx="2924700" cy="438900"/>
          </a:xfrm>
          <a:prstGeom prst="rect">
            <a:avLst/>
          </a:prstGeom>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latin typeface="Poppins SemiBold"/>
                <a:ea typeface="Poppins SemiBold"/>
                <a:cs typeface="Poppins SemiBold"/>
                <a:sym typeface="Poppins SemiBold"/>
              </a:rPr>
              <a:t>Approach</a:t>
            </a:r>
            <a:endParaRPr sz="1600">
              <a:latin typeface="Poppins SemiBold"/>
              <a:ea typeface="Poppins SemiBold"/>
              <a:cs typeface="Poppins SemiBold"/>
              <a:sym typeface="Poppins SemiBold"/>
            </a:endParaRPr>
          </a:p>
        </p:txBody>
      </p:sp>
      <p:sp>
        <p:nvSpPr>
          <p:cNvPr id="1592" name="Google Shape;1592;p48"/>
          <p:cNvSpPr txBox="1">
            <a:spLocks noGrp="1"/>
          </p:cNvSpPr>
          <p:nvPr>
            <p:ph type="subTitle" idx="4294967295"/>
          </p:nvPr>
        </p:nvSpPr>
        <p:spPr>
          <a:xfrm>
            <a:off x="1225275" y="2945250"/>
            <a:ext cx="2924700" cy="1663200"/>
          </a:xfrm>
          <a:prstGeom prst="rect">
            <a:avLst/>
          </a:prstGeom>
          <a:ln>
            <a:noFill/>
          </a:ln>
        </p:spPr>
        <p:txBody>
          <a:bodyPr spcFirstLastPara="1" wrap="square" lIns="91425" tIns="91425" rIns="91425" bIns="91425" anchor="t" anchorCtr="0">
            <a:noAutofit/>
          </a:bodyPr>
          <a:lstStyle/>
          <a:p>
            <a:pPr marL="342900" lvl="0" indent="-304800" algn="l" rtl="0">
              <a:spcBef>
                <a:spcPts val="0"/>
              </a:spcBef>
              <a:spcAft>
                <a:spcPts val="0"/>
              </a:spcAft>
              <a:buClr>
                <a:schemeClr val="lt2"/>
              </a:buClr>
              <a:buSzPts val="1200"/>
              <a:buChar char="●"/>
            </a:pPr>
            <a:r>
              <a:rPr lang="en"/>
              <a:t>A social media campaign that focused on the sustainability and quality of our products</a:t>
            </a:r>
            <a:endParaRPr/>
          </a:p>
          <a:p>
            <a:pPr marL="342900" lvl="0" indent="-304800" algn="l" rtl="0">
              <a:spcBef>
                <a:spcPts val="0"/>
              </a:spcBef>
              <a:spcAft>
                <a:spcPts val="0"/>
              </a:spcAft>
              <a:buClr>
                <a:schemeClr val="lt2"/>
              </a:buClr>
              <a:buSzPts val="1200"/>
              <a:buChar char="●"/>
            </a:pPr>
            <a:r>
              <a:rPr lang="en"/>
              <a:t>Collaboration with influencers</a:t>
            </a:r>
            <a:endParaRPr/>
          </a:p>
          <a:p>
            <a:pPr marL="342900" lvl="0" indent="-304800" algn="l" rtl="0">
              <a:spcBef>
                <a:spcPts val="0"/>
              </a:spcBef>
              <a:spcAft>
                <a:spcPts val="0"/>
              </a:spcAft>
              <a:buClr>
                <a:schemeClr val="lt2"/>
              </a:buClr>
              <a:buSzPts val="1200"/>
              <a:buChar char="●"/>
            </a:pPr>
            <a:r>
              <a:rPr lang="en"/>
              <a:t>Encourage followers to make more environmentally conscious choices</a:t>
            </a:r>
            <a:endParaRPr/>
          </a:p>
        </p:txBody>
      </p:sp>
      <p:grpSp>
        <p:nvGrpSpPr>
          <p:cNvPr id="1593" name="Google Shape;1593;p48"/>
          <p:cNvGrpSpPr/>
          <p:nvPr/>
        </p:nvGrpSpPr>
        <p:grpSpPr>
          <a:xfrm>
            <a:off x="719997" y="2562869"/>
            <a:ext cx="376752" cy="374468"/>
            <a:chOff x="2180884" y="2888719"/>
            <a:chExt cx="376752" cy="374468"/>
          </a:xfrm>
        </p:grpSpPr>
        <p:sp>
          <p:nvSpPr>
            <p:cNvPr id="1594" name="Google Shape;1594;p48"/>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8"/>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8"/>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8"/>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8"/>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8"/>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8"/>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8"/>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8"/>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8"/>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8"/>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8"/>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8"/>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8"/>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8" name="Google Shape;1608;p48"/>
          <p:cNvSpPr txBox="1">
            <a:spLocks noGrp="1"/>
          </p:cNvSpPr>
          <p:nvPr>
            <p:ph type="subTitle" idx="4294967295"/>
          </p:nvPr>
        </p:nvSpPr>
        <p:spPr>
          <a:xfrm>
            <a:off x="4368900" y="1178875"/>
            <a:ext cx="2688300" cy="441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a:latin typeface="Poppins SemiBold"/>
                <a:ea typeface="Poppins SemiBold"/>
                <a:cs typeface="Poppins SemiBold"/>
                <a:sym typeface="Poppins SemiBold"/>
              </a:rPr>
              <a:t>Results</a:t>
            </a:r>
            <a:endParaRPr sz="1600">
              <a:latin typeface="Poppins SemiBold"/>
              <a:ea typeface="Poppins SemiBold"/>
              <a:cs typeface="Poppins SemiBold"/>
              <a:sym typeface="Poppins SemiBold"/>
            </a:endParaRPr>
          </a:p>
        </p:txBody>
      </p:sp>
      <p:sp>
        <p:nvSpPr>
          <p:cNvPr id="1609" name="Google Shape;1609;p48"/>
          <p:cNvSpPr txBox="1">
            <a:spLocks noGrp="1"/>
          </p:cNvSpPr>
          <p:nvPr>
            <p:ph type="subTitle" idx="4294967295"/>
          </p:nvPr>
        </p:nvSpPr>
        <p:spPr>
          <a:xfrm>
            <a:off x="4368900" y="2077970"/>
            <a:ext cx="1316700" cy="3567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t>Increase in traffic</a:t>
            </a:r>
            <a:endParaRPr/>
          </a:p>
        </p:txBody>
      </p:sp>
      <p:sp>
        <p:nvSpPr>
          <p:cNvPr id="1610" name="Google Shape;1610;p48"/>
          <p:cNvSpPr txBox="1">
            <a:spLocks noGrp="1"/>
          </p:cNvSpPr>
          <p:nvPr>
            <p:ph type="subTitle" idx="4294967295"/>
          </p:nvPr>
        </p:nvSpPr>
        <p:spPr>
          <a:xfrm>
            <a:off x="5740547" y="2077970"/>
            <a:ext cx="1316700" cy="3567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t>Increase in sales</a:t>
            </a:r>
            <a:endParaRPr/>
          </a:p>
        </p:txBody>
      </p:sp>
      <p:sp>
        <p:nvSpPr>
          <p:cNvPr id="1611" name="Google Shape;1611;p48"/>
          <p:cNvSpPr txBox="1">
            <a:spLocks noGrp="1"/>
          </p:cNvSpPr>
          <p:nvPr>
            <p:ph type="subTitle" idx="4294967295"/>
          </p:nvPr>
        </p:nvSpPr>
        <p:spPr>
          <a:xfrm>
            <a:off x="7112195" y="2077970"/>
            <a:ext cx="1316700" cy="3567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t>Increase in clicks</a:t>
            </a:r>
            <a:endParaRPr/>
          </a:p>
        </p:txBody>
      </p:sp>
      <p:sp>
        <p:nvSpPr>
          <p:cNvPr id="1612" name="Google Shape;1612;p48"/>
          <p:cNvSpPr/>
          <p:nvPr/>
        </p:nvSpPr>
        <p:spPr>
          <a:xfrm>
            <a:off x="4368900" y="1620775"/>
            <a:ext cx="1316700" cy="487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Poppins SemiBold"/>
                <a:ea typeface="Poppins SemiBold"/>
                <a:cs typeface="Poppins SemiBold"/>
                <a:sym typeface="Poppins SemiBold"/>
              </a:rPr>
              <a:t>23%</a:t>
            </a:r>
            <a:endParaRPr sz="3000">
              <a:solidFill>
                <a:schemeClr val="dk1"/>
              </a:solidFill>
              <a:latin typeface="Poppins SemiBold"/>
              <a:ea typeface="Poppins SemiBold"/>
              <a:cs typeface="Poppins SemiBold"/>
              <a:sym typeface="Poppins SemiBold"/>
            </a:endParaRPr>
          </a:p>
        </p:txBody>
      </p:sp>
      <p:sp>
        <p:nvSpPr>
          <p:cNvPr id="1613" name="Google Shape;1613;p48"/>
          <p:cNvSpPr/>
          <p:nvPr/>
        </p:nvSpPr>
        <p:spPr>
          <a:xfrm>
            <a:off x="5740562" y="1620775"/>
            <a:ext cx="1316700" cy="487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Poppins SemiBold"/>
                <a:ea typeface="Poppins SemiBold"/>
                <a:cs typeface="Poppins SemiBold"/>
                <a:sym typeface="Poppins SemiBold"/>
              </a:rPr>
              <a:t>80%</a:t>
            </a:r>
            <a:endParaRPr sz="3000">
              <a:solidFill>
                <a:schemeClr val="dk1"/>
              </a:solidFill>
              <a:latin typeface="Poppins SemiBold"/>
              <a:ea typeface="Poppins SemiBold"/>
              <a:cs typeface="Poppins SemiBold"/>
              <a:sym typeface="Poppins SemiBold"/>
            </a:endParaRPr>
          </a:p>
        </p:txBody>
      </p:sp>
      <p:sp>
        <p:nvSpPr>
          <p:cNvPr id="1614" name="Google Shape;1614;p48"/>
          <p:cNvSpPr/>
          <p:nvPr/>
        </p:nvSpPr>
        <p:spPr>
          <a:xfrm>
            <a:off x="7112200" y="1620775"/>
            <a:ext cx="1316700" cy="487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Poppins SemiBold"/>
                <a:ea typeface="Poppins SemiBold"/>
                <a:cs typeface="Poppins SemiBold"/>
                <a:sym typeface="Poppins SemiBold"/>
              </a:rPr>
              <a:t>+10%</a:t>
            </a:r>
            <a:endParaRPr sz="3000">
              <a:solidFill>
                <a:schemeClr val="dk1"/>
              </a:solidFill>
              <a:latin typeface="Poppins SemiBold"/>
              <a:ea typeface="Poppins SemiBold"/>
              <a:cs typeface="Poppins SemiBold"/>
              <a:sym typeface="Poppins SemiBold"/>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62"/>
        <p:cNvGrpSpPr/>
        <p:nvPr/>
      </p:nvGrpSpPr>
      <p:grpSpPr>
        <a:xfrm>
          <a:off x="0" y="0"/>
          <a:ext cx="0" cy="0"/>
          <a:chOff x="0" y="0"/>
          <a:chExt cx="0" cy="0"/>
        </a:xfrm>
      </p:grpSpPr>
      <p:sp>
        <p:nvSpPr>
          <p:cNvPr id="463" name="Google Shape;463;p3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Contents of this </a:t>
            </a:r>
            <a:r>
              <a:rPr lang="en" i="1">
                <a:latin typeface="Poppins"/>
                <a:ea typeface="Poppins"/>
                <a:cs typeface="Poppins"/>
                <a:sym typeface="Poppins"/>
              </a:rPr>
              <a:t>template</a:t>
            </a:r>
            <a:endParaRPr i="1">
              <a:latin typeface="Poppins"/>
              <a:ea typeface="Poppins"/>
              <a:cs typeface="Poppins"/>
              <a:sym typeface="Poppins"/>
            </a:endParaRPr>
          </a:p>
        </p:txBody>
      </p:sp>
      <p:sp>
        <p:nvSpPr>
          <p:cNvPr id="464" name="Google Shape;464;p31"/>
          <p:cNvSpPr txBox="1">
            <a:spLocks noGrp="1"/>
          </p:cNvSpPr>
          <p:nvPr>
            <p:ph type="body" idx="1"/>
          </p:nvPr>
        </p:nvSpPr>
        <p:spPr>
          <a:xfrm>
            <a:off x="720000" y="1152475"/>
            <a:ext cx="7704000" cy="36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delete this slide when you’re done editing the presentation</a:t>
            </a:r>
            <a:endParaRPr/>
          </a:p>
        </p:txBody>
      </p:sp>
      <p:graphicFrame>
        <p:nvGraphicFramePr>
          <p:cNvPr id="465" name="Google Shape;465;p31"/>
          <p:cNvGraphicFramePr/>
          <p:nvPr/>
        </p:nvGraphicFramePr>
        <p:xfrm>
          <a:off x="720000" y="1653823"/>
          <a:ext cx="7704000" cy="2367750"/>
        </p:xfrm>
        <a:graphic>
          <a:graphicData uri="http://schemas.openxmlformats.org/drawingml/2006/table">
            <a:tbl>
              <a:tblPr>
                <a:noFill/>
                <a:tableStyleId>{A5DD1088-3569-4ECF-AC46-0F54677E33A8}</a:tableStyleId>
              </a:tblPr>
              <a:tblGrid>
                <a:gridCol w="2376625">
                  <a:extLst>
                    <a:ext uri="{9D8B030D-6E8A-4147-A177-3AD203B41FA5}">
                      <a16:colId xmlns:a16="http://schemas.microsoft.com/office/drawing/2014/main" val="20000"/>
                    </a:ext>
                  </a:extLst>
                </a:gridCol>
                <a:gridCol w="5327375">
                  <a:extLst>
                    <a:ext uri="{9D8B030D-6E8A-4147-A177-3AD203B41FA5}">
                      <a16:colId xmlns:a16="http://schemas.microsoft.com/office/drawing/2014/main" val="20001"/>
                    </a:ext>
                  </a:extLst>
                </a:gridCol>
              </a:tblGrid>
              <a:tr h="394625">
                <a:tc>
                  <a:txBody>
                    <a:bodyPr/>
                    <a:lstStyle/>
                    <a:p>
                      <a:pPr marL="0" lvl="0" indent="0" algn="l" rtl="0">
                        <a:spcBef>
                          <a:spcPts val="0"/>
                        </a:spcBef>
                        <a:spcAft>
                          <a:spcPts val="0"/>
                        </a:spcAft>
                        <a:buNone/>
                      </a:pPr>
                      <a:r>
                        <a:rPr lang="en" sz="1100">
                          <a:solidFill>
                            <a:schemeClr val="dk1"/>
                          </a:solidFill>
                          <a:uFill>
                            <a:noFill/>
                          </a:uFill>
                          <a:latin typeface="Poppins SemiBold"/>
                          <a:ea typeface="Poppins SemiBold"/>
                          <a:cs typeface="Poppins SemiBold"/>
                          <a:sym typeface="Poppins SemiBold"/>
                          <a:hlinkClick r:id="rId3" action="ppaction://hlinksldjump">
                            <a:extLst>
                              <a:ext uri="{A12FA001-AC4F-418D-AE19-62706E023703}">
                                <ahyp:hlinkClr xmlns:ahyp="http://schemas.microsoft.com/office/drawing/2018/hyperlinkcolor" val="tx"/>
                              </a:ext>
                            </a:extLst>
                          </a:hlinkClick>
                        </a:rPr>
                        <a:t>Fonts</a:t>
                      </a:r>
                      <a:endParaRPr sz="1100">
                        <a:solidFill>
                          <a:schemeClr val="dk1"/>
                        </a:solidFill>
                        <a:latin typeface="Poppins SemiBold"/>
                        <a:ea typeface="Poppins SemiBold"/>
                        <a:cs typeface="Poppins SemiBold"/>
                        <a:sym typeface="Poppins SemiBold"/>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1600"/>
                        </a:spcAft>
                        <a:buNone/>
                      </a:pPr>
                      <a:r>
                        <a:rPr lang="en" sz="1100">
                          <a:solidFill>
                            <a:schemeClr val="dk1"/>
                          </a:solidFill>
                          <a:latin typeface="Assistant Medium"/>
                          <a:ea typeface="Assistant Medium"/>
                          <a:cs typeface="Assistant Medium"/>
                          <a:sym typeface="Assistant Medium"/>
                        </a:rPr>
                        <a:t>To view this template correctly in PowerPoint, download and install the fonts we used</a:t>
                      </a:r>
                      <a:endParaRPr sz="1100">
                        <a:solidFill>
                          <a:schemeClr val="dk1"/>
                        </a:solidFill>
                        <a:latin typeface="Assistant Medium"/>
                        <a:ea typeface="Assistant Medium"/>
                        <a:cs typeface="Assistant Medium"/>
                        <a:sym typeface="Assistant Medi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94625">
                <a:tc>
                  <a:txBody>
                    <a:bodyPr/>
                    <a:lstStyle/>
                    <a:p>
                      <a:pPr marL="0" lvl="0" indent="0" algn="l" rtl="0">
                        <a:spcBef>
                          <a:spcPts val="0"/>
                        </a:spcBef>
                        <a:spcAft>
                          <a:spcPts val="0"/>
                        </a:spcAft>
                        <a:buNone/>
                      </a:pPr>
                      <a:r>
                        <a:rPr lang="en" sz="1100">
                          <a:solidFill>
                            <a:schemeClr val="dk1"/>
                          </a:solidFill>
                          <a:uFill>
                            <a:noFill/>
                          </a:uFill>
                          <a:latin typeface="Poppins SemiBold"/>
                          <a:ea typeface="Poppins SemiBold"/>
                          <a:cs typeface="Poppins SemiBold"/>
                          <a:sym typeface="Poppins SemiBold"/>
                          <a:hlinkClick r:id="rId4" action="ppaction://hlinksldjump">
                            <a:extLst>
                              <a:ext uri="{A12FA001-AC4F-418D-AE19-62706E023703}">
                                <ahyp:hlinkClr xmlns:ahyp="http://schemas.microsoft.com/office/drawing/2018/hyperlinkcolor" val="tx"/>
                              </a:ext>
                            </a:extLst>
                          </a:hlinkClick>
                        </a:rPr>
                        <a:t>Used</a:t>
                      </a:r>
                      <a:r>
                        <a:rPr lang="en" sz="1100">
                          <a:solidFill>
                            <a:schemeClr val="dk1"/>
                          </a:solidFill>
                          <a:latin typeface="Poppins SemiBold"/>
                          <a:ea typeface="Poppins SemiBold"/>
                          <a:cs typeface="Poppins SemiBold"/>
                          <a:sym typeface="Poppins SemiBold"/>
                        </a:rPr>
                        <a:t> and </a:t>
                      </a:r>
                      <a:r>
                        <a:rPr lang="en" sz="1100">
                          <a:solidFill>
                            <a:schemeClr val="dk1"/>
                          </a:solidFill>
                          <a:uFill>
                            <a:noFill/>
                          </a:uFill>
                          <a:latin typeface="Poppins SemiBold"/>
                          <a:ea typeface="Poppins SemiBold"/>
                          <a:cs typeface="Poppins SemiBold"/>
                          <a:sym typeface="Poppins SemiBold"/>
                          <a:hlinkClick r:id="rId5" action="ppaction://hlinksldjump">
                            <a:extLst>
                              <a:ext uri="{A12FA001-AC4F-418D-AE19-62706E023703}">
                                <ahyp:hlinkClr xmlns:ahyp="http://schemas.microsoft.com/office/drawing/2018/hyperlinkcolor" val="tx"/>
                              </a:ext>
                            </a:extLst>
                          </a:hlinkClick>
                        </a:rPr>
                        <a:t>alternative</a:t>
                      </a:r>
                      <a:r>
                        <a:rPr lang="en" sz="1100">
                          <a:solidFill>
                            <a:schemeClr val="dk1"/>
                          </a:solidFill>
                          <a:uFill>
                            <a:noFill/>
                          </a:uFill>
                          <a:latin typeface="Poppins SemiBold"/>
                          <a:ea typeface="Poppins SemiBold"/>
                          <a:cs typeface="Poppins SemiBold"/>
                          <a:sym typeface="Poppins SemiBold"/>
                          <a:hlinkClick r:id="rId5" action="ppaction://hlinksldjump">
                            <a:extLst>
                              <a:ext uri="{A12FA001-AC4F-418D-AE19-62706E023703}">
                                <ahyp:hlinkClr xmlns:ahyp="http://schemas.microsoft.com/office/drawing/2018/hyperlinkcolor" val="tx"/>
                              </a:ext>
                            </a:extLst>
                          </a:hlinkClick>
                        </a:rPr>
                        <a:t> resources</a:t>
                      </a:r>
                      <a:endParaRPr sz="1100">
                        <a:solidFill>
                          <a:schemeClr val="dk1"/>
                        </a:solidFill>
                        <a:latin typeface="Poppins SemiBold"/>
                        <a:ea typeface="Poppins SemiBold"/>
                        <a:cs typeface="Poppins SemiBold"/>
                        <a:sym typeface="Poppins SemiBold"/>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l" rtl="0">
                        <a:lnSpc>
                          <a:spcPct val="100000"/>
                        </a:lnSpc>
                        <a:spcBef>
                          <a:spcPts val="0"/>
                        </a:spcBef>
                        <a:spcAft>
                          <a:spcPts val="1600"/>
                        </a:spcAft>
                        <a:buNone/>
                      </a:pPr>
                      <a:r>
                        <a:rPr lang="en" sz="1100">
                          <a:solidFill>
                            <a:schemeClr val="dk1"/>
                          </a:solidFill>
                          <a:latin typeface="Assistant Medium"/>
                          <a:ea typeface="Assistant Medium"/>
                          <a:cs typeface="Assistant Medium"/>
                          <a:sym typeface="Assistant Medium"/>
                        </a:rPr>
                        <a:t>An assortment of graphic resources that are suitable for use in this presentation</a:t>
                      </a:r>
                      <a:endParaRPr sz="1100">
                        <a:solidFill>
                          <a:schemeClr val="dk1"/>
                        </a:solidFill>
                        <a:latin typeface="Assistant Medium"/>
                        <a:ea typeface="Assistant Medium"/>
                        <a:cs typeface="Assistant Medium"/>
                        <a:sym typeface="Assistant Medi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94625">
                <a:tc>
                  <a:txBody>
                    <a:bodyPr/>
                    <a:lstStyle/>
                    <a:p>
                      <a:pPr marL="0" lvl="0" indent="0" algn="l" rtl="0">
                        <a:spcBef>
                          <a:spcPts val="0"/>
                        </a:spcBef>
                        <a:spcAft>
                          <a:spcPts val="0"/>
                        </a:spcAft>
                        <a:buNone/>
                      </a:pPr>
                      <a:r>
                        <a:rPr lang="en" sz="1100">
                          <a:solidFill>
                            <a:schemeClr val="dk1"/>
                          </a:solidFill>
                          <a:uFill>
                            <a:noFill/>
                          </a:uFill>
                          <a:latin typeface="Poppins SemiBold"/>
                          <a:ea typeface="Poppins SemiBold"/>
                          <a:cs typeface="Poppins SemiBold"/>
                          <a:sym typeface="Poppins SemiBold"/>
                          <a:hlinkClick r:id="rId6" action="ppaction://hlinksldjump">
                            <a:extLst>
                              <a:ext uri="{A12FA001-AC4F-418D-AE19-62706E023703}">
                                <ahyp:hlinkClr xmlns:ahyp="http://schemas.microsoft.com/office/drawing/2018/hyperlinkcolor" val="tx"/>
                              </a:ext>
                            </a:extLst>
                          </a:hlinkClick>
                        </a:rPr>
                        <a:t>Thanks slide</a:t>
                      </a:r>
                      <a:endParaRPr sz="1100">
                        <a:solidFill>
                          <a:schemeClr val="dk1"/>
                        </a:solidFill>
                        <a:latin typeface="Poppins SemiBold"/>
                        <a:ea typeface="Poppins SemiBold"/>
                        <a:cs typeface="Poppins SemiBold"/>
                        <a:sym typeface="Poppins SemiBold"/>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1600"/>
                        </a:spcAft>
                        <a:buNone/>
                      </a:pPr>
                      <a:r>
                        <a:rPr lang="en" sz="1100">
                          <a:solidFill>
                            <a:schemeClr val="dk1"/>
                          </a:solidFill>
                          <a:latin typeface="Assistant Medium"/>
                          <a:ea typeface="Assistant Medium"/>
                          <a:cs typeface="Assistant Medium"/>
                          <a:sym typeface="Assistant Medium"/>
                        </a:rPr>
                        <a:t>You must keep it so that proper credits for our design are given</a:t>
                      </a:r>
                      <a:endParaRPr sz="1100">
                        <a:solidFill>
                          <a:schemeClr val="dk1"/>
                        </a:solidFill>
                        <a:latin typeface="Assistant Medium"/>
                        <a:ea typeface="Assistant Medium"/>
                        <a:cs typeface="Assistant Medium"/>
                        <a:sym typeface="Assistant Medi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94625">
                <a:tc>
                  <a:txBody>
                    <a:bodyPr/>
                    <a:lstStyle/>
                    <a:p>
                      <a:pPr marL="0" lvl="0" indent="0" algn="l" rtl="0">
                        <a:spcBef>
                          <a:spcPts val="0"/>
                        </a:spcBef>
                        <a:spcAft>
                          <a:spcPts val="0"/>
                        </a:spcAft>
                        <a:buNone/>
                      </a:pPr>
                      <a:r>
                        <a:rPr lang="en" sz="1100">
                          <a:solidFill>
                            <a:schemeClr val="dk1"/>
                          </a:solidFill>
                          <a:uFill>
                            <a:noFill/>
                          </a:uFill>
                          <a:latin typeface="Poppins SemiBold"/>
                          <a:ea typeface="Poppins SemiBold"/>
                          <a:cs typeface="Poppins SemiBold"/>
                          <a:sym typeface="Poppins SemiBold"/>
                          <a:hlinkClick r:id="rId3" action="ppaction://hlinksldjump">
                            <a:extLst>
                              <a:ext uri="{A12FA001-AC4F-418D-AE19-62706E023703}">
                                <ahyp:hlinkClr xmlns:ahyp="http://schemas.microsoft.com/office/drawing/2018/hyperlinkcolor" val="tx"/>
                              </a:ext>
                            </a:extLst>
                          </a:hlinkClick>
                        </a:rPr>
                        <a:t>Colors</a:t>
                      </a:r>
                      <a:endParaRPr sz="1100">
                        <a:solidFill>
                          <a:schemeClr val="dk1"/>
                        </a:solidFill>
                        <a:latin typeface="Poppins SemiBold"/>
                        <a:ea typeface="Poppins SemiBold"/>
                        <a:cs typeface="Poppins SemiBold"/>
                        <a:sym typeface="Poppins SemiBold"/>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1600"/>
                        </a:spcAft>
                        <a:buNone/>
                      </a:pPr>
                      <a:r>
                        <a:rPr lang="en" sz="1100">
                          <a:solidFill>
                            <a:schemeClr val="dk1"/>
                          </a:solidFill>
                          <a:latin typeface="Assistant Medium"/>
                          <a:ea typeface="Assistant Medium"/>
                          <a:cs typeface="Assistant Medium"/>
                          <a:sym typeface="Assistant Medium"/>
                        </a:rPr>
                        <a:t>All the colors used in this presentation</a:t>
                      </a:r>
                      <a:endParaRPr sz="1100">
                        <a:solidFill>
                          <a:schemeClr val="dk1"/>
                        </a:solidFill>
                        <a:latin typeface="Assistant Medium"/>
                        <a:ea typeface="Assistant Medium"/>
                        <a:cs typeface="Assistant Medium"/>
                        <a:sym typeface="Assistant Medi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94625">
                <a:tc>
                  <a:txBody>
                    <a:bodyPr/>
                    <a:lstStyle/>
                    <a:p>
                      <a:pPr marL="0" lvl="0" indent="0" algn="l" rtl="0">
                        <a:spcBef>
                          <a:spcPts val="0"/>
                        </a:spcBef>
                        <a:spcAft>
                          <a:spcPts val="0"/>
                        </a:spcAft>
                        <a:buNone/>
                      </a:pPr>
                      <a:r>
                        <a:rPr lang="en" sz="1100">
                          <a:solidFill>
                            <a:schemeClr val="dk1"/>
                          </a:solidFill>
                          <a:uFill>
                            <a:noFill/>
                          </a:uFill>
                          <a:latin typeface="Poppins SemiBold"/>
                          <a:ea typeface="Poppins SemiBold"/>
                          <a:cs typeface="Poppins SemiBold"/>
                          <a:sym typeface="Poppins SemiBold"/>
                          <a:hlinkClick r:id="rId7" action="ppaction://hlinksldjump">
                            <a:extLst>
                              <a:ext uri="{A12FA001-AC4F-418D-AE19-62706E023703}">
                                <ahyp:hlinkClr xmlns:ahyp="http://schemas.microsoft.com/office/drawing/2018/hyperlinkcolor" val="tx"/>
                              </a:ext>
                            </a:extLst>
                          </a:hlinkClick>
                        </a:rPr>
                        <a:t>Icons</a:t>
                      </a:r>
                      <a:r>
                        <a:rPr lang="en" sz="1100">
                          <a:solidFill>
                            <a:schemeClr val="dk1"/>
                          </a:solidFill>
                          <a:latin typeface="Poppins SemiBold"/>
                          <a:ea typeface="Poppins SemiBold"/>
                          <a:cs typeface="Poppins SemiBold"/>
                          <a:sym typeface="Poppins SemiBold"/>
                        </a:rPr>
                        <a:t> and </a:t>
                      </a:r>
                      <a:r>
                        <a:rPr lang="en" sz="1100">
                          <a:solidFill>
                            <a:schemeClr val="dk1"/>
                          </a:solidFill>
                          <a:uFill>
                            <a:noFill/>
                          </a:uFill>
                          <a:latin typeface="Poppins SemiBold"/>
                          <a:ea typeface="Poppins SemiBold"/>
                          <a:cs typeface="Poppins SemiBold"/>
                          <a:sym typeface="Poppins SemiBold"/>
                          <a:hlinkClick r:id="rId8" action="ppaction://hlinksldjump">
                            <a:extLst>
                              <a:ext uri="{A12FA001-AC4F-418D-AE19-62706E023703}">
                                <ahyp:hlinkClr xmlns:ahyp="http://schemas.microsoft.com/office/drawing/2018/hyperlinkcolor" val="tx"/>
                              </a:ext>
                            </a:extLst>
                          </a:hlinkClick>
                        </a:rPr>
                        <a:t>infographic resources</a:t>
                      </a:r>
                      <a:endParaRPr sz="1100">
                        <a:solidFill>
                          <a:schemeClr val="dk1"/>
                        </a:solidFill>
                        <a:latin typeface="Poppins SemiBold"/>
                        <a:ea typeface="Poppins SemiBold"/>
                        <a:cs typeface="Poppins SemiBold"/>
                        <a:sym typeface="Poppins SemiBold"/>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100">
                          <a:solidFill>
                            <a:schemeClr val="dk1"/>
                          </a:solidFill>
                          <a:latin typeface="Assistant Medium"/>
                          <a:ea typeface="Assistant Medium"/>
                          <a:cs typeface="Assistant Medium"/>
                          <a:sym typeface="Assistant Medium"/>
                        </a:rPr>
                        <a:t>These can be used in the template, and their size and color can be edited</a:t>
                      </a:r>
                      <a:endParaRPr sz="1100">
                        <a:solidFill>
                          <a:schemeClr val="dk1"/>
                        </a:solidFill>
                        <a:latin typeface="Assistant Medium"/>
                        <a:ea typeface="Assistant Medium"/>
                        <a:cs typeface="Assistant Medium"/>
                        <a:sym typeface="Assistant Medi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94625">
                <a:tc>
                  <a:txBody>
                    <a:bodyPr/>
                    <a:lstStyle/>
                    <a:p>
                      <a:pPr marL="0" lvl="0" indent="0" algn="l" rtl="0">
                        <a:spcBef>
                          <a:spcPts val="0"/>
                        </a:spcBef>
                        <a:spcAft>
                          <a:spcPts val="0"/>
                        </a:spcAft>
                        <a:buNone/>
                      </a:pPr>
                      <a:r>
                        <a:rPr lang="en" sz="1100">
                          <a:solidFill>
                            <a:schemeClr val="dk1"/>
                          </a:solidFill>
                          <a:latin typeface="Poppins SemiBold"/>
                          <a:ea typeface="Poppins SemiBold"/>
                          <a:cs typeface="Poppins SemiBold"/>
                          <a:sym typeface="Poppins SemiBold"/>
                        </a:rPr>
                        <a:t>Editable presentation theme </a:t>
                      </a:r>
                      <a:endParaRPr sz="1100">
                        <a:solidFill>
                          <a:schemeClr val="dk1"/>
                        </a:solidFill>
                        <a:latin typeface="Poppins SemiBold"/>
                        <a:ea typeface="Poppins SemiBold"/>
                        <a:cs typeface="Poppins SemiBold"/>
                        <a:sym typeface="Poppins SemiBold"/>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1600"/>
                        </a:spcAft>
                        <a:buNone/>
                      </a:pPr>
                      <a:r>
                        <a:rPr lang="en" sz="1100">
                          <a:solidFill>
                            <a:schemeClr val="dk1"/>
                          </a:solidFill>
                          <a:latin typeface="Assistant Medium"/>
                          <a:ea typeface="Assistant Medium"/>
                          <a:cs typeface="Assistant Medium"/>
                          <a:sym typeface="Assistant Medium"/>
                        </a:rPr>
                        <a:t>You can edit the master slides easily. For more info, click </a:t>
                      </a:r>
                      <a:r>
                        <a:rPr lang="en" sz="1100" b="1">
                          <a:solidFill>
                            <a:schemeClr val="dk1"/>
                          </a:solidFill>
                          <a:uFill>
                            <a:noFill/>
                          </a:uFill>
                          <a:latin typeface="Assistant"/>
                          <a:ea typeface="Assistant"/>
                          <a:cs typeface="Assistant"/>
                          <a:sym typeface="Assistant"/>
                          <a:hlinkClick r:id="rId9">
                            <a:extLst>
                              <a:ext uri="{A12FA001-AC4F-418D-AE19-62706E023703}">
                                <ahyp:hlinkClr xmlns:ahyp="http://schemas.microsoft.com/office/drawing/2018/hyperlinkcolor" val="tx"/>
                              </a:ext>
                            </a:extLst>
                          </a:hlinkClick>
                        </a:rPr>
                        <a:t>here</a:t>
                      </a:r>
                      <a:endParaRPr sz="1100" b="1">
                        <a:solidFill>
                          <a:schemeClr val="dk1"/>
                        </a:solidFill>
                        <a:latin typeface="Assistant"/>
                        <a:ea typeface="Assistant"/>
                        <a:cs typeface="Assistant"/>
                        <a:sym typeface="Assistant"/>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466" name="Google Shape;466;p31"/>
          <p:cNvSpPr txBox="1"/>
          <p:nvPr/>
        </p:nvSpPr>
        <p:spPr>
          <a:xfrm>
            <a:off x="1382463" y="4146800"/>
            <a:ext cx="24522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dk1"/>
                </a:solidFill>
                <a:latin typeface="Assistant Medium"/>
                <a:ea typeface="Assistant Medium"/>
                <a:cs typeface="Assistant Medium"/>
                <a:sym typeface="Assistant Medium"/>
              </a:rPr>
              <a:t>For more info:</a:t>
            </a:r>
            <a:br>
              <a:rPr lang="en" sz="1100">
                <a:solidFill>
                  <a:schemeClr val="dk1"/>
                </a:solidFill>
                <a:latin typeface="Assistant Medium"/>
                <a:ea typeface="Assistant Medium"/>
                <a:cs typeface="Assistant Medium"/>
                <a:sym typeface="Assistant Medium"/>
              </a:rPr>
            </a:br>
            <a:r>
              <a:rPr lang="en" sz="1100">
                <a:solidFill>
                  <a:schemeClr val="dk1"/>
                </a:solidFill>
                <a:uFill>
                  <a:noFill/>
                </a:uFill>
                <a:latin typeface="Poppins SemiBold"/>
                <a:ea typeface="Poppins SemiBold"/>
                <a:cs typeface="Poppins SemiBold"/>
                <a:sym typeface="Poppins SemiBold"/>
                <a:hlinkClick r:id="rId10">
                  <a:extLst>
                    <a:ext uri="{A12FA001-AC4F-418D-AE19-62706E023703}">
                      <ahyp:hlinkClr xmlns:ahyp="http://schemas.microsoft.com/office/drawing/2018/hyperlinkcolor" val="tx"/>
                    </a:ext>
                  </a:extLst>
                </a:hlinkClick>
              </a:rPr>
              <a:t>SLIDESGO </a:t>
            </a:r>
            <a:r>
              <a:rPr lang="en" sz="1100">
                <a:solidFill>
                  <a:schemeClr val="dk1"/>
                </a:solidFill>
                <a:latin typeface="Poppins SemiBold"/>
                <a:ea typeface="Poppins SemiBold"/>
                <a:cs typeface="Poppins SemiBold"/>
                <a:sym typeface="Poppins SemiBold"/>
              </a:rPr>
              <a:t>| </a:t>
            </a:r>
            <a:r>
              <a:rPr lang="en" sz="1100">
                <a:solidFill>
                  <a:schemeClr val="dk1"/>
                </a:solidFill>
                <a:uFill>
                  <a:noFill/>
                </a:uFill>
                <a:latin typeface="Poppins SemiBold"/>
                <a:ea typeface="Poppins SemiBold"/>
                <a:cs typeface="Poppins SemiBold"/>
                <a:sym typeface="Poppins SemiBold"/>
                <a:hlinkClick r:id="rId11">
                  <a:extLst>
                    <a:ext uri="{A12FA001-AC4F-418D-AE19-62706E023703}">
                      <ahyp:hlinkClr xmlns:ahyp="http://schemas.microsoft.com/office/drawing/2018/hyperlinkcolor" val="tx"/>
                    </a:ext>
                  </a:extLst>
                </a:hlinkClick>
              </a:rPr>
              <a:t>BLOG</a:t>
            </a:r>
            <a:r>
              <a:rPr lang="en" sz="1100">
                <a:solidFill>
                  <a:schemeClr val="dk1"/>
                </a:solidFill>
                <a:latin typeface="Poppins SemiBold"/>
                <a:ea typeface="Poppins SemiBold"/>
                <a:cs typeface="Poppins SemiBold"/>
                <a:sym typeface="Poppins SemiBold"/>
              </a:rPr>
              <a:t> | </a:t>
            </a:r>
            <a:r>
              <a:rPr lang="en" sz="1100">
                <a:solidFill>
                  <a:schemeClr val="dk1"/>
                </a:solidFill>
                <a:uFill>
                  <a:noFill/>
                </a:uFill>
                <a:latin typeface="Poppins SemiBold"/>
                <a:ea typeface="Poppins SemiBold"/>
                <a:cs typeface="Poppins SemiBold"/>
                <a:sym typeface="Poppins SemiBold"/>
                <a:hlinkClick r:id="rId12">
                  <a:extLst>
                    <a:ext uri="{A12FA001-AC4F-418D-AE19-62706E023703}">
                      <ahyp:hlinkClr xmlns:ahyp="http://schemas.microsoft.com/office/drawing/2018/hyperlinkcolor" val="tx"/>
                    </a:ext>
                  </a:extLst>
                </a:hlinkClick>
              </a:rPr>
              <a:t>FAQ</a:t>
            </a:r>
            <a:r>
              <a:rPr lang="en" sz="1100">
                <a:solidFill>
                  <a:schemeClr val="dk1"/>
                </a:solidFill>
                <a:latin typeface="Poppins SemiBold"/>
                <a:ea typeface="Poppins SemiBold"/>
                <a:cs typeface="Poppins SemiBold"/>
                <a:sym typeface="Poppins SemiBold"/>
              </a:rPr>
              <a:t>s</a:t>
            </a:r>
            <a:endParaRPr sz="1100">
              <a:solidFill>
                <a:schemeClr val="dk1"/>
              </a:solidFill>
              <a:latin typeface="Poppins SemiBold"/>
              <a:ea typeface="Poppins SemiBold"/>
              <a:cs typeface="Poppins SemiBold"/>
              <a:sym typeface="Poppins SemiBold"/>
            </a:endParaRPr>
          </a:p>
        </p:txBody>
      </p:sp>
      <p:sp>
        <p:nvSpPr>
          <p:cNvPr id="467" name="Google Shape;467;p31"/>
          <p:cNvSpPr txBox="1"/>
          <p:nvPr/>
        </p:nvSpPr>
        <p:spPr>
          <a:xfrm>
            <a:off x="4020237" y="4146800"/>
            <a:ext cx="37413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dk1"/>
                </a:solidFill>
                <a:latin typeface="Assistant Medium"/>
                <a:ea typeface="Assistant Medium"/>
                <a:cs typeface="Assistant Medium"/>
                <a:sym typeface="Assistant Medium"/>
              </a:rPr>
              <a:t>You can visit our sister projects:</a:t>
            </a:r>
            <a:br>
              <a:rPr lang="en" sz="1100">
                <a:solidFill>
                  <a:schemeClr val="dk1"/>
                </a:solidFill>
                <a:latin typeface="Assistant Medium"/>
                <a:ea typeface="Assistant Medium"/>
                <a:cs typeface="Assistant Medium"/>
                <a:sym typeface="Assistant Medium"/>
              </a:rPr>
            </a:br>
            <a:r>
              <a:rPr lang="en" sz="1100">
                <a:solidFill>
                  <a:schemeClr val="dk1"/>
                </a:solidFill>
                <a:uFill>
                  <a:noFill/>
                </a:uFill>
                <a:latin typeface="Poppins SemiBold"/>
                <a:ea typeface="Poppins SemiBold"/>
                <a:cs typeface="Poppins SemiBold"/>
                <a:sym typeface="Poppins SemiBold"/>
                <a:hlinkClick r:id="rId13">
                  <a:extLst>
                    <a:ext uri="{A12FA001-AC4F-418D-AE19-62706E023703}">
                      <ahyp:hlinkClr xmlns:ahyp="http://schemas.microsoft.com/office/drawing/2018/hyperlinkcolor" val="tx"/>
                    </a:ext>
                  </a:extLst>
                </a:hlinkClick>
              </a:rPr>
              <a:t>FREEPIK</a:t>
            </a:r>
            <a:r>
              <a:rPr lang="en" sz="1100">
                <a:solidFill>
                  <a:schemeClr val="dk1"/>
                </a:solidFill>
                <a:latin typeface="Poppins SemiBold"/>
                <a:ea typeface="Poppins SemiBold"/>
                <a:cs typeface="Poppins SemiBold"/>
                <a:sym typeface="Poppins SemiBold"/>
              </a:rPr>
              <a:t> | </a:t>
            </a:r>
            <a:r>
              <a:rPr lang="en" sz="1100">
                <a:solidFill>
                  <a:schemeClr val="dk1"/>
                </a:solidFill>
                <a:uFill>
                  <a:noFill/>
                </a:uFill>
                <a:latin typeface="Poppins SemiBold"/>
                <a:ea typeface="Poppins SemiBold"/>
                <a:cs typeface="Poppins SemiBold"/>
                <a:sym typeface="Poppins SemiBold"/>
                <a:hlinkClick r:id="rId14">
                  <a:extLst>
                    <a:ext uri="{A12FA001-AC4F-418D-AE19-62706E023703}">
                      <ahyp:hlinkClr xmlns:ahyp="http://schemas.microsoft.com/office/drawing/2018/hyperlinkcolor" val="tx"/>
                    </a:ext>
                  </a:extLst>
                </a:hlinkClick>
              </a:rPr>
              <a:t>FLATICON</a:t>
            </a:r>
            <a:r>
              <a:rPr lang="en" sz="1100">
                <a:solidFill>
                  <a:schemeClr val="dk1"/>
                </a:solidFill>
                <a:latin typeface="Poppins SemiBold"/>
                <a:ea typeface="Poppins SemiBold"/>
                <a:cs typeface="Poppins SemiBold"/>
                <a:sym typeface="Poppins SemiBold"/>
              </a:rPr>
              <a:t> | </a:t>
            </a:r>
            <a:r>
              <a:rPr lang="en" sz="1100">
                <a:solidFill>
                  <a:schemeClr val="dk1"/>
                </a:solidFill>
                <a:uFill>
                  <a:noFill/>
                </a:uFill>
                <a:latin typeface="Poppins SemiBold"/>
                <a:ea typeface="Poppins SemiBold"/>
                <a:cs typeface="Poppins SemiBold"/>
                <a:sym typeface="Poppins SemiBold"/>
                <a:hlinkClick r:id="rId15">
                  <a:extLst>
                    <a:ext uri="{A12FA001-AC4F-418D-AE19-62706E023703}">
                      <ahyp:hlinkClr xmlns:ahyp="http://schemas.microsoft.com/office/drawing/2018/hyperlinkcolor" val="tx"/>
                    </a:ext>
                  </a:extLst>
                </a:hlinkClick>
              </a:rPr>
              <a:t>STORYSET</a:t>
            </a:r>
            <a:r>
              <a:rPr lang="en" sz="1100">
                <a:solidFill>
                  <a:schemeClr val="dk1"/>
                </a:solidFill>
                <a:latin typeface="Poppins SemiBold"/>
                <a:ea typeface="Poppins SemiBold"/>
                <a:cs typeface="Poppins SemiBold"/>
                <a:sym typeface="Poppins SemiBold"/>
              </a:rPr>
              <a:t> | </a:t>
            </a:r>
            <a:r>
              <a:rPr lang="en" sz="1100">
                <a:solidFill>
                  <a:schemeClr val="dk1"/>
                </a:solidFill>
                <a:uFill>
                  <a:noFill/>
                </a:uFill>
                <a:latin typeface="Poppins SemiBold"/>
                <a:ea typeface="Poppins SemiBold"/>
                <a:cs typeface="Poppins SemiBold"/>
                <a:sym typeface="Poppins SemiBold"/>
                <a:hlinkClick r:id="rId16">
                  <a:extLst>
                    <a:ext uri="{A12FA001-AC4F-418D-AE19-62706E023703}">
                      <ahyp:hlinkClr xmlns:ahyp="http://schemas.microsoft.com/office/drawing/2018/hyperlinkcolor" val="tx"/>
                    </a:ext>
                  </a:extLst>
                </a:hlinkClick>
              </a:rPr>
              <a:t>WEPIK </a:t>
            </a:r>
            <a:r>
              <a:rPr lang="en" sz="1100">
                <a:solidFill>
                  <a:schemeClr val="dk1"/>
                </a:solidFill>
                <a:latin typeface="Poppins SemiBold"/>
                <a:ea typeface="Poppins SemiBold"/>
                <a:cs typeface="Poppins SemiBold"/>
                <a:sym typeface="Poppins SemiBold"/>
              </a:rPr>
              <a:t>| </a:t>
            </a:r>
            <a:r>
              <a:rPr lang="en" sz="1100">
                <a:solidFill>
                  <a:schemeClr val="dk1"/>
                </a:solidFill>
                <a:uFill>
                  <a:noFill/>
                </a:uFill>
                <a:latin typeface="Poppins SemiBold"/>
                <a:ea typeface="Poppins SemiBold"/>
                <a:cs typeface="Poppins SemiBold"/>
                <a:sym typeface="Poppins SemiBold"/>
                <a:hlinkClick r:id="rId17">
                  <a:extLst>
                    <a:ext uri="{A12FA001-AC4F-418D-AE19-62706E023703}">
                      <ahyp:hlinkClr xmlns:ahyp="http://schemas.microsoft.com/office/drawing/2018/hyperlinkcolor" val="tx"/>
                    </a:ext>
                  </a:extLst>
                </a:hlinkClick>
              </a:rPr>
              <a:t>VIDEVO</a:t>
            </a:r>
            <a:endParaRPr sz="1100">
              <a:solidFill>
                <a:schemeClr val="dk1"/>
              </a:solidFill>
              <a:latin typeface="Poppins SemiBold"/>
              <a:ea typeface="Poppins SemiBold"/>
              <a:cs typeface="Poppins SemiBold"/>
              <a:sym typeface="Poppins SemiBold"/>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618"/>
        <p:cNvGrpSpPr/>
        <p:nvPr/>
      </p:nvGrpSpPr>
      <p:grpSpPr>
        <a:xfrm>
          <a:off x="0" y="0"/>
          <a:ext cx="0" cy="0"/>
          <a:chOff x="0" y="0"/>
          <a:chExt cx="0" cy="0"/>
        </a:xfrm>
      </p:grpSpPr>
      <p:sp>
        <p:nvSpPr>
          <p:cNvPr id="1619" name="Google Shape;1619;p49"/>
          <p:cNvSpPr txBox="1">
            <a:spLocks noGrp="1"/>
          </p:cNvSpPr>
          <p:nvPr>
            <p:ph type="subTitle" idx="1"/>
          </p:nvPr>
        </p:nvSpPr>
        <p:spPr>
          <a:xfrm>
            <a:off x="867575" y="1624200"/>
            <a:ext cx="3581700" cy="1170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latin typeface="Poppins SemiBold"/>
                <a:ea typeface="Poppins SemiBold"/>
                <a:cs typeface="Poppins SemiBold"/>
                <a:sym typeface="Poppins SemiBold"/>
              </a:rPr>
              <a:t>Does anyone have any questions?</a:t>
            </a:r>
            <a:endParaRPr>
              <a:latin typeface="Poppins SemiBold"/>
              <a:ea typeface="Poppins SemiBold"/>
              <a:cs typeface="Poppins SemiBold"/>
              <a:sym typeface="Poppins SemiBold"/>
            </a:endParaRPr>
          </a:p>
          <a:p>
            <a:pPr marL="0" lvl="0" indent="0" algn="l" rtl="0">
              <a:spcBef>
                <a:spcPts val="1000"/>
              </a:spcBef>
              <a:spcAft>
                <a:spcPts val="0"/>
              </a:spcAft>
              <a:buNone/>
            </a:pPr>
            <a:r>
              <a:rPr lang="en"/>
              <a:t>addyouremail@freepik.com </a:t>
            </a:r>
            <a:endParaRPr/>
          </a:p>
          <a:p>
            <a:pPr marL="0" lvl="0" indent="0" algn="l" rtl="0">
              <a:spcBef>
                <a:spcPts val="0"/>
              </a:spcBef>
              <a:spcAft>
                <a:spcPts val="0"/>
              </a:spcAft>
              <a:buNone/>
            </a:pPr>
            <a:r>
              <a:rPr lang="en"/>
              <a:t>+91  620 421 838 </a:t>
            </a:r>
            <a:endParaRPr/>
          </a:p>
          <a:p>
            <a:pPr marL="0" lvl="0" indent="0" algn="l" rtl="0">
              <a:spcBef>
                <a:spcPts val="0"/>
              </a:spcBef>
              <a:spcAft>
                <a:spcPts val="0"/>
              </a:spcAft>
              <a:buNone/>
            </a:pPr>
            <a:r>
              <a:rPr lang="en"/>
              <a:t>yourwebsite.com</a:t>
            </a:r>
            <a:endParaRPr/>
          </a:p>
        </p:txBody>
      </p:sp>
      <p:sp>
        <p:nvSpPr>
          <p:cNvPr id="1620" name="Google Shape;1620;p49"/>
          <p:cNvSpPr txBox="1">
            <a:spLocks noGrp="1"/>
          </p:cNvSpPr>
          <p:nvPr>
            <p:ph type="ctrTitle"/>
          </p:nvPr>
        </p:nvSpPr>
        <p:spPr>
          <a:xfrm>
            <a:off x="867500" y="535000"/>
            <a:ext cx="3581700" cy="105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1">
                <a:latin typeface="Poppins"/>
                <a:ea typeface="Poppins"/>
                <a:cs typeface="Poppins"/>
                <a:sym typeface="Poppins"/>
              </a:rPr>
              <a:t>Thanks</a:t>
            </a:r>
            <a:r>
              <a:rPr lang="en" i="1"/>
              <a:t>!</a:t>
            </a:r>
            <a:endParaRPr i="1"/>
          </a:p>
        </p:txBody>
      </p:sp>
      <p:sp>
        <p:nvSpPr>
          <p:cNvPr id="1621" name="Google Shape;1621;p49"/>
          <p:cNvSpPr txBox="1"/>
          <p:nvPr/>
        </p:nvSpPr>
        <p:spPr>
          <a:xfrm>
            <a:off x="867538" y="4021875"/>
            <a:ext cx="3324000" cy="4347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a:solidFill>
                  <a:schemeClr val="dk1"/>
                </a:solidFill>
                <a:latin typeface="Assistant Medium"/>
                <a:ea typeface="Assistant Medium"/>
                <a:cs typeface="Assistant Medium"/>
                <a:sym typeface="Assistant Medium"/>
              </a:rPr>
              <a:t>Please keep this slide for attribution</a:t>
            </a:r>
            <a:endParaRPr sz="1000">
              <a:solidFill>
                <a:schemeClr val="dk1"/>
              </a:solidFill>
              <a:latin typeface="Assistant Medium"/>
              <a:ea typeface="Assistant Medium"/>
              <a:cs typeface="Assistant Medium"/>
              <a:sym typeface="Assistant Medium"/>
            </a:endParaRPr>
          </a:p>
        </p:txBody>
      </p:sp>
      <p:grpSp>
        <p:nvGrpSpPr>
          <p:cNvPr id="1622" name="Google Shape;1622;p49"/>
          <p:cNvGrpSpPr/>
          <p:nvPr/>
        </p:nvGrpSpPr>
        <p:grpSpPr>
          <a:xfrm>
            <a:off x="1660612" y="2850207"/>
            <a:ext cx="362947" cy="356576"/>
            <a:chOff x="4211985" y="3817357"/>
            <a:chExt cx="362947" cy="356576"/>
          </a:xfrm>
        </p:grpSpPr>
        <p:sp>
          <p:nvSpPr>
            <p:cNvPr id="1623" name="Google Shape;1623;p49"/>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9"/>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1D1141">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9"/>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 name="Google Shape;1626;p49"/>
          <p:cNvGrpSpPr/>
          <p:nvPr/>
        </p:nvGrpSpPr>
        <p:grpSpPr>
          <a:xfrm>
            <a:off x="919078" y="2850070"/>
            <a:ext cx="362920" cy="356865"/>
            <a:chOff x="3314750" y="3817357"/>
            <a:chExt cx="362920" cy="356865"/>
          </a:xfrm>
        </p:grpSpPr>
        <p:grpSp>
          <p:nvGrpSpPr>
            <p:cNvPr id="1627" name="Google Shape;1627;p49"/>
            <p:cNvGrpSpPr/>
            <p:nvPr/>
          </p:nvGrpSpPr>
          <p:grpSpPr>
            <a:xfrm>
              <a:off x="3314750" y="3817357"/>
              <a:ext cx="362920" cy="356865"/>
              <a:chOff x="3314750" y="3817357"/>
              <a:chExt cx="362920" cy="356865"/>
            </a:xfrm>
          </p:grpSpPr>
          <p:sp>
            <p:nvSpPr>
              <p:cNvPr id="1628" name="Google Shape;1628;p49"/>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9"/>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 name="Google Shape;1630;p49"/>
            <p:cNvGrpSpPr/>
            <p:nvPr/>
          </p:nvGrpSpPr>
          <p:grpSpPr>
            <a:xfrm>
              <a:off x="3394986" y="3894612"/>
              <a:ext cx="202339" cy="202323"/>
              <a:chOff x="935197" y="1793977"/>
              <a:chExt cx="256451" cy="256430"/>
            </a:xfrm>
          </p:grpSpPr>
          <p:sp>
            <p:nvSpPr>
              <p:cNvPr id="1631" name="Google Shape;1631;p49"/>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9"/>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33" name="Google Shape;1633;p49"/>
          <p:cNvGrpSpPr/>
          <p:nvPr/>
        </p:nvGrpSpPr>
        <p:grpSpPr>
          <a:xfrm>
            <a:off x="2402149" y="2850245"/>
            <a:ext cx="363314" cy="356576"/>
            <a:chOff x="3763184" y="3817357"/>
            <a:chExt cx="363314" cy="356576"/>
          </a:xfrm>
        </p:grpSpPr>
        <p:sp>
          <p:nvSpPr>
            <p:cNvPr id="1634" name="Google Shape;1634;p49"/>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9"/>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9"/>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9"/>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9"/>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639" name="Google Shape;1639;p49"/>
          <p:cNvCxnSpPr/>
          <p:nvPr/>
        </p:nvCxnSpPr>
        <p:spPr>
          <a:xfrm rot="10800000">
            <a:off x="715150" y="589525"/>
            <a:ext cx="0" cy="2028900"/>
          </a:xfrm>
          <a:prstGeom prst="straightConnector1">
            <a:avLst/>
          </a:prstGeom>
          <a:noFill/>
          <a:ln w="9525" cap="flat" cmpd="sng">
            <a:solidFill>
              <a:schemeClr val="dk1"/>
            </a:solidFill>
            <a:prstDash val="solid"/>
            <a:round/>
            <a:headEnd type="none" w="med" len="med"/>
            <a:tailEnd type="none" w="med" len="med"/>
          </a:ln>
        </p:spPr>
      </p:cxnSp>
      <p:grpSp>
        <p:nvGrpSpPr>
          <p:cNvPr id="1640" name="Google Shape;1640;p49"/>
          <p:cNvGrpSpPr/>
          <p:nvPr/>
        </p:nvGrpSpPr>
        <p:grpSpPr>
          <a:xfrm>
            <a:off x="4699199" y="947288"/>
            <a:ext cx="3729701" cy="3472616"/>
            <a:chOff x="4699199" y="947288"/>
            <a:chExt cx="3729701" cy="3472616"/>
          </a:xfrm>
        </p:grpSpPr>
        <p:sp>
          <p:nvSpPr>
            <p:cNvPr id="1641" name="Google Shape;1641;p49"/>
            <p:cNvSpPr/>
            <p:nvPr/>
          </p:nvSpPr>
          <p:spPr>
            <a:xfrm>
              <a:off x="4841767" y="1522514"/>
              <a:ext cx="3587133" cy="2651667"/>
            </a:xfrm>
            <a:custGeom>
              <a:avLst/>
              <a:gdLst/>
              <a:ahLst/>
              <a:cxnLst/>
              <a:rect l="l" t="t" r="r" b="b"/>
              <a:pathLst>
                <a:path w="51606" h="38148" extrusionOk="0">
                  <a:moveTo>
                    <a:pt x="27147" y="0"/>
                  </a:moveTo>
                  <a:cubicBezTo>
                    <a:pt x="19577" y="0"/>
                    <a:pt x="11832" y="3773"/>
                    <a:pt x="6726" y="10753"/>
                  </a:cubicBezTo>
                  <a:cubicBezTo>
                    <a:pt x="461" y="19316"/>
                    <a:pt x="1" y="30206"/>
                    <a:pt x="4770" y="38148"/>
                  </a:cubicBezTo>
                  <a:lnTo>
                    <a:pt x="43098" y="38148"/>
                  </a:lnTo>
                  <a:cubicBezTo>
                    <a:pt x="43226" y="37981"/>
                    <a:pt x="43354" y="37811"/>
                    <a:pt x="43479" y="37640"/>
                  </a:cubicBezTo>
                  <a:cubicBezTo>
                    <a:pt x="51606" y="26531"/>
                    <a:pt x="49966" y="11508"/>
                    <a:pt x="39818" y="4082"/>
                  </a:cubicBezTo>
                  <a:cubicBezTo>
                    <a:pt x="36045" y="1322"/>
                    <a:pt x="31627" y="0"/>
                    <a:pt x="27147" y="0"/>
                  </a:cubicBezTo>
                  <a:close/>
                </a:path>
              </a:pathLst>
            </a:custGeom>
            <a:solidFill>
              <a:srgbClr val="546CFF">
                <a:alpha val="14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9"/>
            <p:cNvSpPr/>
            <p:nvPr/>
          </p:nvSpPr>
          <p:spPr>
            <a:xfrm>
              <a:off x="5673888" y="1032875"/>
              <a:ext cx="419354" cy="476769"/>
            </a:xfrm>
            <a:custGeom>
              <a:avLst/>
              <a:gdLst/>
              <a:ahLst/>
              <a:cxnLst/>
              <a:rect l="l" t="t" r="r" b="b"/>
              <a:pathLst>
                <a:path w="6033" h="6859" extrusionOk="0">
                  <a:moveTo>
                    <a:pt x="3191" y="0"/>
                  </a:moveTo>
                  <a:cubicBezTo>
                    <a:pt x="2867" y="0"/>
                    <a:pt x="2542" y="57"/>
                    <a:pt x="2238" y="172"/>
                  </a:cubicBezTo>
                  <a:cubicBezTo>
                    <a:pt x="1381" y="496"/>
                    <a:pt x="713" y="1279"/>
                    <a:pt x="528" y="2176"/>
                  </a:cubicBezTo>
                  <a:cubicBezTo>
                    <a:pt x="209" y="3723"/>
                    <a:pt x="4" y="5279"/>
                    <a:pt x="0" y="6858"/>
                  </a:cubicBezTo>
                  <a:lnTo>
                    <a:pt x="6033" y="6359"/>
                  </a:lnTo>
                  <a:cubicBezTo>
                    <a:pt x="5644" y="4888"/>
                    <a:pt x="5206" y="3332"/>
                    <a:pt x="4820" y="1861"/>
                  </a:cubicBezTo>
                  <a:cubicBezTo>
                    <a:pt x="4717" y="1842"/>
                    <a:pt x="4560" y="1815"/>
                    <a:pt x="4457" y="1797"/>
                  </a:cubicBezTo>
                  <a:cubicBezTo>
                    <a:pt x="4589" y="1375"/>
                    <a:pt x="4715" y="963"/>
                    <a:pt x="4847" y="541"/>
                  </a:cubicBezTo>
                  <a:cubicBezTo>
                    <a:pt x="4374" y="186"/>
                    <a:pt x="3782" y="0"/>
                    <a:pt x="3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9"/>
            <p:cNvSpPr/>
            <p:nvPr/>
          </p:nvSpPr>
          <p:spPr>
            <a:xfrm>
              <a:off x="5336410" y="2341150"/>
              <a:ext cx="1466870" cy="870404"/>
            </a:xfrm>
            <a:custGeom>
              <a:avLst/>
              <a:gdLst/>
              <a:ahLst/>
              <a:cxnLst/>
              <a:rect l="l" t="t" r="r" b="b"/>
              <a:pathLst>
                <a:path w="21103" h="12522" extrusionOk="0">
                  <a:moveTo>
                    <a:pt x="11323" y="0"/>
                  </a:moveTo>
                  <a:lnTo>
                    <a:pt x="1108" y="3476"/>
                  </a:lnTo>
                  <a:lnTo>
                    <a:pt x="1" y="12224"/>
                  </a:lnTo>
                  <a:lnTo>
                    <a:pt x="21102" y="12522"/>
                  </a:lnTo>
                  <a:lnTo>
                    <a:pt x="19193" y="4688"/>
                  </a:lnTo>
                  <a:lnTo>
                    <a:pt x="113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9"/>
            <p:cNvSpPr/>
            <p:nvPr/>
          </p:nvSpPr>
          <p:spPr>
            <a:xfrm>
              <a:off x="6105692" y="2956813"/>
              <a:ext cx="54913" cy="295765"/>
            </a:xfrm>
            <a:custGeom>
              <a:avLst/>
              <a:gdLst/>
              <a:ahLst/>
              <a:cxnLst/>
              <a:rect l="l" t="t" r="r" b="b"/>
              <a:pathLst>
                <a:path w="790" h="4255" extrusionOk="0">
                  <a:moveTo>
                    <a:pt x="718" y="1"/>
                  </a:moveTo>
                  <a:cubicBezTo>
                    <a:pt x="684" y="1"/>
                    <a:pt x="656" y="24"/>
                    <a:pt x="651" y="57"/>
                  </a:cubicBezTo>
                  <a:lnTo>
                    <a:pt x="6" y="4175"/>
                  </a:lnTo>
                  <a:cubicBezTo>
                    <a:pt x="1" y="4212"/>
                    <a:pt x="26" y="4248"/>
                    <a:pt x="63" y="4253"/>
                  </a:cubicBezTo>
                  <a:cubicBezTo>
                    <a:pt x="67" y="4253"/>
                    <a:pt x="70" y="4254"/>
                    <a:pt x="73" y="4254"/>
                  </a:cubicBezTo>
                  <a:cubicBezTo>
                    <a:pt x="106" y="4254"/>
                    <a:pt x="134" y="4229"/>
                    <a:pt x="140" y="4196"/>
                  </a:cubicBezTo>
                  <a:lnTo>
                    <a:pt x="785" y="78"/>
                  </a:lnTo>
                  <a:cubicBezTo>
                    <a:pt x="790" y="41"/>
                    <a:pt x="764" y="7"/>
                    <a:pt x="728" y="1"/>
                  </a:cubicBezTo>
                  <a:cubicBezTo>
                    <a:pt x="724" y="1"/>
                    <a:pt x="721" y="1"/>
                    <a:pt x="718" y="1"/>
                  </a:cubicBezTo>
                  <a:close/>
                </a:path>
              </a:pathLst>
            </a:custGeom>
            <a:solidFill>
              <a:srgbClr val="1D1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9"/>
            <p:cNvSpPr/>
            <p:nvPr/>
          </p:nvSpPr>
          <p:spPr>
            <a:xfrm>
              <a:off x="5415236" y="2829607"/>
              <a:ext cx="44000" cy="347689"/>
            </a:xfrm>
            <a:custGeom>
              <a:avLst/>
              <a:gdLst/>
              <a:ahLst/>
              <a:cxnLst/>
              <a:rect l="l" t="t" r="r" b="b"/>
              <a:pathLst>
                <a:path w="633" h="5002" extrusionOk="0">
                  <a:moveTo>
                    <a:pt x="564" y="0"/>
                  </a:moveTo>
                  <a:cubicBezTo>
                    <a:pt x="528" y="0"/>
                    <a:pt x="498" y="25"/>
                    <a:pt x="495" y="60"/>
                  </a:cubicBezTo>
                  <a:lnTo>
                    <a:pt x="5" y="4927"/>
                  </a:lnTo>
                  <a:cubicBezTo>
                    <a:pt x="0" y="4964"/>
                    <a:pt x="28" y="4998"/>
                    <a:pt x="65" y="5001"/>
                  </a:cubicBezTo>
                  <a:cubicBezTo>
                    <a:pt x="67" y="5002"/>
                    <a:pt x="69" y="5002"/>
                    <a:pt x="71" y="5002"/>
                  </a:cubicBezTo>
                  <a:cubicBezTo>
                    <a:pt x="106" y="5002"/>
                    <a:pt x="135" y="4977"/>
                    <a:pt x="138" y="4941"/>
                  </a:cubicBezTo>
                  <a:lnTo>
                    <a:pt x="628" y="74"/>
                  </a:lnTo>
                  <a:cubicBezTo>
                    <a:pt x="633" y="37"/>
                    <a:pt x="605" y="4"/>
                    <a:pt x="568" y="0"/>
                  </a:cubicBezTo>
                  <a:cubicBezTo>
                    <a:pt x="567" y="0"/>
                    <a:pt x="565" y="0"/>
                    <a:pt x="5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9"/>
            <p:cNvSpPr/>
            <p:nvPr/>
          </p:nvSpPr>
          <p:spPr>
            <a:xfrm>
              <a:off x="6147469" y="3027436"/>
              <a:ext cx="46294" cy="189137"/>
            </a:xfrm>
            <a:custGeom>
              <a:avLst/>
              <a:gdLst/>
              <a:ahLst/>
              <a:cxnLst/>
              <a:rect l="l" t="t" r="r" b="b"/>
              <a:pathLst>
                <a:path w="666" h="2721" extrusionOk="0">
                  <a:moveTo>
                    <a:pt x="74" y="0"/>
                  </a:moveTo>
                  <a:cubicBezTo>
                    <a:pt x="70" y="0"/>
                    <a:pt x="65" y="1"/>
                    <a:pt x="61" y="2"/>
                  </a:cubicBezTo>
                  <a:cubicBezTo>
                    <a:pt x="24" y="9"/>
                    <a:pt x="1" y="44"/>
                    <a:pt x="7" y="82"/>
                  </a:cubicBezTo>
                  <a:lnTo>
                    <a:pt x="526" y="2666"/>
                  </a:lnTo>
                  <a:cubicBezTo>
                    <a:pt x="532" y="2698"/>
                    <a:pt x="560" y="2720"/>
                    <a:pt x="592" y="2720"/>
                  </a:cubicBezTo>
                  <a:cubicBezTo>
                    <a:pt x="596" y="2720"/>
                    <a:pt x="602" y="2720"/>
                    <a:pt x="606" y="2719"/>
                  </a:cubicBezTo>
                  <a:cubicBezTo>
                    <a:pt x="642" y="2711"/>
                    <a:pt x="666" y="2677"/>
                    <a:pt x="660" y="2639"/>
                  </a:cubicBezTo>
                  <a:lnTo>
                    <a:pt x="141" y="55"/>
                  </a:lnTo>
                  <a:cubicBezTo>
                    <a:pt x="135" y="23"/>
                    <a:pt x="106" y="0"/>
                    <a:pt x="74" y="0"/>
                  </a:cubicBezTo>
                  <a:close/>
                </a:path>
              </a:pathLst>
            </a:custGeom>
            <a:solidFill>
              <a:srgbClr val="1D1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9"/>
            <p:cNvSpPr/>
            <p:nvPr/>
          </p:nvSpPr>
          <p:spPr>
            <a:xfrm>
              <a:off x="5436437" y="2742996"/>
              <a:ext cx="169535" cy="275260"/>
            </a:xfrm>
            <a:custGeom>
              <a:avLst/>
              <a:gdLst/>
              <a:ahLst/>
              <a:cxnLst/>
              <a:rect l="l" t="t" r="r" b="b"/>
              <a:pathLst>
                <a:path w="2439" h="3960" extrusionOk="0">
                  <a:moveTo>
                    <a:pt x="2364" y="0"/>
                  </a:moveTo>
                  <a:cubicBezTo>
                    <a:pt x="2333" y="0"/>
                    <a:pt x="2306" y="20"/>
                    <a:pt x="2299" y="51"/>
                  </a:cubicBezTo>
                  <a:cubicBezTo>
                    <a:pt x="1905" y="1500"/>
                    <a:pt x="1120" y="2811"/>
                    <a:pt x="28" y="3842"/>
                  </a:cubicBezTo>
                  <a:cubicBezTo>
                    <a:pt x="1" y="3867"/>
                    <a:pt x="0" y="3910"/>
                    <a:pt x="26" y="3938"/>
                  </a:cubicBezTo>
                  <a:cubicBezTo>
                    <a:pt x="40" y="3952"/>
                    <a:pt x="58" y="3960"/>
                    <a:pt x="75" y="3960"/>
                  </a:cubicBezTo>
                  <a:cubicBezTo>
                    <a:pt x="91" y="3960"/>
                    <a:pt x="108" y="3952"/>
                    <a:pt x="122" y="3941"/>
                  </a:cubicBezTo>
                  <a:cubicBezTo>
                    <a:pt x="1231" y="2892"/>
                    <a:pt x="2029" y="1560"/>
                    <a:pt x="2429" y="85"/>
                  </a:cubicBezTo>
                  <a:cubicBezTo>
                    <a:pt x="2439" y="48"/>
                    <a:pt x="2418" y="11"/>
                    <a:pt x="2381" y="2"/>
                  </a:cubicBezTo>
                  <a:cubicBezTo>
                    <a:pt x="2375" y="1"/>
                    <a:pt x="2369" y="0"/>
                    <a:pt x="2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9"/>
            <p:cNvSpPr/>
            <p:nvPr/>
          </p:nvSpPr>
          <p:spPr>
            <a:xfrm>
              <a:off x="6592202" y="2787970"/>
              <a:ext cx="137491" cy="163766"/>
            </a:xfrm>
            <a:custGeom>
              <a:avLst/>
              <a:gdLst/>
              <a:ahLst/>
              <a:cxnLst/>
              <a:rect l="l" t="t" r="r" b="b"/>
              <a:pathLst>
                <a:path w="1978" h="2356" extrusionOk="0">
                  <a:moveTo>
                    <a:pt x="77" y="1"/>
                  </a:moveTo>
                  <a:cubicBezTo>
                    <a:pt x="62" y="1"/>
                    <a:pt x="47" y="6"/>
                    <a:pt x="34" y="16"/>
                  </a:cubicBezTo>
                  <a:cubicBezTo>
                    <a:pt x="5" y="41"/>
                    <a:pt x="1" y="84"/>
                    <a:pt x="25" y="112"/>
                  </a:cubicBezTo>
                  <a:lnTo>
                    <a:pt x="1849" y="2330"/>
                  </a:lnTo>
                  <a:cubicBezTo>
                    <a:pt x="1862" y="2347"/>
                    <a:pt x="1881" y="2356"/>
                    <a:pt x="1900" y="2356"/>
                  </a:cubicBezTo>
                  <a:cubicBezTo>
                    <a:pt x="1915" y="2356"/>
                    <a:pt x="1931" y="2350"/>
                    <a:pt x="1943" y="2338"/>
                  </a:cubicBezTo>
                  <a:cubicBezTo>
                    <a:pt x="1973" y="2315"/>
                    <a:pt x="1977" y="2272"/>
                    <a:pt x="1953" y="2244"/>
                  </a:cubicBezTo>
                  <a:lnTo>
                    <a:pt x="129" y="26"/>
                  </a:lnTo>
                  <a:cubicBezTo>
                    <a:pt x="116" y="9"/>
                    <a:pt x="97"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9"/>
            <p:cNvSpPr/>
            <p:nvPr/>
          </p:nvSpPr>
          <p:spPr>
            <a:xfrm>
              <a:off x="5601457" y="1074374"/>
              <a:ext cx="584649" cy="722000"/>
            </a:xfrm>
            <a:custGeom>
              <a:avLst/>
              <a:gdLst/>
              <a:ahLst/>
              <a:cxnLst/>
              <a:rect l="l" t="t" r="r" b="b"/>
              <a:pathLst>
                <a:path w="8411" h="10387" extrusionOk="0">
                  <a:moveTo>
                    <a:pt x="4614" y="1"/>
                  </a:moveTo>
                  <a:cubicBezTo>
                    <a:pt x="4563" y="1"/>
                    <a:pt x="4511" y="3"/>
                    <a:pt x="4461" y="8"/>
                  </a:cubicBezTo>
                  <a:cubicBezTo>
                    <a:pt x="4439" y="409"/>
                    <a:pt x="4284" y="804"/>
                    <a:pt x="4026" y="1113"/>
                  </a:cubicBezTo>
                  <a:cubicBezTo>
                    <a:pt x="3768" y="1423"/>
                    <a:pt x="3406" y="1673"/>
                    <a:pt x="3014" y="1768"/>
                  </a:cubicBezTo>
                  <a:cubicBezTo>
                    <a:pt x="2981" y="1693"/>
                    <a:pt x="2928" y="1618"/>
                    <a:pt x="2894" y="1543"/>
                  </a:cubicBezTo>
                  <a:cubicBezTo>
                    <a:pt x="2807" y="1509"/>
                    <a:pt x="2715" y="1493"/>
                    <a:pt x="2623" y="1493"/>
                  </a:cubicBezTo>
                  <a:cubicBezTo>
                    <a:pt x="2357" y="1493"/>
                    <a:pt x="2089" y="1627"/>
                    <a:pt x="1938" y="1849"/>
                  </a:cubicBezTo>
                  <a:cubicBezTo>
                    <a:pt x="1735" y="2148"/>
                    <a:pt x="1756" y="2576"/>
                    <a:pt x="1973" y="2865"/>
                  </a:cubicBezTo>
                  <a:cubicBezTo>
                    <a:pt x="2151" y="3105"/>
                    <a:pt x="2451" y="3242"/>
                    <a:pt x="2749" y="3242"/>
                  </a:cubicBezTo>
                  <a:cubicBezTo>
                    <a:pt x="2812" y="3242"/>
                    <a:pt x="2875" y="3236"/>
                    <a:pt x="2937" y="3223"/>
                  </a:cubicBezTo>
                  <a:lnTo>
                    <a:pt x="2937" y="3223"/>
                  </a:lnTo>
                  <a:cubicBezTo>
                    <a:pt x="2895" y="3641"/>
                    <a:pt x="2829" y="4056"/>
                    <a:pt x="2787" y="4474"/>
                  </a:cubicBezTo>
                  <a:cubicBezTo>
                    <a:pt x="1868" y="4858"/>
                    <a:pt x="922" y="5261"/>
                    <a:pt x="1" y="5644"/>
                  </a:cubicBezTo>
                  <a:cubicBezTo>
                    <a:pt x="336" y="7149"/>
                    <a:pt x="675" y="8628"/>
                    <a:pt x="1008" y="10133"/>
                  </a:cubicBezTo>
                  <a:lnTo>
                    <a:pt x="7855" y="10386"/>
                  </a:lnTo>
                  <a:cubicBezTo>
                    <a:pt x="8014" y="8522"/>
                    <a:pt x="8252" y="6646"/>
                    <a:pt x="8411" y="4783"/>
                  </a:cubicBezTo>
                  <a:cubicBezTo>
                    <a:pt x="7307" y="4622"/>
                    <a:pt x="6334" y="4522"/>
                    <a:pt x="5229" y="4361"/>
                  </a:cubicBezTo>
                  <a:cubicBezTo>
                    <a:pt x="5265" y="4106"/>
                    <a:pt x="5289" y="3849"/>
                    <a:pt x="5324" y="3595"/>
                  </a:cubicBezTo>
                  <a:cubicBezTo>
                    <a:pt x="5694" y="3520"/>
                    <a:pt x="6028" y="3280"/>
                    <a:pt x="6217" y="2955"/>
                  </a:cubicBezTo>
                  <a:cubicBezTo>
                    <a:pt x="6407" y="2630"/>
                    <a:pt x="6418" y="2232"/>
                    <a:pt x="6329" y="1865"/>
                  </a:cubicBezTo>
                  <a:cubicBezTo>
                    <a:pt x="6214" y="1378"/>
                    <a:pt x="6094" y="863"/>
                    <a:pt x="5761" y="490"/>
                  </a:cubicBezTo>
                  <a:cubicBezTo>
                    <a:pt x="5479" y="174"/>
                    <a:pt x="5040" y="1"/>
                    <a:pt x="4614" y="1"/>
                  </a:cubicBez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9"/>
            <p:cNvSpPr/>
            <p:nvPr/>
          </p:nvSpPr>
          <p:spPr>
            <a:xfrm>
              <a:off x="5987037" y="1175860"/>
              <a:ext cx="18907" cy="18837"/>
            </a:xfrm>
            <a:custGeom>
              <a:avLst/>
              <a:gdLst/>
              <a:ahLst/>
              <a:cxnLst/>
              <a:rect l="l" t="t" r="r" b="b"/>
              <a:pathLst>
                <a:path w="272" h="271" extrusionOk="0">
                  <a:moveTo>
                    <a:pt x="135" y="1"/>
                  </a:moveTo>
                  <a:cubicBezTo>
                    <a:pt x="60" y="1"/>
                    <a:pt x="1" y="61"/>
                    <a:pt x="1" y="136"/>
                  </a:cubicBezTo>
                  <a:cubicBezTo>
                    <a:pt x="1" y="210"/>
                    <a:pt x="60" y="270"/>
                    <a:pt x="135" y="270"/>
                  </a:cubicBezTo>
                  <a:cubicBezTo>
                    <a:pt x="210" y="270"/>
                    <a:pt x="271" y="210"/>
                    <a:pt x="271" y="136"/>
                  </a:cubicBezTo>
                  <a:cubicBezTo>
                    <a:pt x="271" y="61"/>
                    <a:pt x="210"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9"/>
            <p:cNvSpPr/>
            <p:nvPr/>
          </p:nvSpPr>
          <p:spPr>
            <a:xfrm>
              <a:off x="5884507" y="1199494"/>
              <a:ext cx="18907" cy="18907"/>
            </a:xfrm>
            <a:custGeom>
              <a:avLst/>
              <a:gdLst/>
              <a:ahLst/>
              <a:cxnLst/>
              <a:rect l="l" t="t" r="r" b="b"/>
              <a:pathLst>
                <a:path w="272" h="272" extrusionOk="0">
                  <a:moveTo>
                    <a:pt x="136" y="1"/>
                  </a:moveTo>
                  <a:cubicBezTo>
                    <a:pt x="62" y="1"/>
                    <a:pt x="1" y="62"/>
                    <a:pt x="1" y="137"/>
                  </a:cubicBezTo>
                  <a:cubicBezTo>
                    <a:pt x="1" y="212"/>
                    <a:pt x="62" y="271"/>
                    <a:pt x="136" y="271"/>
                  </a:cubicBezTo>
                  <a:cubicBezTo>
                    <a:pt x="211" y="271"/>
                    <a:pt x="271" y="212"/>
                    <a:pt x="271" y="137"/>
                  </a:cubicBezTo>
                  <a:cubicBezTo>
                    <a:pt x="271" y="62"/>
                    <a:pt x="211"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9"/>
            <p:cNvSpPr/>
            <p:nvPr/>
          </p:nvSpPr>
          <p:spPr>
            <a:xfrm>
              <a:off x="5942897" y="1180796"/>
              <a:ext cx="25649" cy="45946"/>
            </a:xfrm>
            <a:custGeom>
              <a:avLst/>
              <a:gdLst/>
              <a:ahLst/>
              <a:cxnLst/>
              <a:rect l="l" t="t" r="r" b="b"/>
              <a:pathLst>
                <a:path w="369" h="661" extrusionOk="0">
                  <a:moveTo>
                    <a:pt x="92" y="0"/>
                  </a:moveTo>
                  <a:cubicBezTo>
                    <a:pt x="83" y="0"/>
                    <a:pt x="73" y="2"/>
                    <a:pt x="64" y="6"/>
                  </a:cubicBezTo>
                  <a:cubicBezTo>
                    <a:pt x="30" y="20"/>
                    <a:pt x="14" y="60"/>
                    <a:pt x="29" y="94"/>
                  </a:cubicBezTo>
                  <a:lnTo>
                    <a:pt x="201" y="499"/>
                  </a:lnTo>
                  <a:lnTo>
                    <a:pt x="62" y="524"/>
                  </a:lnTo>
                  <a:cubicBezTo>
                    <a:pt x="25" y="531"/>
                    <a:pt x="0" y="565"/>
                    <a:pt x="8" y="603"/>
                  </a:cubicBezTo>
                  <a:cubicBezTo>
                    <a:pt x="16" y="638"/>
                    <a:pt x="45" y="660"/>
                    <a:pt x="77" y="660"/>
                  </a:cubicBezTo>
                  <a:cubicBezTo>
                    <a:pt x="80" y="660"/>
                    <a:pt x="85" y="660"/>
                    <a:pt x="89" y="659"/>
                  </a:cubicBezTo>
                  <a:lnTo>
                    <a:pt x="310" y="617"/>
                  </a:lnTo>
                  <a:cubicBezTo>
                    <a:pt x="331" y="613"/>
                    <a:pt x="348" y="601"/>
                    <a:pt x="357" y="583"/>
                  </a:cubicBezTo>
                  <a:cubicBezTo>
                    <a:pt x="367" y="564"/>
                    <a:pt x="368" y="543"/>
                    <a:pt x="361" y="524"/>
                  </a:cubicBezTo>
                  <a:lnTo>
                    <a:pt x="154" y="41"/>
                  </a:lnTo>
                  <a:cubicBezTo>
                    <a:pt x="143" y="15"/>
                    <a:pt x="118"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9"/>
            <p:cNvSpPr/>
            <p:nvPr/>
          </p:nvSpPr>
          <p:spPr>
            <a:xfrm>
              <a:off x="5909184" y="1232929"/>
              <a:ext cx="33156" cy="20853"/>
            </a:xfrm>
            <a:custGeom>
              <a:avLst/>
              <a:gdLst/>
              <a:ahLst/>
              <a:cxnLst/>
              <a:rect l="l" t="t" r="r" b="b"/>
              <a:pathLst>
                <a:path w="477" h="300" extrusionOk="0">
                  <a:moveTo>
                    <a:pt x="70" y="0"/>
                  </a:moveTo>
                  <a:cubicBezTo>
                    <a:pt x="69" y="0"/>
                    <a:pt x="67" y="0"/>
                    <a:pt x="66" y="0"/>
                  </a:cubicBezTo>
                  <a:cubicBezTo>
                    <a:pt x="28" y="2"/>
                    <a:pt x="1" y="35"/>
                    <a:pt x="3" y="72"/>
                  </a:cubicBezTo>
                  <a:cubicBezTo>
                    <a:pt x="11" y="176"/>
                    <a:pt x="89" y="268"/>
                    <a:pt x="190" y="291"/>
                  </a:cubicBezTo>
                  <a:cubicBezTo>
                    <a:pt x="209" y="297"/>
                    <a:pt x="227" y="300"/>
                    <a:pt x="245" y="300"/>
                  </a:cubicBezTo>
                  <a:cubicBezTo>
                    <a:pt x="329" y="300"/>
                    <a:pt x="414" y="256"/>
                    <a:pt x="457" y="182"/>
                  </a:cubicBezTo>
                  <a:cubicBezTo>
                    <a:pt x="477" y="150"/>
                    <a:pt x="467" y="108"/>
                    <a:pt x="435" y="89"/>
                  </a:cubicBezTo>
                  <a:cubicBezTo>
                    <a:pt x="424" y="82"/>
                    <a:pt x="412" y="79"/>
                    <a:pt x="399" y="79"/>
                  </a:cubicBezTo>
                  <a:cubicBezTo>
                    <a:pt x="376" y="79"/>
                    <a:pt x="354" y="90"/>
                    <a:pt x="341" y="111"/>
                  </a:cubicBezTo>
                  <a:cubicBezTo>
                    <a:pt x="322" y="143"/>
                    <a:pt x="283" y="163"/>
                    <a:pt x="246" y="163"/>
                  </a:cubicBezTo>
                  <a:cubicBezTo>
                    <a:pt x="238" y="163"/>
                    <a:pt x="230" y="162"/>
                    <a:pt x="222" y="161"/>
                  </a:cubicBezTo>
                  <a:cubicBezTo>
                    <a:pt x="178" y="150"/>
                    <a:pt x="142" y="107"/>
                    <a:pt x="138" y="63"/>
                  </a:cubicBezTo>
                  <a:cubicBezTo>
                    <a:pt x="136" y="27"/>
                    <a:pt x="106"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9"/>
            <p:cNvSpPr/>
            <p:nvPr/>
          </p:nvSpPr>
          <p:spPr>
            <a:xfrm>
              <a:off x="5867407" y="1313493"/>
              <a:ext cx="112328" cy="23842"/>
            </a:xfrm>
            <a:custGeom>
              <a:avLst/>
              <a:gdLst/>
              <a:ahLst/>
              <a:cxnLst/>
              <a:rect l="l" t="t" r="r" b="b"/>
              <a:pathLst>
                <a:path w="1616" h="343" extrusionOk="0">
                  <a:moveTo>
                    <a:pt x="80" y="1"/>
                  </a:moveTo>
                  <a:cubicBezTo>
                    <a:pt x="55" y="1"/>
                    <a:pt x="31" y="15"/>
                    <a:pt x="19" y="39"/>
                  </a:cubicBezTo>
                  <a:cubicBezTo>
                    <a:pt x="1" y="72"/>
                    <a:pt x="16" y="113"/>
                    <a:pt x="49" y="130"/>
                  </a:cubicBezTo>
                  <a:cubicBezTo>
                    <a:pt x="331" y="270"/>
                    <a:pt x="647" y="343"/>
                    <a:pt x="962" y="343"/>
                  </a:cubicBezTo>
                  <a:cubicBezTo>
                    <a:pt x="1164" y="343"/>
                    <a:pt x="1366" y="313"/>
                    <a:pt x="1560" y="253"/>
                  </a:cubicBezTo>
                  <a:cubicBezTo>
                    <a:pt x="1596" y="242"/>
                    <a:pt x="1616" y="204"/>
                    <a:pt x="1604" y="168"/>
                  </a:cubicBezTo>
                  <a:cubicBezTo>
                    <a:pt x="1595" y="140"/>
                    <a:pt x="1569" y="121"/>
                    <a:pt x="1540" y="121"/>
                  </a:cubicBezTo>
                  <a:cubicBezTo>
                    <a:pt x="1533" y="121"/>
                    <a:pt x="1526" y="122"/>
                    <a:pt x="1519" y="125"/>
                  </a:cubicBezTo>
                  <a:cubicBezTo>
                    <a:pt x="1339" y="180"/>
                    <a:pt x="1151" y="208"/>
                    <a:pt x="963" y="208"/>
                  </a:cubicBezTo>
                  <a:cubicBezTo>
                    <a:pt x="668" y="208"/>
                    <a:pt x="374" y="141"/>
                    <a:pt x="110" y="8"/>
                  </a:cubicBezTo>
                  <a:cubicBezTo>
                    <a:pt x="100" y="3"/>
                    <a:pt x="90" y="1"/>
                    <a:pt x="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9"/>
            <p:cNvSpPr/>
            <p:nvPr/>
          </p:nvSpPr>
          <p:spPr>
            <a:xfrm>
              <a:off x="5754452" y="1217915"/>
              <a:ext cx="45529" cy="17725"/>
            </a:xfrm>
            <a:custGeom>
              <a:avLst/>
              <a:gdLst/>
              <a:ahLst/>
              <a:cxnLst/>
              <a:rect l="l" t="t" r="r" b="b"/>
              <a:pathLst>
                <a:path w="655" h="255" extrusionOk="0">
                  <a:moveTo>
                    <a:pt x="77" y="1"/>
                  </a:moveTo>
                  <a:cubicBezTo>
                    <a:pt x="46" y="1"/>
                    <a:pt x="16" y="21"/>
                    <a:pt x="9" y="54"/>
                  </a:cubicBezTo>
                  <a:cubicBezTo>
                    <a:pt x="1" y="89"/>
                    <a:pt x="22" y="126"/>
                    <a:pt x="60" y="135"/>
                  </a:cubicBezTo>
                  <a:lnTo>
                    <a:pt x="565" y="254"/>
                  </a:lnTo>
                  <a:cubicBezTo>
                    <a:pt x="570" y="255"/>
                    <a:pt x="575" y="255"/>
                    <a:pt x="581" y="255"/>
                  </a:cubicBezTo>
                  <a:cubicBezTo>
                    <a:pt x="612" y="255"/>
                    <a:pt x="639" y="233"/>
                    <a:pt x="646" y="203"/>
                  </a:cubicBezTo>
                  <a:cubicBezTo>
                    <a:pt x="654" y="167"/>
                    <a:pt x="632" y="129"/>
                    <a:pt x="595" y="121"/>
                  </a:cubicBezTo>
                  <a:lnTo>
                    <a:pt x="91" y="2"/>
                  </a:lnTo>
                  <a:cubicBezTo>
                    <a:pt x="86" y="1"/>
                    <a:pt x="81"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9"/>
            <p:cNvSpPr/>
            <p:nvPr/>
          </p:nvSpPr>
          <p:spPr>
            <a:xfrm>
              <a:off x="5959719" y="1109546"/>
              <a:ext cx="58805" cy="30376"/>
            </a:xfrm>
            <a:custGeom>
              <a:avLst/>
              <a:gdLst/>
              <a:ahLst/>
              <a:cxnLst/>
              <a:rect l="l" t="t" r="r" b="b"/>
              <a:pathLst>
                <a:path w="846" h="437" extrusionOk="0">
                  <a:moveTo>
                    <a:pt x="466" y="1"/>
                  </a:moveTo>
                  <a:cubicBezTo>
                    <a:pt x="429" y="1"/>
                    <a:pt x="393" y="5"/>
                    <a:pt x="357" y="14"/>
                  </a:cubicBezTo>
                  <a:cubicBezTo>
                    <a:pt x="191" y="53"/>
                    <a:pt x="56" y="186"/>
                    <a:pt x="10" y="350"/>
                  </a:cubicBezTo>
                  <a:cubicBezTo>
                    <a:pt x="1" y="386"/>
                    <a:pt x="21" y="423"/>
                    <a:pt x="58" y="433"/>
                  </a:cubicBezTo>
                  <a:cubicBezTo>
                    <a:pt x="62" y="434"/>
                    <a:pt x="67" y="436"/>
                    <a:pt x="74" y="436"/>
                  </a:cubicBezTo>
                  <a:cubicBezTo>
                    <a:pt x="104" y="436"/>
                    <a:pt x="131" y="416"/>
                    <a:pt x="139" y="386"/>
                  </a:cubicBezTo>
                  <a:cubicBezTo>
                    <a:pt x="171" y="270"/>
                    <a:pt x="271" y="174"/>
                    <a:pt x="388" y="145"/>
                  </a:cubicBezTo>
                  <a:cubicBezTo>
                    <a:pt x="413" y="139"/>
                    <a:pt x="438" y="136"/>
                    <a:pt x="463" y="136"/>
                  </a:cubicBezTo>
                  <a:cubicBezTo>
                    <a:pt x="559" y="136"/>
                    <a:pt x="655" y="177"/>
                    <a:pt x="720" y="247"/>
                  </a:cubicBezTo>
                  <a:cubicBezTo>
                    <a:pt x="733" y="262"/>
                    <a:pt x="751" y="269"/>
                    <a:pt x="770" y="269"/>
                  </a:cubicBezTo>
                  <a:cubicBezTo>
                    <a:pt x="786" y="269"/>
                    <a:pt x="803" y="263"/>
                    <a:pt x="816" y="251"/>
                  </a:cubicBezTo>
                  <a:cubicBezTo>
                    <a:pt x="844" y="225"/>
                    <a:pt x="846" y="183"/>
                    <a:pt x="820" y="155"/>
                  </a:cubicBezTo>
                  <a:cubicBezTo>
                    <a:pt x="730" y="57"/>
                    <a:pt x="598"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9"/>
            <p:cNvSpPr/>
            <p:nvPr/>
          </p:nvSpPr>
          <p:spPr>
            <a:xfrm>
              <a:off x="5870257" y="1147083"/>
              <a:ext cx="38995" cy="16057"/>
            </a:xfrm>
            <a:custGeom>
              <a:avLst/>
              <a:gdLst/>
              <a:ahLst/>
              <a:cxnLst/>
              <a:rect l="l" t="t" r="r" b="b"/>
              <a:pathLst>
                <a:path w="561" h="231" extrusionOk="0">
                  <a:moveTo>
                    <a:pt x="485" y="0"/>
                  </a:moveTo>
                  <a:cubicBezTo>
                    <a:pt x="481" y="0"/>
                    <a:pt x="476" y="1"/>
                    <a:pt x="471" y="2"/>
                  </a:cubicBezTo>
                  <a:lnTo>
                    <a:pt x="59" y="97"/>
                  </a:lnTo>
                  <a:cubicBezTo>
                    <a:pt x="23" y="106"/>
                    <a:pt x="0" y="141"/>
                    <a:pt x="8" y="179"/>
                  </a:cubicBezTo>
                  <a:cubicBezTo>
                    <a:pt x="16" y="209"/>
                    <a:pt x="44" y="231"/>
                    <a:pt x="75" y="231"/>
                  </a:cubicBezTo>
                  <a:cubicBezTo>
                    <a:pt x="80" y="231"/>
                    <a:pt x="86" y="231"/>
                    <a:pt x="90" y="230"/>
                  </a:cubicBezTo>
                  <a:lnTo>
                    <a:pt x="502" y="135"/>
                  </a:lnTo>
                  <a:cubicBezTo>
                    <a:pt x="537" y="127"/>
                    <a:pt x="561" y="91"/>
                    <a:pt x="552" y="53"/>
                  </a:cubicBezTo>
                  <a:cubicBezTo>
                    <a:pt x="546" y="22"/>
                    <a:pt x="517" y="0"/>
                    <a:pt x="4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9"/>
            <p:cNvSpPr/>
            <p:nvPr/>
          </p:nvSpPr>
          <p:spPr>
            <a:xfrm>
              <a:off x="5958884" y="1369519"/>
              <a:ext cx="14180" cy="29125"/>
            </a:xfrm>
            <a:custGeom>
              <a:avLst/>
              <a:gdLst/>
              <a:ahLst/>
              <a:cxnLst/>
              <a:rect l="l" t="t" r="r" b="b"/>
              <a:pathLst>
                <a:path w="204" h="419" extrusionOk="0">
                  <a:moveTo>
                    <a:pt x="129" y="0"/>
                  </a:moveTo>
                  <a:cubicBezTo>
                    <a:pt x="98" y="0"/>
                    <a:pt x="71" y="23"/>
                    <a:pt x="63" y="56"/>
                  </a:cubicBezTo>
                  <a:lnTo>
                    <a:pt x="8" y="336"/>
                  </a:lnTo>
                  <a:cubicBezTo>
                    <a:pt x="0" y="372"/>
                    <a:pt x="24" y="409"/>
                    <a:pt x="61" y="416"/>
                  </a:cubicBezTo>
                  <a:cubicBezTo>
                    <a:pt x="66" y="418"/>
                    <a:pt x="70" y="418"/>
                    <a:pt x="74" y="418"/>
                  </a:cubicBezTo>
                  <a:cubicBezTo>
                    <a:pt x="106" y="418"/>
                    <a:pt x="134" y="395"/>
                    <a:pt x="141" y="363"/>
                  </a:cubicBezTo>
                  <a:lnTo>
                    <a:pt x="197" y="82"/>
                  </a:lnTo>
                  <a:cubicBezTo>
                    <a:pt x="203" y="46"/>
                    <a:pt x="181" y="10"/>
                    <a:pt x="143" y="2"/>
                  </a:cubicBezTo>
                  <a:cubicBezTo>
                    <a:pt x="139" y="1"/>
                    <a:pt x="134"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9"/>
            <p:cNvSpPr/>
            <p:nvPr/>
          </p:nvSpPr>
          <p:spPr>
            <a:xfrm>
              <a:off x="6112018" y="1598003"/>
              <a:ext cx="626563" cy="845311"/>
            </a:xfrm>
            <a:custGeom>
              <a:avLst/>
              <a:gdLst/>
              <a:ahLst/>
              <a:cxnLst/>
              <a:rect l="l" t="t" r="r" b="b"/>
              <a:pathLst>
                <a:path w="9014" h="12161" extrusionOk="0">
                  <a:moveTo>
                    <a:pt x="5929" y="1"/>
                  </a:moveTo>
                  <a:lnTo>
                    <a:pt x="4332" y="2795"/>
                  </a:lnTo>
                  <a:lnTo>
                    <a:pt x="3958" y="5242"/>
                  </a:lnTo>
                  <a:lnTo>
                    <a:pt x="0" y="7615"/>
                  </a:lnTo>
                  <a:lnTo>
                    <a:pt x="2302" y="12161"/>
                  </a:lnTo>
                  <a:cubicBezTo>
                    <a:pt x="2302" y="12161"/>
                    <a:pt x="5485" y="10324"/>
                    <a:pt x="7198" y="9300"/>
                  </a:cubicBezTo>
                  <a:cubicBezTo>
                    <a:pt x="8910" y="8276"/>
                    <a:pt x="9014" y="6994"/>
                    <a:pt x="8263" y="5222"/>
                  </a:cubicBezTo>
                  <a:cubicBezTo>
                    <a:pt x="7513" y="3450"/>
                    <a:pt x="5929" y="1"/>
                    <a:pt x="5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9"/>
            <p:cNvSpPr/>
            <p:nvPr/>
          </p:nvSpPr>
          <p:spPr>
            <a:xfrm>
              <a:off x="5317781" y="1388982"/>
              <a:ext cx="1414181" cy="1488904"/>
            </a:xfrm>
            <a:custGeom>
              <a:avLst/>
              <a:gdLst/>
              <a:ahLst/>
              <a:cxnLst/>
              <a:rect l="l" t="t" r="r" b="b"/>
              <a:pathLst>
                <a:path w="20345" h="21420" extrusionOk="0">
                  <a:moveTo>
                    <a:pt x="12227" y="0"/>
                  </a:moveTo>
                  <a:cubicBezTo>
                    <a:pt x="10721" y="774"/>
                    <a:pt x="9027" y="1210"/>
                    <a:pt x="7347" y="1210"/>
                  </a:cubicBezTo>
                  <a:cubicBezTo>
                    <a:pt x="6516" y="1210"/>
                    <a:pt x="5688" y="1103"/>
                    <a:pt x="4888" y="878"/>
                  </a:cubicBezTo>
                  <a:lnTo>
                    <a:pt x="4445" y="750"/>
                  </a:lnTo>
                  <a:cubicBezTo>
                    <a:pt x="2101" y="1891"/>
                    <a:pt x="632" y="2702"/>
                    <a:pt x="0" y="4701"/>
                  </a:cubicBezTo>
                  <a:lnTo>
                    <a:pt x="1516" y="9166"/>
                  </a:lnTo>
                  <a:lnTo>
                    <a:pt x="268" y="21419"/>
                  </a:lnTo>
                  <a:lnTo>
                    <a:pt x="2131" y="21333"/>
                  </a:lnTo>
                  <a:lnTo>
                    <a:pt x="2951" y="18228"/>
                  </a:lnTo>
                  <a:lnTo>
                    <a:pt x="4058" y="21242"/>
                  </a:lnTo>
                  <a:lnTo>
                    <a:pt x="11398" y="20896"/>
                  </a:lnTo>
                  <a:lnTo>
                    <a:pt x="20345" y="19462"/>
                  </a:lnTo>
                  <a:lnTo>
                    <a:pt x="16736" y="7684"/>
                  </a:lnTo>
                  <a:lnTo>
                    <a:pt x="17355" y="3010"/>
                  </a:lnTo>
                  <a:cubicBezTo>
                    <a:pt x="16345" y="1172"/>
                    <a:pt x="14746" y="663"/>
                    <a:pt x="122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9"/>
            <p:cNvSpPr/>
            <p:nvPr/>
          </p:nvSpPr>
          <p:spPr>
            <a:xfrm>
              <a:off x="6344603" y="1461413"/>
              <a:ext cx="35311" cy="389673"/>
            </a:xfrm>
            <a:custGeom>
              <a:avLst/>
              <a:gdLst/>
              <a:ahLst/>
              <a:cxnLst/>
              <a:rect l="l" t="t" r="r" b="b"/>
              <a:pathLst>
                <a:path w="508" h="5606" extrusionOk="0">
                  <a:moveTo>
                    <a:pt x="83" y="1"/>
                  </a:moveTo>
                  <a:cubicBezTo>
                    <a:pt x="81" y="1"/>
                    <a:pt x="79" y="1"/>
                    <a:pt x="77" y="1"/>
                  </a:cubicBezTo>
                  <a:cubicBezTo>
                    <a:pt x="34" y="8"/>
                    <a:pt x="0" y="43"/>
                    <a:pt x="2" y="87"/>
                  </a:cubicBezTo>
                  <a:lnTo>
                    <a:pt x="343" y="5531"/>
                  </a:lnTo>
                  <a:cubicBezTo>
                    <a:pt x="347" y="5573"/>
                    <a:pt x="383" y="5606"/>
                    <a:pt x="425" y="5606"/>
                  </a:cubicBezTo>
                  <a:cubicBezTo>
                    <a:pt x="426" y="5606"/>
                    <a:pt x="428" y="5606"/>
                    <a:pt x="429" y="5606"/>
                  </a:cubicBezTo>
                  <a:lnTo>
                    <a:pt x="434" y="5606"/>
                  </a:lnTo>
                  <a:cubicBezTo>
                    <a:pt x="476" y="5600"/>
                    <a:pt x="507" y="5563"/>
                    <a:pt x="504" y="5520"/>
                  </a:cubicBezTo>
                  <a:lnTo>
                    <a:pt x="163" y="76"/>
                  </a:lnTo>
                  <a:cubicBezTo>
                    <a:pt x="161" y="34"/>
                    <a:pt x="125" y="1"/>
                    <a:pt x="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9"/>
            <p:cNvSpPr/>
            <p:nvPr/>
          </p:nvSpPr>
          <p:spPr>
            <a:xfrm>
              <a:off x="6864687" y="1863050"/>
              <a:ext cx="185314" cy="471278"/>
            </a:xfrm>
            <a:custGeom>
              <a:avLst/>
              <a:gdLst/>
              <a:ahLst/>
              <a:cxnLst/>
              <a:rect l="l" t="t" r="r" b="b"/>
              <a:pathLst>
                <a:path w="2666" h="6780" extrusionOk="0">
                  <a:moveTo>
                    <a:pt x="938" y="0"/>
                  </a:moveTo>
                  <a:cubicBezTo>
                    <a:pt x="422" y="0"/>
                    <a:pt x="366" y="490"/>
                    <a:pt x="268" y="1019"/>
                  </a:cubicBezTo>
                  <a:cubicBezTo>
                    <a:pt x="170" y="1557"/>
                    <a:pt x="1" y="6780"/>
                    <a:pt x="1" y="6780"/>
                  </a:cubicBezTo>
                  <a:lnTo>
                    <a:pt x="1317" y="6780"/>
                  </a:lnTo>
                  <a:lnTo>
                    <a:pt x="2540" y="2897"/>
                  </a:lnTo>
                  <a:lnTo>
                    <a:pt x="2665" y="2206"/>
                  </a:lnTo>
                  <a:cubicBezTo>
                    <a:pt x="2665" y="2206"/>
                    <a:pt x="1476" y="1070"/>
                    <a:pt x="963" y="1"/>
                  </a:cubicBezTo>
                  <a:cubicBezTo>
                    <a:pt x="955" y="1"/>
                    <a:pt x="947" y="0"/>
                    <a:pt x="938" y="0"/>
                  </a:cubicBez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9"/>
            <p:cNvSpPr/>
            <p:nvPr/>
          </p:nvSpPr>
          <p:spPr>
            <a:xfrm>
              <a:off x="5846415" y="2073879"/>
              <a:ext cx="1200160" cy="208530"/>
            </a:xfrm>
            <a:custGeom>
              <a:avLst/>
              <a:gdLst/>
              <a:ahLst/>
              <a:cxnLst/>
              <a:rect l="l" t="t" r="r" b="b"/>
              <a:pathLst>
                <a:path w="17266" h="3000" extrusionOk="0">
                  <a:moveTo>
                    <a:pt x="16628" y="0"/>
                  </a:moveTo>
                  <a:cubicBezTo>
                    <a:pt x="16628" y="0"/>
                    <a:pt x="16627" y="0"/>
                    <a:pt x="16626" y="0"/>
                  </a:cubicBezTo>
                  <a:lnTo>
                    <a:pt x="1" y="0"/>
                  </a:lnTo>
                  <a:lnTo>
                    <a:pt x="1" y="2999"/>
                  </a:lnTo>
                  <a:lnTo>
                    <a:pt x="16626" y="2999"/>
                  </a:lnTo>
                  <a:cubicBezTo>
                    <a:pt x="16980" y="2999"/>
                    <a:pt x="17266" y="2711"/>
                    <a:pt x="17266" y="2358"/>
                  </a:cubicBezTo>
                  <a:lnTo>
                    <a:pt x="17266" y="640"/>
                  </a:lnTo>
                  <a:cubicBezTo>
                    <a:pt x="17266" y="286"/>
                    <a:pt x="16981" y="0"/>
                    <a:pt x="166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9"/>
            <p:cNvSpPr/>
            <p:nvPr/>
          </p:nvSpPr>
          <p:spPr>
            <a:xfrm>
              <a:off x="5846415" y="2073879"/>
              <a:ext cx="587846" cy="208530"/>
            </a:xfrm>
            <a:custGeom>
              <a:avLst/>
              <a:gdLst/>
              <a:ahLst/>
              <a:cxnLst/>
              <a:rect l="l" t="t" r="r" b="b"/>
              <a:pathLst>
                <a:path w="8457" h="3000" extrusionOk="0">
                  <a:moveTo>
                    <a:pt x="7818" y="0"/>
                  </a:moveTo>
                  <a:cubicBezTo>
                    <a:pt x="7818" y="0"/>
                    <a:pt x="7817" y="0"/>
                    <a:pt x="7816" y="0"/>
                  </a:cubicBezTo>
                  <a:lnTo>
                    <a:pt x="1" y="0"/>
                  </a:lnTo>
                  <a:lnTo>
                    <a:pt x="1" y="2999"/>
                  </a:lnTo>
                  <a:lnTo>
                    <a:pt x="7816" y="2999"/>
                  </a:lnTo>
                  <a:cubicBezTo>
                    <a:pt x="8171" y="2999"/>
                    <a:pt x="8457" y="2711"/>
                    <a:pt x="8457" y="2358"/>
                  </a:cubicBezTo>
                  <a:lnTo>
                    <a:pt x="8457" y="640"/>
                  </a:lnTo>
                  <a:cubicBezTo>
                    <a:pt x="8457" y="286"/>
                    <a:pt x="8170" y="0"/>
                    <a:pt x="78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9"/>
            <p:cNvSpPr/>
            <p:nvPr/>
          </p:nvSpPr>
          <p:spPr>
            <a:xfrm>
              <a:off x="5895212" y="2115725"/>
              <a:ext cx="491783" cy="9523"/>
            </a:xfrm>
            <a:custGeom>
              <a:avLst/>
              <a:gdLst/>
              <a:ahLst/>
              <a:cxnLst/>
              <a:rect l="l" t="t" r="r" b="b"/>
              <a:pathLst>
                <a:path w="7075" h="137" extrusionOk="0">
                  <a:moveTo>
                    <a:pt x="69" y="0"/>
                  </a:moveTo>
                  <a:cubicBezTo>
                    <a:pt x="32" y="0"/>
                    <a:pt x="1" y="30"/>
                    <a:pt x="1" y="69"/>
                  </a:cubicBezTo>
                  <a:cubicBezTo>
                    <a:pt x="2" y="106"/>
                    <a:pt x="33" y="136"/>
                    <a:pt x="70" y="136"/>
                  </a:cubicBezTo>
                  <a:lnTo>
                    <a:pt x="7006" y="136"/>
                  </a:lnTo>
                  <a:cubicBezTo>
                    <a:pt x="7044" y="136"/>
                    <a:pt x="7075" y="106"/>
                    <a:pt x="7075" y="69"/>
                  </a:cubicBezTo>
                  <a:cubicBezTo>
                    <a:pt x="7075" y="30"/>
                    <a:pt x="7044" y="0"/>
                    <a:pt x="70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9"/>
            <p:cNvSpPr/>
            <p:nvPr/>
          </p:nvSpPr>
          <p:spPr>
            <a:xfrm>
              <a:off x="5895212" y="2160420"/>
              <a:ext cx="491783" cy="9523"/>
            </a:xfrm>
            <a:custGeom>
              <a:avLst/>
              <a:gdLst/>
              <a:ahLst/>
              <a:cxnLst/>
              <a:rect l="l" t="t" r="r" b="b"/>
              <a:pathLst>
                <a:path w="7075" h="137" extrusionOk="0">
                  <a:moveTo>
                    <a:pt x="69" y="0"/>
                  </a:moveTo>
                  <a:cubicBezTo>
                    <a:pt x="32" y="0"/>
                    <a:pt x="1" y="31"/>
                    <a:pt x="1" y="69"/>
                  </a:cubicBezTo>
                  <a:cubicBezTo>
                    <a:pt x="1" y="106"/>
                    <a:pt x="33" y="137"/>
                    <a:pt x="70" y="137"/>
                  </a:cubicBezTo>
                  <a:lnTo>
                    <a:pt x="7006" y="137"/>
                  </a:lnTo>
                  <a:cubicBezTo>
                    <a:pt x="7044" y="137"/>
                    <a:pt x="7075" y="106"/>
                    <a:pt x="7075" y="69"/>
                  </a:cubicBezTo>
                  <a:cubicBezTo>
                    <a:pt x="7075" y="31"/>
                    <a:pt x="7044" y="0"/>
                    <a:pt x="70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9"/>
            <p:cNvSpPr/>
            <p:nvPr/>
          </p:nvSpPr>
          <p:spPr>
            <a:xfrm>
              <a:off x="5895212" y="2205047"/>
              <a:ext cx="491783" cy="9592"/>
            </a:xfrm>
            <a:custGeom>
              <a:avLst/>
              <a:gdLst/>
              <a:ahLst/>
              <a:cxnLst/>
              <a:rect l="l" t="t" r="r" b="b"/>
              <a:pathLst>
                <a:path w="7075" h="138" extrusionOk="0">
                  <a:moveTo>
                    <a:pt x="69" y="1"/>
                  </a:moveTo>
                  <a:cubicBezTo>
                    <a:pt x="32" y="1"/>
                    <a:pt x="1" y="32"/>
                    <a:pt x="1" y="69"/>
                  </a:cubicBezTo>
                  <a:cubicBezTo>
                    <a:pt x="1" y="107"/>
                    <a:pt x="33" y="138"/>
                    <a:pt x="70" y="138"/>
                  </a:cubicBezTo>
                  <a:lnTo>
                    <a:pt x="7006" y="138"/>
                  </a:lnTo>
                  <a:cubicBezTo>
                    <a:pt x="7044" y="138"/>
                    <a:pt x="7075" y="107"/>
                    <a:pt x="7075" y="69"/>
                  </a:cubicBezTo>
                  <a:cubicBezTo>
                    <a:pt x="7075" y="32"/>
                    <a:pt x="7044" y="1"/>
                    <a:pt x="70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9"/>
            <p:cNvSpPr/>
            <p:nvPr/>
          </p:nvSpPr>
          <p:spPr>
            <a:xfrm>
              <a:off x="6514836" y="2127959"/>
              <a:ext cx="96063" cy="96063"/>
            </a:xfrm>
            <a:custGeom>
              <a:avLst/>
              <a:gdLst/>
              <a:ahLst/>
              <a:cxnLst/>
              <a:rect l="l" t="t" r="r" b="b"/>
              <a:pathLst>
                <a:path w="1382" h="1382" extrusionOk="0">
                  <a:moveTo>
                    <a:pt x="1243" y="137"/>
                  </a:moveTo>
                  <a:lnTo>
                    <a:pt x="1243" y="1245"/>
                  </a:lnTo>
                  <a:lnTo>
                    <a:pt x="135" y="1245"/>
                  </a:lnTo>
                  <a:lnTo>
                    <a:pt x="135" y="137"/>
                  </a:lnTo>
                  <a:close/>
                  <a:moveTo>
                    <a:pt x="69" y="1"/>
                  </a:moveTo>
                  <a:cubicBezTo>
                    <a:pt x="31" y="1"/>
                    <a:pt x="0" y="31"/>
                    <a:pt x="0" y="68"/>
                  </a:cubicBezTo>
                  <a:lnTo>
                    <a:pt x="0" y="1313"/>
                  </a:lnTo>
                  <a:cubicBezTo>
                    <a:pt x="0" y="1351"/>
                    <a:pt x="29" y="1380"/>
                    <a:pt x="69" y="1382"/>
                  </a:cubicBezTo>
                  <a:lnTo>
                    <a:pt x="1313" y="1382"/>
                  </a:lnTo>
                  <a:cubicBezTo>
                    <a:pt x="1350" y="1382"/>
                    <a:pt x="1381" y="1351"/>
                    <a:pt x="1381" y="1313"/>
                  </a:cubicBezTo>
                  <a:lnTo>
                    <a:pt x="1381" y="68"/>
                  </a:lnTo>
                  <a:cubicBezTo>
                    <a:pt x="1381" y="31"/>
                    <a:pt x="1350" y="1"/>
                    <a:pt x="13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9"/>
            <p:cNvSpPr/>
            <p:nvPr/>
          </p:nvSpPr>
          <p:spPr>
            <a:xfrm>
              <a:off x="5886384" y="1956335"/>
              <a:ext cx="1095756" cy="117541"/>
            </a:xfrm>
            <a:custGeom>
              <a:avLst/>
              <a:gdLst/>
              <a:ahLst/>
              <a:cxnLst/>
              <a:rect l="l" t="t" r="r" b="b"/>
              <a:pathLst>
                <a:path w="15764" h="1691" extrusionOk="0">
                  <a:moveTo>
                    <a:pt x="0" y="0"/>
                  </a:moveTo>
                  <a:lnTo>
                    <a:pt x="0" y="1690"/>
                  </a:lnTo>
                  <a:lnTo>
                    <a:pt x="15123" y="1690"/>
                  </a:lnTo>
                  <a:cubicBezTo>
                    <a:pt x="15477" y="1690"/>
                    <a:pt x="15764" y="1402"/>
                    <a:pt x="15764" y="1049"/>
                  </a:cubicBezTo>
                  <a:lnTo>
                    <a:pt x="15764" y="641"/>
                  </a:lnTo>
                  <a:cubicBezTo>
                    <a:pt x="15764" y="287"/>
                    <a:pt x="15477" y="0"/>
                    <a:pt x="151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9"/>
            <p:cNvSpPr/>
            <p:nvPr/>
          </p:nvSpPr>
          <p:spPr>
            <a:xfrm>
              <a:off x="5886315" y="1956335"/>
              <a:ext cx="536756" cy="117541"/>
            </a:xfrm>
            <a:custGeom>
              <a:avLst/>
              <a:gdLst/>
              <a:ahLst/>
              <a:cxnLst/>
              <a:rect l="l" t="t" r="r" b="b"/>
              <a:pathLst>
                <a:path w="7722" h="1691" extrusionOk="0">
                  <a:moveTo>
                    <a:pt x="0" y="0"/>
                  </a:moveTo>
                  <a:lnTo>
                    <a:pt x="0" y="1690"/>
                  </a:lnTo>
                  <a:lnTo>
                    <a:pt x="7081" y="1690"/>
                  </a:lnTo>
                  <a:cubicBezTo>
                    <a:pt x="7435" y="1690"/>
                    <a:pt x="7721" y="1402"/>
                    <a:pt x="7721" y="1049"/>
                  </a:cubicBezTo>
                  <a:lnTo>
                    <a:pt x="7721" y="641"/>
                  </a:lnTo>
                  <a:cubicBezTo>
                    <a:pt x="7721" y="287"/>
                    <a:pt x="7435" y="0"/>
                    <a:pt x="70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9"/>
            <p:cNvSpPr/>
            <p:nvPr/>
          </p:nvSpPr>
          <p:spPr>
            <a:xfrm>
              <a:off x="5892710" y="2372152"/>
              <a:ext cx="1163041" cy="203803"/>
            </a:xfrm>
            <a:custGeom>
              <a:avLst/>
              <a:gdLst/>
              <a:ahLst/>
              <a:cxnLst/>
              <a:rect l="l" t="t" r="r" b="b"/>
              <a:pathLst>
                <a:path w="16732" h="2932" extrusionOk="0">
                  <a:moveTo>
                    <a:pt x="16095" y="0"/>
                  </a:moveTo>
                  <a:cubicBezTo>
                    <a:pt x="16093" y="0"/>
                    <a:pt x="16092" y="0"/>
                    <a:pt x="16091" y="0"/>
                  </a:cubicBezTo>
                  <a:lnTo>
                    <a:pt x="0" y="0"/>
                  </a:lnTo>
                  <a:lnTo>
                    <a:pt x="0" y="2932"/>
                  </a:lnTo>
                  <a:lnTo>
                    <a:pt x="16091" y="2932"/>
                  </a:lnTo>
                  <a:cubicBezTo>
                    <a:pt x="16445" y="2932"/>
                    <a:pt x="16732" y="2644"/>
                    <a:pt x="16732" y="2291"/>
                  </a:cubicBezTo>
                  <a:lnTo>
                    <a:pt x="16732" y="639"/>
                  </a:lnTo>
                  <a:cubicBezTo>
                    <a:pt x="16732" y="286"/>
                    <a:pt x="16446" y="0"/>
                    <a:pt x="160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9"/>
            <p:cNvSpPr/>
            <p:nvPr/>
          </p:nvSpPr>
          <p:spPr>
            <a:xfrm>
              <a:off x="5892710" y="2372152"/>
              <a:ext cx="541413" cy="203803"/>
            </a:xfrm>
            <a:custGeom>
              <a:avLst/>
              <a:gdLst/>
              <a:ahLst/>
              <a:cxnLst/>
              <a:rect l="l" t="t" r="r" b="b"/>
              <a:pathLst>
                <a:path w="7789" h="2932" extrusionOk="0">
                  <a:moveTo>
                    <a:pt x="7152" y="0"/>
                  </a:moveTo>
                  <a:cubicBezTo>
                    <a:pt x="7151" y="0"/>
                    <a:pt x="7149" y="0"/>
                    <a:pt x="7148" y="0"/>
                  </a:cubicBezTo>
                  <a:lnTo>
                    <a:pt x="0" y="0"/>
                  </a:lnTo>
                  <a:lnTo>
                    <a:pt x="0" y="2932"/>
                  </a:lnTo>
                  <a:lnTo>
                    <a:pt x="7148" y="2932"/>
                  </a:lnTo>
                  <a:cubicBezTo>
                    <a:pt x="7502" y="2932"/>
                    <a:pt x="7789" y="2644"/>
                    <a:pt x="7789" y="2291"/>
                  </a:cubicBezTo>
                  <a:lnTo>
                    <a:pt x="7789" y="639"/>
                  </a:lnTo>
                  <a:cubicBezTo>
                    <a:pt x="7789" y="286"/>
                    <a:pt x="7503" y="0"/>
                    <a:pt x="7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9"/>
            <p:cNvSpPr/>
            <p:nvPr/>
          </p:nvSpPr>
          <p:spPr>
            <a:xfrm>
              <a:off x="6537984" y="2436311"/>
              <a:ext cx="447088" cy="75071"/>
            </a:xfrm>
            <a:custGeom>
              <a:avLst/>
              <a:gdLst/>
              <a:ahLst/>
              <a:cxnLst/>
              <a:rect l="l" t="t" r="r" b="b"/>
              <a:pathLst>
                <a:path w="6432" h="1080" extrusionOk="0">
                  <a:moveTo>
                    <a:pt x="6293" y="137"/>
                  </a:moveTo>
                  <a:lnTo>
                    <a:pt x="6293" y="944"/>
                  </a:lnTo>
                  <a:lnTo>
                    <a:pt x="135" y="944"/>
                  </a:lnTo>
                  <a:lnTo>
                    <a:pt x="135" y="137"/>
                  </a:lnTo>
                  <a:close/>
                  <a:moveTo>
                    <a:pt x="68" y="0"/>
                  </a:moveTo>
                  <a:cubicBezTo>
                    <a:pt x="31" y="0"/>
                    <a:pt x="0" y="31"/>
                    <a:pt x="0" y="69"/>
                  </a:cubicBezTo>
                  <a:lnTo>
                    <a:pt x="0" y="1011"/>
                  </a:lnTo>
                  <a:cubicBezTo>
                    <a:pt x="0" y="1048"/>
                    <a:pt x="31" y="1079"/>
                    <a:pt x="68" y="1079"/>
                  </a:cubicBezTo>
                  <a:lnTo>
                    <a:pt x="6363" y="1079"/>
                  </a:lnTo>
                  <a:cubicBezTo>
                    <a:pt x="6400" y="1079"/>
                    <a:pt x="6431" y="1048"/>
                    <a:pt x="6431" y="1011"/>
                  </a:cubicBezTo>
                  <a:lnTo>
                    <a:pt x="6431" y="69"/>
                  </a:lnTo>
                  <a:cubicBezTo>
                    <a:pt x="6431" y="31"/>
                    <a:pt x="6400" y="0"/>
                    <a:pt x="6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9"/>
            <p:cNvSpPr/>
            <p:nvPr/>
          </p:nvSpPr>
          <p:spPr>
            <a:xfrm>
              <a:off x="5796097" y="2282274"/>
              <a:ext cx="1155187" cy="89807"/>
            </a:xfrm>
            <a:custGeom>
              <a:avLst/>
              <a:gdLst/>
              <a:ahLst/>
              <a:cxnLst/>
              <a:rect l="l" t="t" r="r" b="b"/>
              <a:pathLst>
                <a:path w="16619" h="1292" extrusionOk="0">
                  <a:moveTo>
                    <a:pt x="1" y="0"/>
                  </a:moveTo>
                  <a:lnTo>
                    <a:pt x="1" y="1291"/>
                  </a:lnTo>
                  <a:lnTo>
                    <a:pt x="15979" y="1291"/>
                  </a:lnTo>
                  <a:cubicBezTo>
                    <a:pt x="16333" y="1291"/>
                    <a:pt x="16618" y="1004"/>
                    <a:pt x="16618" y="651"/>
                  </a:cubicBezTo>
                  <a:lnTo>
                    <a:pt x="16618" y="641"/>
                  </a:lnTo>
                  <a:cubicBezTo>
                    <a:pt x="16618" y="288"/>
                    <a:pt x="16333" y="0"/>
                    <a:pt x="15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9"/>
            <p:cNvSpPr/>
            <p:nvPr/>
          </p:nvSpPr>
          <p:spPr>
            <a:xfrm>
              <a:off x="5801094" y="2282274"/>
              <a:ext cx="565811" cy="89807"/>
            </a:xfrm>
            <a:custGeom>
              <a:avLst/>
              <a:gdLst/>
              <a:ahLst/>
              <a:cxnLst/>
              <a:rect l="l" t="t" r="r" b="b"/>
              <a:pathLst>
                <a:path w="8140" h="1292" extrusionOk="0">
                  <a:moveTo>
                    <a:pt x="1" y="0"/>
                  </a:moveTo>
                  <a:lnTo>
                    <a:pt x="1" y="1291"/>
                  </a:lnTo>
                  <a:lnTo>
                    <a:pt x="7499" y="1291"/>
                  </a:lnTo>
                  <a:cubicBezTo>
                    <a:pt x="7853" y="1291"/>
                    <a:pt x="8140" y="1004"/>
                    <a:pt x="8140" y="651"/>
                  </a:cubicBezTo>
                  <a:lnTo>
                    <a:pt x="8140" y="641"/>
                  </a:lnTo>
                  <a:cubicBezTo>
                    <a:pt x="8140" y="288"/>
                    <a:pt x="7852" y="0"/>
                    <a:pt x="7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9"/>
            <p:cNvSpPr/>
            <p:nvPr/>
          </p:nvSpPr>
          <p:spPr>
            <a:xfrm>
              <a:off x="5811659" y="1767472"/>
              <a:ext cx="1095825" cy="188928"/>
            </a:xfrm>
            <a:custGeom>
              <a:avLst/>
              <a:gdLst/>
              <a:ahLst/>
              <a:cxnLst/>
              <a:rect l="l" t="t" r="r" b="b"/>
              <a:pathLst>
                <a:path w="15765" h="2718" extrusionOk="0">
                  <a:moveTo>
                    <a:pt x="641" y="0"/>
                  </a:moveTo>
                  <a:cubicBezTo>
                    <a:pt x="288" y="0"/>
                    <a:pt x="0" y="287"/>
                    <a:pt x="0" y="640"/>
                  </a:cubicBezTo>
                  <a:lnTo>
                    <a:pt x="0" y="2076"/>
                  </a:lnTo>
                  <a:cubicBezTo>
                    <a:pt x="0" y="2429"/>
                    <a:pt x="287" y="2717"/>
                    <a:pt x="641" y="2717"/>
                  </a:cubicBezTo>
                  <a:lnTo>
                    <a:pt x="15765" y="2717"/>
                  </a:lnTo>
                  <a:lnTo>
                    <a:pt x="1576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9"/>
            <p:cNvSpPr/>
            <p:nvPr/>
          </p:nvSpPr>
          <p:spPr>
            <a:xfrm>
              <a:off x="6370739" y="1767472"/>
              <a:ext cx="536756" cy="188928"/>
            </a:xfrm>
            <a:custGeom>
              <a:avLst/>
              <a:gdLst/>
              <a:ahLst/>
              <a:cxnLst/>
              <a:rect l="l" t="t" r="r" b="b"/>
              <a:pathLst>
                <a:path w="7722" h="2718" extrusionOk="0">
                  <a:moveTo>
                    <a:pt x="641" y="0"/>
                  </a:moveTo>
                  <a:cubicBezTo>
                    <a:pt x="288" y="0"/>
                    <a:pt x="1" y="287"/>
                    <a:pt x="1" y="640"/>
                  </a:cubicBezTo>
                  <a:lnTo>
                    <a:pt x="1" y="2076"/>
                  </a:lnTo>
                  <a:cubicBezTo>
                    <a:pt x="1" y="2429"/>
                    <a:pt x="287" y="2717"/>
                    <a:pt x="641" y="2717"/>
                  </a:cubicBezTo>
                  <a:lnTo>
                    <a:pt x="7722" y="2717"/>
                  </a:lnTo>
                  <a:lnTo>
                    <a:pt x="77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9"/>
            <p:cNvSpPr/>
            <p:nvPr/>
          </p:nvSpPr>
          <p:spPr>
            <a:xfrm>
              <a:off x="6412238" y="1806885"/>
              <a:ext cx="452441" cy="9592"/>
            </a:xfrm>
            <a:custGeom>
              <a:avLst/>
              <a:gdLst/>
              <a:ahLst/>
              <a:cxnLst/>
              <a:rect l="l" t="t" r="r" b="b"/>
              <a:pathLst>
                <a:path w="6509" h="138" extrusionOk="0">
                  <a:moveTo>
                    <a:pt x="69" y="0"/>
                  </a:moveTo>
                  <a:cubicBezTo>
                    <a:pt x="31" y="0"/>
                    <a:pt x="0" y="31"/>
                    <a:pt x="0" y="69"/>
                  </a:cubicBezTo>
                  <a:cubicBezTo>
                    <a:pt x="0" y="106"/>
                    <a:pt x="31" y="137"/>
                    <a:pt x="69" y="137"/>
                  </a:cubicBezTo>
                  <a:lnTo>
                    <a:pt x="6440" y="137"/>
                  </a:lnTo>
                  <a:cubicBezTo>
                    <a:pt x="6478" y="137"/>
                    <a:pt x="6509" y="106"/>
                    <a:pt x="6509" y="69"/>
                  </a:cubicBezTo>
                  <a:cubicBezTo>
                    <a:pt x="6509" y="31"/>
                    <a:pt x="6478" y="0"/>
                    <a:pt x="64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9"/>
            <p:cNvSpPr/>
            <p:nvPr/>
          </p:nvSpPr>
          <p:spPr>
            <a:xfrm>
              <a:off x="6412238" y="1851720"/>
              <a:ext cx="452441" cy="9523"/>
            </a:xfrm>
            <a:custGeom>
              <a:avLst/>
              <a:gdLst/>
              <a:ahLst/>
              <a:cxnLst/>
              <a:rect l="l" t="t" r="r" b="b"/>
              <a:pathLst>
                <a:path w="6509" h="137" extrusionOk="0">
                  <a:moveTo>
                    <a:pt x="69" y="0"/>
                  </a:moveTo>
                  <a:cubicBezTo>
                    <a:pt x="31" y="0"/>
                    <a:pt x="0" y="30"/>
                    <a:pt x="0" y="68"/>
                  </a:cubicBezTo>
                  <a:cubicBezTo>
                    <a:pt x="0" y="105"/>
                    <a:pt x="31" y="136"/>
                    <a:pt x="69" y="136"/>
                  </a:cubicBezTo>
                  <a:lnTo>
                    <a:pt x="6440" y="136"/>
                  </a:lnTo>
                  <a:cubicBezTo>
                    <a:pt x="6478" y="136"/>
                    <a:pt x="6509" y="105"/>
                    <a:pt x="6509" y="68"/>
                  </a:cubicBezTo>
                  <a:cubicBezTo>
                    <a:pt x="6509" y="30"/>
                    <a:pt x="6478" y="0"/>
                    <a:pt x="64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9"/>
            <p:cNvSpPr/>
            <p:nvPr/>
          </p:nvSpPr>
          <p:spPr>
            <a:xfrm>
              <a:off x="5881657" y="1819814"/>
              <a:ext cx="87513" cy="87513"/>
            </a:xfrm>
            <a:custGeom>
              <a:avLst/>
              <a:gdLst/>
              <a:ahLst/>
              <a:cxnLst/>
              <a:rect l="l" t="t" r="r" b="b"/>
              <a:pathLst>
                <a:path w="1259" h="1259" extrusionOk="0">
                  <a:moveTo>
                    <a:pt x="1122" y="135"/>
                  </a:moveTo>
                  <a:lnTo>
                    <a:pt x="1122" y="1120"/>
                  </a:lnTo>
                  <a:lnTo>
                    <a:pt x="137" y="1120"/>
                  </a:lnTo>
                  <a:lnTo>
                    <a:pt x="137" y="135"/>
                  </a:lnTo>
                  <a:close/>
                  <a:moveTo>
                    <a:pt x="68" y="0"/>
                  </a:moveTo>
                  <a:cubicBezTo>
                    <a:pt x="31" y="0"/>
                    <a:pt x="1" y="31"/>
                    <a:pt x="1" y="69"/>
                  </a:cubicBezTo>
                  <a:lnTo>
                    <a:pt x="1" y="1190"/>
                  </a:lnTo>
                  <a:cubicBezTo>
                    <a:pt x="1" y="1227"/>
                    <a:pt x="31" y="1257"/>
                    <a:pt x="68" y="1258"/>
                  </a:cubicBezTo>
                  <a:lnTo>
                    <a:pt x="1190" y="1258"/>
                  </a:lnTo>
                  <a:cubicBezTo>
                    <a:pt x="1228" y="1258"/>
                    <a:pt x="1259" y="1227"/>
                    <a:pt x="1259" y="1190"/>
                  </a:cubicBezTo>
                  <a:lnTo>
                    <a:pt x="1259" y="69"/>
                  </a:lnTo>
                  <a:cubicBezTo>
                    <a:pt x="1259" y="31"/>
                    <a:pt x="1228" y="0"/>
                    <a:pt x="1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9"/>
            <p:cNvSpPr/>
            <p:nvPr/>
          </p:nvSpPr>
          <p:spPr>
            <a:xfrm>
              <a:off x="5840925" y="1678500"/>
              <a:ext cx="1095715" cy="89049"/>
            </a:xfrm>
            <a:custGeom>
              <a:avLst/>
              <a:gdLst/>
              <a:ahLst/>
              <a:cxnLst/>
              <a:rect l="l" t="t" r="r" b="b"/>
              <a:pathLst>
                <a:path w="16620" h="1281" extrusionOk="0">
                  <a:moveTo>
                    <a:pt x="641" y="0"/>
                  </a:moveTo>
                  <a:cubicBezTo>
                    <a:pt x="289" y="0"/>
                    <a:pt x="1" y="286"/>
                    <a:pt x="1" y="640"/>
                  </a:cubicBezTo>
                  <a:cubicBezTo>
                    <a:pt x="1" y="993"/>
                    <a:pt x="287" y="1280"/>
                    <a:pt x="641" y="1280"/>
                  </a:cubicBezTo>
                  <a:lnTo>
                    <a:pt x="16620" y="1280"/>
                  </a:lnTo>
                  <a:lnTo>
                    <a:pt x="166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9"/>
            <p:cNvSpPr/>
            <p:nvPr/>
          </p:nvSpPr>
          <p:spPr>
            <a:xfrm>
              <a:off x="6400058" y="1678500"/>
              <a:ext cx="536650" cy="89049"/>
            </a:xfrm>
            <a:custGeom>
              <a:avLst/>
              <a:gdLst/>
              <a:ahLst/>
              <a:cxnLst/>
              <a:rect l="l" t="t" r="r" b="b"/>
              <a:pathLst>
                <a:path w="8140" h="1281" extrusionOk="0">
                  <a:moveTo>
                    <a:pt x="640" y="0"/>
                  </a:moveTo>
                  <a:cubicBezTo>
                    <a:pt x="286" y="0"/>
                    <a:pt x="0" y="286"/>
                    <a:pt x="0" y="640"/>
                  </a:cubicBezTo>
                  <a:cubicBezTo>
                    <a:pt x="0" y="993"/>
                    <a:pt x="286" y="1280"/>
                    <a:pt x="640" y="1280"/>
                  </a:cubicBezTo>
                  <a:lnTo>
                    <a:pt x="8140" y="1280"/>
                  </a:lnTo>
                  <a:lnTo>
                    <a:pt x="81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9"/>
            <p:cNvSpPr/>
            <p:nvPr/>
          </p:nvSpPr>
          <p:spPr>
            <a:xfrm>
              <a:off x="6753121" y="2002629"/>
              <a:ext cx="322248" cy="364093"/>
            </a:xfrm>
            <a:custGeom>
              <a:avLst/>
              <a:gdLst/>
              <a:ahLst/>
              <a:cxnLst/>
              <a:rect l="l" t="t" r="r" b="b"/>
              <a:pathLst>
                <a:path w="4636" h="5238" extrusionOk="0">
                  <a:moveTo>
                    <a:pt x="3700" y="0"/>
                  </a:moveTo>
                  <a:cubicBezTo>
                    <a:pt x="2895" y="12"/>
                    <a:pt x="2090" y="25"/>
                    <a:pt x="1285" y="38"/>
                  </a:cubicBezTo>
                  <a:cubicBezTo>
                    <a:pt x="1154" y="40"/>
                    <a:pt x="1019" y="43"/>
                    <a:pt x="903" y="103"/>
                  </a:cubicBezTo>
                  <a:cubicBezTo>
                    <a:pt x="788" y="163"/>
                    <a:pt x="698" y="297"/>
                    <a:pt x="735" y="423"/>
                  </a:cubicBezTo>
                  <a:cubicBezTo>
                    <a:pt x="1621" y="706"/>
                    <a:pt x="2525" y="1035"/>
                    <a:pt x="3409" y="1318"/>
                  </a:cubicBezTo>
                  <a:cubicBezTo>
                    <a:pt x="2550" y="1109"/>
                    <a:pt x="1676" y="961"/>
                    <a:pt x="818" y="751"/>
                  </a:cubicBezTo>
                  <a:cubicBezTo>
                    <a:pt x="724" y="728"/>
                    <a:pt x="628" y="706"/>
                    <a:pt x="533" y="706"/>
                  </a:cubicBezTo>
                  <a:cubicBezTo>
                    <a:pt x="499" y="706"/>
                    <a:pt x="466" y="709"/>
                    <a:pt x="434" y="715"/>
                  </a:cubicBezTo>
                  <a:cubicBezTo>
                    <a:pt x="306" y="741"/>
                    <a:pt x="183" y="837"/>
                    <a:pt x="173" y="966"/>
                  </a:cubicBezTo>
                  <a:cubicBezTo>
                    <a:pt x="1156" y="1496"/>
                    <a:pt x="2080" y="2118"/>
                    <a:pt x="3061" y="2648"/>
                  </a:cubicBezTo>
                  <a:cubicBezTo>
                    <a:pt x="2257" y="2445"/>
                    <a:pt x="1443" y="2286"/>
                    <a:pt x="639" y="2086"/>
                  </a:cubicBezTo>
                  <a:cubicBezTo>
                    <a:pt x="545" y="2063"/>
                    <a:pt x="448" y="2039"/>
                    <a:pt x="352" y="2039"/>
                  </a:cubicBezTo>
                  <a:cubicBezTo>
                    <a:pt x="324" y="2039"/>
                    <a:pt x="296" y="2041"/>
                    <a:pt x="269" y="2045"/>
                  </a:cubicBezTo>
                  <a:cubicBezTo>
                    <a:pt x="145" y="2067"/>
                    <a:pt x="23" y="2151"/>
                    <a:pt x="0" y="2274"/>
                  </a:cubicBezTo>
                  <a:cubicBezTo>
                    <a:pt x="900" y="2792"/>
                    <a:pt x="1792" y="3293"/>
                    <a:pt x="2691" y="3810"/>
                  </a:cubicBezTo>
                  <a:cubicBezTo>
                    <a:pt x="2110" y="3658"/>
                    <a:pt x="1541" y="3511"/>
                    <a:pt x="959" y="3359"/>
                  </a:cubicBezTo>
                  <a:cubicBezTo>
                    <a:pt x="880" y="3338"/>
                    <a:pt x="800" y="3318"/>
                    <a:pt x="719" y="3318"/>
                  </a:cubicBezTo>
                  <a:cubicBezTo>
                    <a:pt x="699" y="3318"/>
                    <a:pt x="680" y="3319"/>
                    <a:pt x="660" y="3321"/>
                  </a:cubicBezTo>
                  <a:cubicBezTo>
                    <a:pt x="561" y="3335"/>
                    <a:pt x="461" y="3398"/>
                    <a:pt x="440" y="3495"/>
                  </a:cubicBezTo>
                  <a:cubicBezTo>
                    <a:pt x="1305" y="4083"/>
                    <a:pt x="2174" y="4649"/>
                    <a:pt x="3039" y="5237"/>
                  </a:cubicBezTo>
                  <a:cubicBezTo>
                    <a:pt x="4182" y="3849"/>
                    <a:pt x="4636" y="1958"/>
                    <a:pt x="4273" y="196"/>
                  </a:cubicBezTo>
                  <a:lnTo>
                    <a:pt x="3700" y="0"/>
                  </a:ln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9"/>
            <p:cNvSpPr/>
            <p:nvPr/>
          </p:nvSpPr>
          <p:spPr>
            <a:xfrm>
              <a:off x="6975419" y="1996026"/>
              <a:ext cx="40872" cy="10426"/>
            </a:xfrm>
            <a:custGeom>
              <a:avLst/>
              <a:gdLst/>
              <a:ahLst/>
              <a:cxnLst/>
              <a:rect l="l" t="t" r="r" b="b"/>
              <a:pathLst>
                <a:path w="588" h="150" extrusionOk="0">
                  <a:moveTo>
                    <a:pt x="69" y="0"/>
                  </a:moveTo>
                  <a:cubicBezTo>
                    <a:pt x="32" y="0"/>
                    <a:pt x="3" y="29"/>
                    <a:pt x="1" y="65"/>
                  </a:cubicBezTo>
                  <a:cubicBezTo>
                    <a:pt x="0" y="103"/>
                    <a:pt x="29" y="134"/>
                    <a:pt x="67" y="135"/>
                  </a:cubicBezTo>
                  <a:lnTo>
                    <a:pt x="516" y="150"/>
                  </a:lnTo>
                  <a:lnTo>
                    <a:pt x="518" y="150"/>
                  </a:lnTo>
                  <a:cubicBezTo>
                    <a:pt x="553" y="150"/>
                    <a:pt x="584" y="120"/>
                    <a:pt x="585" y="85"/>
                  </a:cubicBezTo>
                  <a:cubicBezTo>
                    <a:pt x="588" y="47"/>
                    <a:pt x="558" y="16"/>
                    <a:pt x="520" y="15"/>
                  </a:cubicBezTo>
                  <a:lnTo>
                    <a:pt x="71" y="0"/>
                  </a:lnTo>
                  <a:cubicBezTo>
                    <a:pt x="70" y="0"/>
                    <a:pt x="70"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9"/>
            <p:cNvSpPr/>
            <p:nvPr/>
          </p:nvSpPr>
          <p:spPr>
            <a:xfrm>
              <a:off x="6909939" y="2066093"/>
              <a:ext cx="89807" cy="34060"/>
            </a:xfrm>
            <a:custGeom>
              <a:avLst/>
              <a:gdLst/>
              <a:ahLst/>
              <a:cxnLst/>
              <a:rect l="l" t="t" r="r" b="b"/>
              <a:pathLst>
                <a:path w="1292" h="490" extrusionOk="0">
                  <a:moveTo>
                    <a:pt x="74" y="0"/>
                  </a:moveTo>
                  <a:cubicBezTo>
                    <a:pt x="45" y="0"/>
                    <a:pt x="20" y="18"/>
                    <a:pt x="11" y="47"/>
                  </a:cubicBezTo>
                  <a:cubicBezTo>
                    <a:pt x="0" y="83"/>
                    <a:pt x="19" y="121"/>
                    <a:pt x="55" y="131"/>
                  </a:cubicBezTo>
                  <a:lnTo>
                    <a:pt x="1196" y="485"/>
                  </a:lnTo>
                  <a:cubicBezTo>
                    <a:pt x="1202" y="490"/>
                    <a:pt x="1210" y="490"/>
                    <a:pt x="1216" y="490"/>
                  </a:cubicBezTo>
                  <a:cubicBezTo>
                    <a:pt x="1246" y="490"/>
                    <a:pt x="1273" y="470"/>
                    <a:pt x="1280" y="442"/>
                  </a:cubicBezTo>
                  <a:cubicBezTo>
                    <a:pt x="1291" y="405"/>
                    <a:pt x="1271" y="368"/>
                    <a:pt x="1237" y="357"/>
                  </a:cubicBezTo>
                  <a:lnTo>
                    <a:pt x="94" y="3"/>
                  </a:lnTo>
                  <a:cubicBezTo>
                    <a:pt x="87" y="1"/>
                    <a:pt x="81" y="0"/>
                    <a:pt x="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9"/>
            <p:cNvSpPr/>
            <p:nvPr/>
          </p:nvSpPr>
          <p:spPr>
            <a:xfrm>
              <a:off x="6916056" y="2162089"/>
              <a:ext cx="56234" cy="32114"/>
            </a:xfrm>
            <a:custGeom>
              <a:avLst/>
              <a:gdLst/>
              <a:ahLst/>
              <a:cxnLst/>
              <a:rect l="l" t="t" r="r" b="b"/>
              <a:pathLst>
                <a:path w="809" h="462" extrusionOk="0">
                  <a:moveTo>
                    <a:pt x="80" y="0"/>
                  </a:moveTo>
                  <a:cubicBezTo>
                    <a:pt x="55" y="0"/>
                    <a:pt x="31" y="14"/>
                    <a:pt x="19" y="38"/>
                  </a:cubicBezTo>
                  <a:cubicBezTo>
                    <a:pt x="1" y="71"/>
                    <a:pt x="16" y="111"/>
                    <a:pt x="49" y="129"/>
                  </a:cubicBezTo>
                  <a:lnTo>
                    <a:pt x="700" y="455"/>
                  </a:lnTo>
                  <a:cubicBezTo>
                    <a:pt x="711" y="461"/>
                    <a:pt x="722" y="462"/>
                    <a:pt x="731" y="462"/>
                  </a:cubicBezTo>
                  <a:cubicBezTo>
                    <a:pt x="757" y="462"/>
                    <a:pt x="780" y="448"/>
                    <a:pt x="791" y="424"/>
                  </a:cubicBezTo>
                  <a:cubicBezTo>
                    <a:pt x="808" y="391"/>
                    <a:pt x="795" y="350"/>
                    <a:pt x="760" y="333"/>
                  </a:cubicBezTo>
                  <a:lnTo>
                    <a:pt x="110" y="7"/>
                  </a:lnTo>
                  <a:cubicBezTo>
                    <a:pt x="100" y="2"/>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9"/>
            <p:cNvSpPr/>
            <p:nvPr/>
          </p:nvSpPr>
          <p:spPr>
            <a:xfrm>
              <a:off x="6907159" y="2246476"/>
              <a:ext cx="46085" cy="32600"/>
            </a:xfrm>
            <a:custGeom>
              <a:avLst/>
              <a:gdLst/>
              <a:ahLst/>
              <a:cxnLst/>
              <a:rect l="l" t="t" r="r" b="b"/>
              <a:pathLst>
                <a:path w="663" h="469" extrusionOk="0">
                  <a:moveTo>
                    <a:pt x="77" y="0"/>
                  </a:moveTo>
                  <a:cubicBezTo>
                    <a:pt x="55" y="0"/>
                    <a:pt x="34" y="10"/>
                    <a:pt x="21" y="31"/>
                  </a:cubicBezTo>
                  <a:cubicBezTo>
                    <a:pt x="1" y="62"/>
                    <a:pt x="9" y="104"/>
                    <a:pt x="41" y="125"/>
                  </a:cubicBezTo>
                  <a:lnTo>
                    <a:pt x="549" y="457"/>
                  </a:lnTo>
                  <a:cubicBezTo>
                    <a:pt x="561" y="466"/>
                    <a:pt x="574" y="468"/>
                    <a:pt x="587" y="468"/>
                  </a:cubicBezTo>
                  <a:cubicBezTo>
                    <a:pt x="609" y="468"/>
                    <a:pt x="631" y="457"/>
                    <a:pt x="642" y="437"/>
                  </a:cubicBezTo>
                  <a:cubicBezTo>
                    <a:pt x="663" y="407"/>
                    <a:pt x="655" y="364"/>
                    <a:pt x="623" y="344"/>
                  </a:cubicBezTo>
                  <a:lnTo>
                    <a:pt x="115" y="11"/>
                  </a:lnTo>
                  <a:cubicBezTo>
                    <a:pt x="103" y="4"/>
                    <a:pt x="90"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9"/>
            <p:cNvSpPr/>
            <p:nvPr/>
          </p:nvSpPr>
          <p:spPr>
            <a:xfrm>
              <a:off x="5687651" y="2155833"/>
              <a:ext cx="656035" cy="483373"/>
            </a:xfrm>
            <a:custGeom>
              <a:avLst/>
              <a:gdLst/>
              <a:ahLst/>
              <a:cxnLst/>
              <a:rect l="l" t="t" r="r" b="b"/>
              <a:pathLst>
                <a:path w="9438" h="6954" extrusionOk="0">
                  <a:moveTo>
                    <a:pt x="1308" y="1"/>
                  </a:moveTo>
                  <a:lnTo>
                    <a:pt x="0" y="4305"/>
                  </a:lnTo>
                  <a:lnTo>
                    <a:pt x="1211" y="4728"/>
                  </a:lnTo>
                  <a:cubicBezTo>
                    <a:pt x="1875" y="5425"/>
                    <a:pt x="2563" y="6188"/>
                    <a:pt x="3414" y="6638"/>
                  </a:cubicBezTo>
                  <a:cubicBezTo>
                    <a:pt x="3515" y="6691"/>
                    <a:pt x="3634" y="6725"/>
                    <a:pt x="3748" y="6725"/>
                  </a:cubicBezTo>
                  <a:cubicBezTo>
                    <a:pt x="3852" y="6725"/>
                    <a:pt x="3953" y="6696"/>
                    <a:pt x="4031" y="6627"/>
                  </a:cubicBezTo>
                  <a:cubicBezTo>
                    <a:pt x="4166" y="6756"/>
                    <a:pt x="4360" y="6802"/>
                    <a:pt x="4525" y="6891"/>
                  </a:cubicBezTo>
                  <a:cubicBezTo>
                    <a:pt x="4600" y="6932"/>
                    <a:pt x="4686" y="6953"/>
                    <a:pt x="4772" y="6953"/>
                  </a:cubicBezTo>
                  <a:cubicBezTo>
                    <a:pt x="4825" y="6953"/>
                    <a:pt x="4879" y="6945"/>
                    <a:pt x="4931" y="6928"/>
                  </a:cubicBezTo>
                  <a:cubicBezTo>
                    <a:pt x="5063" y="6886"/>
                    <a:pt x="5174" y="6799"/>
                    <a:pt x="5236" y="6674"/>
                  </a:cubicBezTo>
                  <a:cubicBezTo>
                    <a:pt x="5353" y="6807"/>
                    <a:pt x="5531" y="6885"/>
                    <a:pt x="5710" y="6885"/>
                  </a:cubicBezTo>
                  <a:cubicBezTo>
                    <a:pt x="5728" y="6885"/>
                    <a:pt x="5747" y="6884"/>
                    <a:pt x="5765" y="6882"/>
                  </a:cubicBezTo>
                  <a:cubicBezTo>
                    <a:pt x="5961" y="6863"/>
                    <a:pt x="6177" y="6782"/>
                    <a:pt x="6276" y="6612"/>
                  </a:cubicBezTo>
                  <a:cubicBezTo>
                    <a:pt x="6389" y="6677"/>
                    <a:pt x="6521" y="6714"/>
                    <a:pt x="6651" y="6714"/>
                  </a:cubicBezTo>
                  <a:cubicBezTo>
                    <a:pt x="6761" y="6714"/>
                    <a:pt x="6869" y="6688"/>
                    <a:pt x="6964" y="6631"/>
                  </a:cubicBezTo>
                  <a:cubicBezTo>
                    <a:pt x="7170" y="6508"/>
                    <a:pt x="7248" y="6205"/>
                    <a:pt x="7158" y="5982"/>
                  </a:cubicBezTo>
                  <a:cubicBezTo>
                    <a:pt x="6981" y="5537"/>
                    <a:pt x="6746" y="5121"/>
                    <a:pt x="6619" y="4659"/>
                  </a:cubicBezTo>
                  <a:cubicBezTo>
                    <a:pt x="6569" y="4474"/>
                    <a:pt x="6608" y="4268"/>
                    <a:pt x="6724" y="4115"/>
                  </a:cubicBezTo>
                  <a:cubicBezTo>
                    <a:pt x="6834" y="3969"/>
                    <a:pt x="7023" y="3841"/>
                    <a:pt x="7207" y="3841"/>
                  </a:cubicBezTo>
                  <a:cubicBezTo>
                    <a:pt x="7214" y="3841"/>
                    <a:pt x="7221" y="3841"/>
                    <a:pt x="7229" y="3842"/>
                  </a:cubicBezTo>
                  <a:cubicBezTo>
                    <a:pt x="7713" y="3867"/>
                    <a:pt x="8195" y="3894"/>
                    <a:pt x="8680" y="3920"/>
                  </a:cubicBezTo>
                  <a:cubicBezTo>
                    <a:pt x="8726" y="3922"/>
                    <a:pt x="8774" y="3924"/>
                    <a:pt x="8821" y="3924"/>
                  </a:cubicBezTo>
                  <a:cubicBezTo>
                    <a:pt x="8931" y="3924"/>
                    <a:pt x="9040" y="3912"/>
                    <a:pt x="9137" y="3863"/>
                  </a:cubicBezTo>
                  <a:cubicBezTo>
                    <a:pt x="9275" y="3792"/>
                    <a:pt x="9437" y="3557"/>
                    <a:pt x="9308" y="3472"/>
                  </a:cubicBezTo>
                  <a:cubicBezTo>
                    <a:pt x="8250" y="2767"/>
                    <a:pt x="7193" y="2061"/>
                    <a:pt x="6136" y="1356"/>
                  </a:cubicBezTo>
                  <a:cubicBezTo>
                    <a:pt x="5584" y="988"/>
                    <a:pt x="4904" y="737"/>
                    <a:pt x="4237" y="737"/>
                  </a:cubicBezTo>
                  <a:cubicBezTo>
                    <a:pt x="4135" y="737"/>
                    <a:pt x="4034" y="743"/>
                    <a:pt x="3933" y="755"/>
                  </a:cubicBezTo>
                  <a:lnTo>
                    <a:pt x="1308" y="1"/>
                  </a:ln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9"/>
            <p:cNvSpPr/>
            <p:nvPr/>
          </p:nvSpPr>
          <p:spPr>
            <a:xfrm>
              <a:off x="6107986" y="2598412"/>
              <a:ext cx="26205" cy="22591"/>
            </a:xfrm>
            <a:custGeom>
              <a:avLst/>
              <a:gdLst/>
              <a:ahLst/>
              <a:cxnLst/>
              <a:rect l="l" t="t" r="r" b="b"/>
              <a:pathLst>
                <a:path w="377" h="325" extrusionOk="0">
                  <a:moveTo>
                    <a:pt x="78" y="1"/>
                  </a:moveTo>
                  <a:cubicBezTo>
                    <a:pt x="58" y="1"/>
                    <a:pt x="39" y="9"/>
                    <a:pt x="25" y="25"/>
                  </a:cubicBezTo>
                  <a:cubicBezTo>
                    <a:pt x="1" y="52"/>
                    <a:pt x="5" y="95"/>
                    <a:pt x="34" y="120"/>
                  </a:cubicBezTo>
                  <a:lnTo>
                    <a:pt x="256" y="308"/>
                  </a:lnTo>
                  <a:cubicBezTo>
                    <a:pt x="269" y="319"/>
                    <a:pt x="283" y="324"/>
                    <a:pt x="299" y="324"/>
                  </a:cubicBezTo>
                  <a:cubicBezTo>
                    <a:pt x="318" y="324"/>
                    <a:pt x="339" y="315"/>
                    <a:pt x="352" y="299"/>
                  </a:cubicBezTo>
                  <a:cubicBezTo>
                    <a:pt x="376" y="272"/>
                    <a:pt x="372" y="229"/>
                    <a:pt x="344" y="205"/>
                  </a:cubicBezTo>
                  <a:lnTo>
                    <a:pt x="121" y="16"/>
                  </a:lnTo>
                  <a:cubicBezTo>
                    <a:pt x="108" y="6"/>
                    <a:pt x="93"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9"/>
            <p:cNvSpPr/>
            <p:nvPr/>
          </p:nvSpPr>
          <p:spPr>
            <a:xfrm>
              <a:off x="6031663" y="2603000"/>
              <a:ext cx="30376" cy="26066"/>
            </a:xfrm>
            <a:custGeom>
              <a:avLst/>
              <a:gdLst/>
              <a:ahLst/>
              <a:cxnLst/>
              <a:rect l="l" t="t" r="r" b="b"/>
              <a:pathLst>
                <a:path w="437" h="375" extrusionOk="0">
                  <a:moveTo>
                    <a:pt x="76" y="0"/>
                  </a:moveTo>
                  <a:cubicBezTo>
                    <a:pt x="57" y="0"/>
                    <a:pt x="37" y="8"/>
                    <a:pt x="24" y="24"/>
                  </a:cubicBezTo>
                  <a:cubicBezTo>
                    <a:pt x="0" y="52"/>
                    <a:pt x="5" y="94"/>
                    <a:pt x="32" y="119"/>
                  </a:cubicBezTo>
                  <a:lnTo>
                    <a:pt x="317" y="359"/>
                  </a:lnTo>
                  <a:cubicBezTo>
                    <a:pt x="330" y="369"/>
                    <a:pt x="346" y="375"/>
                    <a:pt x="360" y="375"/>
                  </a:cubicBezTo>
                  <a:cubicBezTo>
                    <a:pt x="379" y="375"/>
                    <a:pt x="399" y="366"/>
                    <a:pt x="412" y="350"/>
                  </a:cubicBezTo>
                  <a:cubicBezTo>
                    <a:pt x="437" y="322"/>
                    <a:pt x="432" y="279"/>
                    <a:pt x="403" y="255"/>
                  </a:cubicBezTo>
                  <a:lnTo>
                    <a:pt x="119" y="16"/>
                  </a:lnTo>
                  <a:cubicBezTo>
                    <a:pt x="107" y="5"/>
                    <a:pt x="9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9"/>
            <p:cNvSpPr/>
            <p:nvPr/>
          </p:nvSpPr>
          <p:spPr>
            <a:xfrm>
              <a:off x="5956104" y="2605502"/>
              <a:ext cx="28708" cy="24120"/>
            </a:xfrm>
            <a:custGeom>
              <a:avLst/>
              <a:gdLst/>
              <a:ahLst/>
              <a:cxnLst/>
              <a:rect l="l" t="t" r="r" b="b"/>
              <a:pathLst>
                <a:path w="413" h="347" extrusionOk="0">
                  <a:moveTo>
                    <a:pt x="77" y="1"/>
                  </a:moveTo>
                  <a:cubicBezTo>
                    <a:pt x="57" y="1"/>
                    <a:pt x="38" y="9"/>
                    <a:pt x="24" y="25"/>
                  </a:cubicBezTo>
                  <a:cubicBezTo>
                    <a:pt x="1" y="55"/>
                    <a:pt x="6" y="97"/>
                    <a:pt x="34" y="120"/>
                  </a:cubicBezTo>
                  <a:lnTo>
                    <a:pt x="294" y="330"/>
                  </a:lnTo>
                  <a:cubicBezTo>
                    <a:pt x="306" y="341"/>
                    <a:pt x="321" y="346"/>
                    <a:pt x="336" y="346"/>
                  </a:cubicBezTo>
                  <a:cubicBezTo>
                    <a:pt x="356" y="346"/>
                    <a:pt x="375" y="338"/>
                    <a:pt x="388" y="320"/>
                  </a:cubicBezTo>
                  <a:cubicBezTo>
                    <a:pt x="412" y="292"/>
                    <a:pt x="407" y="249"/>
                    <a:pt x="379" y="226"/>
                  </a:cubicBezTo>
                  <a:lnTo>
                    <a:pt x="119" y="16"/>
                  </a:lnTo>
                  <a:cubicBezTo>
                    <a:pt x="107" y="6"/>
                    <a:pt x="92"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9"/>
            <p:cNvSpPr/>
            <p:nvPr/>
          </p:nvSpPr>
          <p:spPr>
            <a:xfrm>
              <a:off x="5201975" y="1715478"/>
              <a:ext cx="623018" cy="780180"/>
            </a:xfrm>
            <a:custGeom>
              <a:avLst/>
              <a:gdLst/>
              <a:ahLst/>
              <a:cxnLst/>
              <a:rect l="l" t="t" r="r" b="b"/>
              <a:pathLst>
                <a:path w="8963" h="11224" extrusionOk="0">
                  <a:moveTo>
                    <a:pt x="1666" y="1"/>
                  </a:moveTo>
                  <a:cubicBezTo>
                    <a:pt x="1666" y="1"/>
                    <a:pt x="784" y="3693"/>
                    <a:pt x="391" y="5576"/>
                  </a:cubicBezTo>
                  <a:cubicBezTo>
                    <a:pt x="1" y="7460"/>
                    <a:pt x="352" y="8699"/>
                    <a:pt x="2230" y="9369"/>
                  </a:cubicBezTo>
                  <a:cubicBezTo>
                    <a:pt x="4108" y="10040"/>
                    <a:pt x="7590" y="11224"/>
                    <a:pt x="7590" y="11224"/>
                  </a:cubicBezTo>
                  <a:lnTo>
                    <a:pt x="8963" y="6317"/>
                  </a:lnTo>
                  <a:lnTo>
                    <a:pt x="4619" y="4758"/>
                  </a:lnTo>
                  <a:lnTo>
                    <a:pt x="3775" y="2429"/>
                  </a:lnTo>
                  <a:lnTo>
                    <a:pt x="1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9"/>
            <p:cNvSpPr/>
            <p:nvPr/>
          </p:nvSpPr>
          <p:spPr>
            <a:xfrm>
              <a:off x="4699199" y="3814793"/>
              <a:ext cx="1551811" cy="135684"/>
            </a:xfrm>
            <a:custGeom>
              <a:avLst/>
              <a:gdLst/>
              <a:ahLst/>
              <a:cxnLst/>
              <a:rect l="l" t="t" r="r" b="b"/>
              <a:pathLst>
                <a:path w="22325" h="1952" extrusionOk="0">
                  <a:moveTo>
                    <a:pt x="820" y="0"/>
                  </a:moveTo>
                  <a:cubicBezTo>
                    <a:pt x="366" y="0"/>
                    <a:pt x="0" y="369"/>
                    <a:pt x="0" y="823"/>
                  </a:cubicBezTo>
                  <a:lnTo>
                    <a:pt x="0" y="1129"/>
                  </a:lnTo>
                  <a:cubicBezTo>
                    <a:pt x="0" y="1583"/>
                    <a:pt x="367" y="1951"/>
                    <a:pt x="822" y="1951"/>
                  </a:cubicBezTo>
                  <a:lnTo>
                    <a:pt x="22325" y="1951"/>
                  </a:lnTo>
                  <a:lnTo>
                    <a:pt x="22325" y="0"/>
                  </a:lnTo>
                  <a:lnTo>
                    <a:pt x="822" y="0"/>
                  </a:lnTo>
                  <a:cubicBezTo>
                    <a:pt x="821" y="0"/>
                    <a:pt x="821" y="0"/>
                    <a:pt x="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9"/>
            <p:cNvSpPr/>
            <p:nvPr/>
          </p:nvSpPr>
          <p:spPr>
            <a:xfrm>
              <a:off x="5491003" y="3814793"/>
              <a:ext cx="760022" cy="135684"/>
            </a:xfrm>
            <a:custGeom>
              <a:avLst/>
              <a:gdLst/>
              <a:ahLst/>
              <a:cxnLst/>
              <a:rect l="l" t="t" r="r" b="b"/>
              <a:pathLst>
                <a:path w="10934" h="1952" extrusionOk="0">
                  <a:moveTo>
                    <a:pt x="820" y="0"/>
                  </a:moveTo>
                  <a:cubicBezTo>
                    <a:pt x="366" y="0"/>
                    <a:pt x="0" y="369"/>
                    <a:pt x="0" y="823"/>
                  </a:cubicBezTo>
                  <a:lnTo>
                    <a:pt x="0" y="1129"/>
                  </a:lnTo>
                  <a:cubicBezTo>
                    <a:pt x="0" y="1583"/>
                    <a:pt x="367" y="1951"/>
                    <a:pt x="822" y="1951"/>
                  </a:cubicBezTo>
                  <a:lnTo>
                    <a:pt x="10934" y="1951"/>
                  </a:lnTo>
                  <a:lnTo>
                    <a:pt x="10934" y="0"/>
                  </a:lnTo>
                  <a:lnTo>
                    <a:pt x="822" y="0"/>
                  </a:lnTo>
                  <a:cubicBezTo>
                    <a:pt x="821" y="0"/>
                    <a:pt x="820" y="0"/>
                    <a:pt x="8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9"/>
            <p:cNvSpPr/>
            <p:nvPr/>
          </p:nvSpPr>
          <p:spPr>
            <a:xfrm>
              <a:off x="4822791" y="3950340"/>
              <a:ext cx="1658578" cy="223822"/>
            </a:xfrm>
            <a:custGeom>
              <a:avLst/>
              <a:gdLst/>
              <a:ahLst/>
              <a:cxnLst/>
              <a:rect l="l" t="t" r="r" b="b"/>
              <a:pathLst>
                <a:path w="23861" h="3220" extrusionOk="0">
                  <a:moveTo>
                    <a:pt x="823" y="0"/>
                  </a:moveTo>
                  <a:cubicBezTo>
                    <a:pt x="368" y="1"/>
                    <a:pt x="0" y="369"/>
                    <a:pt x="0" y="824"/>
                  </a:cubicBezTo>
                  <a:lnTo>
                    <a:pt x="0" y="2397"/>
                  </a:lnTo>
                  <a:cubicBezTo>
                    <a:pt x="0" y="2852"/>
                    <a:pt x="368" y="3220"/>
                    <a:pt x="823" y="3220"/>
                  </a:cubicBezTo>
                  <a:lnTo>
                    <a:pt x="23860" y="3220"/>
                  </a:lnTo>
                  <a:lnTo>
                    <a:pt x="238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9"/>
            <p:cNvSpPr/>
            <p:nvPr/>
          </p:nvSpPr>
          <p:spPr>
            <a:xfrm>
              <a:off x="5614525" y="3950340"/>
              <a:ext cx="866859" cy="223822"/>
            </a:xfrm>
            <a:custGeom>
              <a:avLst/>
              <a:gdLst/>
              <a:ahLst/>
              <a:cxnLst/>
              <a:rect l="l" t="t" r="r" b="b"/>
              <a:pathLst>
                <a:path w="12471" h="3220" extrusionOk="0">
                  <a:moveTo>
                    <a:pt x="823" y="0"/>
                  </a:moveTo>
                  <a:cubicBezTo>
                    <a:pt x="369" y="1"/>
                    <a:pt x="1" y="369"/>
                    <a:pt x="1" y="824"/>
                  </a:cubicBezTo>
                  <a:lnTo>
                    <a:pt x="1" y="2397"/>
                  </a:lnTo>
                  <a:cubicBezTo>
                    <a:pt x="1" y="2852"/>
                    <a:pt x="369" y="3220"/>
                    <a:pt x="823" y="3220"/>
                  </a:cubicBezTo>
                  <a:lnTo>
                    <a:pt x="12470" y="3220"/>
                  </a:lnTo>
                  <a:lnTo>
                    <a:pt x="124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9"/>
            <p:cNvSpPr/>
            <p:nvPr/>
          </p:nvSpPr>
          <p:spPr>
            <a:xfrm>
              <a:off x="5667979" y="3995800"/>
              <a:ext cx="760370" cy="10705"/>
            </a:xfrm>
            <a:custGeom>
              <a:avLst/>
              <a:gdLst/>
              <a:ahLst/>
              <a:cxnLst/>
              <a:rect l="l" t="t" r="r" b="b"/>
              <a:pathLst>
                <a:path w="10939" h="154" extrusionOk="0">
                  <a:moveTo>
                    <a:pt x="77" y="1"/>
                  </a:moveTo>
                  <a:cubicBezTo>
                    <a:pt x="35" y="1"/>
                    <a:pt x="1" y="36"/>
                    <a:pt x="1" y="78"/>
                  </a:cubicBezTo>
                  <a:cubicBezTo>
                    <a:pt x="1" y="119"/>
                    <a:pt x="34" y="154"/>
                    <a:pt x="77" y="154"/>
                  </a:cubicBezTo>
                  <a:lnTo>
                    <a:pt x="10862" y="154"/>
                  </a:lnTo>
                  <a:cubicBezTo>
                    <a:pt x="10905" y="154"/>
                    <a:pt x="10938" y="119"/>
                    <a:pt x="10938" y="78"/>
                  </a:cubicBezTo>
                  <a:cubicBezTo>
                    <a:pt x="10938" y="36"/>
                    <a:pt x="10905" y="1"/>
                    <a:pt x="10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9"/>
            <p:cNvSpPr/>
            <p:nvPr/>
          </p:nvSpPr>
          <p:spPr>
            <a:xfrm>
              <a:off x="5667979" y="4038967"/>
              <a:ext cx="760370" cy="10635"/>
            </a:xfrm>
            <a:custGeom>
              <a:avLst/>
              <a:gdLst/>
              <a:ahLst/>
              <a:cxnLst/>
              <a:rect l="l" t="t" r="r" b="b"/>
              <a:pathLst>
                <a:path w="10939" h="153" extrusionOk="0">
                  <a:moveTo>
                    <a:pt x="77" y="0"/>
                  </a:moveTo>
                  <a:cubicBezTo>
                    <a:pt x="35" y="0"/>
                    <a:pt x="1" y="35"/>
                    <a:pt x="1" y="77"/>
                  </a:cubicBezTo>
                  <a:cubicBezTo>
                    <a:pt x="1" y="118"/>
                    <a:pt x="34" y="153"/>
                    <a:pt x="77" y="153"/>
                  </a:cubicBezTo>
                  <a:lnTo>
                    <a:pt x="10862" y="153"/>
                  </a:lnTo>
                  <a:cubicBezTo>
                    <a:pt x="10905" y="153"/>
                    <a:pt x="10938" y="118"/>
                    <a:pt x="10938" y="77"/>
                  </a:cubicBezTo>
                  <a:cubicBezTo>
                    <a:pt x="10938" y="35"/>
                    <a:pt x="10905" y="0"/>
                    <a:pt x="108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9"/>
            <p:cNvSpPr/>
            <p:nvPr/>
          </p:nvSpPr>
          <p:spPr>
            <a:xfrm>
              <a:off x="4910305" y="4028401"/>
              <a:ext cx="604181" cy="71248"/>
            </a:xfrm>
            <a:custGeom>
              <a:avLst/>
              <a:gdLst/>
              <a:ahLst/>
              <a:cxnLst/>
              <a:rect l="l" t="t" r="r" b="b"/>
              <a:pathLst>
                <a:path w="8692" h="1025" extrusionOk="0">
                  <a:moveTo>
                    <a:pt x="8538" y="151"/>
                  </a:moveTo>
                  <a:lnTo>
                    <a:pt x="8538" y="871"/>
                  </a:lnTo>
                  <a:lnTo>
                    <a:pt x="154" y="871"/>
                  </a:lnTo>
                  <a:lnTo>
                    <a:pt x="154" y="151"/>
                  </a:lnTo>
                  <a:close/>
                  <a:moveTo>
                    <a:pt x="77" y="0"/>
                  </a:moveTo>
                  <a:cubicBezTo>
                    <a:pt x="35" y="0"/>
                    <a:pt x="1" y="33"/>
                    <a:pt x="1" y="76"/>
                  </a:cubicBezTo>
                  <a:lnTo>
                    <a:pt x="1" y="948"/>
                  </a:lnTo>
                  <a:cubicBezTo>
                    <a:pt x="1" y="989"/>
                    <a:pt x="34" y="1025"/>
                    <a:pt x="77" y="1025"/>
                  </a:cubicBezTo>
                  <a:lnTo>
                    <a:pt x="8614" y="1025"/>
                  </a:lnTo>
                  <a:cubicBezTo>
                    <a:pt x="8657" y="1025"/>
                    <a:pt x="8691" y="989"/>
                    <a:pt x="8691" y="948"/>
                  </a:cubicBezTo>
                  <a:lnTo>
                    <a:pt x="8691" y="76"/>
                  </a:lnTo>
                  <a:cubicBezTo>
                    <a:pt x="8691" y="34"/>
                    <a:pt x="8657" y="0"/>
                    <a:pt x="8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9"/>
            <p:cNvSpPr/>
            <p:nvPr/>
          </p:nvSpPr>
          <p:spPr>
            <a:xfrm>
              <a:off x="5114808" y="3169309"/>
              <a:ext cx="1320829" cy="520560"/>
            </a:xfrm>
            <a:custGeom>
              <a:avLst/>
              <a:gdLst/>
              <a:ahLst/>
              <a:cxnLst/>
              <a:rect l="l" t="t" r="r" b="b"/>
              <a:pathLst>
                <a:path w="19002" h="7489" extrusionOk="0">
                  <a:moveTo>
                    <a:pt x="715" y="0"/>
                  </a:moveTo>
                  <a:cubicBezTo>
                    <a:pt x="319" y="0"/>
                    <a:pt x="0" y="321"/>
                    <a:pt x="0" y="716"/>
                  </a:cubicBezTo>
                  <a:lnTo>
                    <a:pt x="0" y="6774"/>
                  </a:lnTo>
                  <a:cubicBezTo>
                    <a:pt x="0" y="7170"/>
                    <a:pt x="321" y="7488"/>
                    <a:pt x="715" y="7488"/>
                  </a:cubicBezTo>
                  <a:lnTo>
                    <a:pt x="19001" y="7488"/>
                  </a:lnTo>
                  <a:lnTo>
                    <a:pt x="1900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9"/>
            <p:cNvSpPr/>
            <p:nvPr/>
          </p:nvSpPr>
          <p:spPr>
            <a:xfrm>
              <a:off x="5788721" y="3169309"/>
              <a:ext cx="646930" cy="520560"/>
            </a:xfrm>
            <a:custGeom>
              <a:avLst/>
              <a:gdLst/>
              <a:ahLst/>
              <a:cxnLst/>
              <a:rect l="l" t="t" r="r" b="b"/>
              <a:pathLst>
                <a:path w="9307" h="7489" extrusionOk="0">
                  <a:moveTo>
                    <a:pt x="715" y="0"/>
                  </a:moveTo>
                  <a:cubicBezTo>
                    <a:pt x="320" y="0"/>
                    <a:pt x="1" y="321"/>
                    <a:pt x="1" y="716"/>
                  </a:cubicBezTo>
                  <a:lnTo>
                    <a:pt x="1" y="6774"/>
                  </a:lnTo>
                  <a:cubicBezTo>
                    <a:pt x="1" y="7170"/>
                    <a:pt x="322" y="7488"/>
                    <a:pt x="715" y="7488"/>
                  </a:cubicBezTo>
                  <a:lnTo>
                    <a:pt x="9306" y="7488"/>
                  </a:lnTo>
                  <a:lnTo>
                    <a:pt x="93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9"/>
            <p:cNvSpPr/>
            <p:nvPr/>
          </p:nvSpPr>
          <p:spPr>
            <a:xfrm>
              <a:off x="5845511" y="3216021"/>
              <a:ext cx="545654" cy="10635"/>
            </a:xfrm>
            <a:custGeom>
              <a:avLst/>
              <a:gdLst/>
              <a:ahLst/>
              <a:cxnLst/>
              <a:rect l="l" t="t" r="r" b="b"/>
              <a:pathLst>
                <a:path w="7850" h="153" extrusionOk="0">
                  <a:moveTo>
                    <a:pt x="77" y="1"/>
                  </a:moveTo>
                  <a:cubicBezTo>
                    <a:pt x="35" y="1"/>
                    <a:pt x="0" y="34"/>
                    <a:pt x="0" y="77"/>
                  </a:cubicBezTo>
                  <a:cubicBezTo>
                    <a:pt x="0" y="119"/>
                    <a:pt x="34" y="153"/>
                    <a:pt x="77" y="153"/>
                  </a:cubicBezTo>
                  <a:lnTo>
                    <a:pt x="7773" y="153"/>
                  </a:lnTo>
                  <a:cubicBezTo>
                    <a:pt x="7815" y="153"/>
                    <a:pt x="7850" y="119"/>
                    <a:pt x="7849" y="77"/>
                  </a:cubicBezTo>
                  <a:cubicBezTo>
                    <a:pt x="7849" y="35"/>
                    <a:pt x="7815" y="1"/>
                    <a:pt x="77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9"/>
            <p:cNvSpPr/>
            <p:nvPr/>
          </p:nvSpPr>
          <p:spPr>
            <a:xfrm>
              <a:off x="5845511" y="3259188"/>
              <a:ext cx="545654" cy="10635"/>
            </a:xfrm>
            <a:custGeom>
              <a:avLst/>
              <a:gdLst/>
              <a:ahLst/>
              <a:cxnLst/>
              <a:rect l="l" t="t" r="r" b="b"/>
              <a:pathLst>
                <a:path w="7850" h="153" extrusionOk="0">
                  <a:moveTo>
                    <a:pt x="77" y="0"/>
                  </a:moveTo>
                  <a:cubicBezTo>
                    <a:pt x="35" y="0"/>
                    <a:pt x="0" y="33"/>
                    <a:pt x="0" y="76"/>
                  </a:cubicBezTo>
                  <a:cubicBezTo>
                    <a:pt x="0" y="118"/>
                    <a:pt x="34" y="152"/>
                    <a:pt x="77" y="152"/>
                  </a:cubicBezTo>
                  <a:lnTo>
                    <a:pt x="7773" y="152"/>
                  </a:lnTo>
                  <a:cubicBezTo>
                    <a:pt x="7815" y="152"/>
                    <a:pt x="7850" y="118"/>
                    <a:pt x="7849" y="76"/>
                  </a:cubicBezTo>
                  <a:cubicBezTo>
                    <a:pt x="7849" y="35"/>
                    <a:pt x="7815" y="0"/>
                    <a:pt x="77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9"/>
            <p:cNvSpPr/>
            <p:nvPr/>
          </p:nvSpPr>
          <p:spPr>
            <a:xfrm>
              <a:off x="5845511" y="3302285"/>
              <a:ext cx="545584" cy="10635"/>
            </a:xfrm>
            <a:custGeom>
              <a:avLst/>
              <a:gdLst/>
              <a:ahLst/>
              <a:cxnLst/>
              <a:rect l="l" t="t" r="r" b="b"/>
              <a:pathLst>
                <a:path w="7849" h="153" extrusionOk="0">
                  <a:moveTo>
                    <a:pt x="77" y="1"/>
                  </a:moveTo>
                  <a:cubicBezTo>
                    <a:pt x="35" y="1"/>
                    <a:pt x="0" y="35"/>
                    <a:pt x="0" y="77"/>
                  </a:cubicBezTo>
                  <a:cubicBezTo>
                    <a:pt x="0" y="118"/>
                    <a:pt x="34" y="153"/>
                    <a:pt x="77" y="153"/>
                  </a:cubicBezTo>
                  <a:lnTo>
                    <a:pt x="7773" y="153"/>
                  </a:lnTo>
                  <a:cubicBezTo>
                    <a:pt x="7815" y="153"/>
                    <a:pt x="7849" y="118"/>
                    <a:pt x="7849" y="77"/>
                  </a:cubicBezTo>
                  <a:cubicBezTo>
                    <a:pt x="7849" y="35"/>
                    <a:pt x="7815" y="1"/>
                    <a:pt x="77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9"/>
            <p:cNvSpPr/>
            <p:nvPr/>
          </p:nvSpPr>
          <p:spPr>
            <a:xfrm>
              <a:off x="5676460" y="3216021"/>
              <a:ext cx="10635" cy="376605"/>
            </a:xfrm>
            <a:custGeom>
              <a:avLst/>
              <a:gdLst/>
              <a:ahLst/>
              <a:cxnLst/>
              <a:rect l="l" t="t" r="r" b="b"/>
              <a:pathLst>
                <a:path w="153" h="5418" extrusionOk="0">
                  <a:moveTo>
                    <a:pt x="77" y="1"/>
                  </a:moveTo>
                  <a:cubicBezTo>
                    <a:pt x="35" y="1"/>
                    <a:pt x="1" y="34"/>
                    <a:pt x="1" y="77"/>
                  </a:cubicBezTo>
                  <a:lnTo>
                    <a:pt x="1" y="5340"/>
                  </a:lnTo>
                  <a:cubicBezTo>
                    <a:pt x="1" y="5382"/>
                    <a:pt x="34" y="5417"/>
                    <a:pt x="77" y="5417"/>
                  </a:cubicBezTo>
                  <a:cubicBezTo>
                    <a:pt x="119" y="5417"/>
                    <a:pt x="153" y="5382"/>
                    <a:pt x="153" y="5340"/>
                  </a:cubicBezTo>
                  <a:lnTo>
                    <a:pt x="153" y="77"/>
                  </a:lnTo>
                  <a:cubicBezTo>
                    <a:pt x="153" y="35"/>
                    <a:pt x="119"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9"/>
            <p:cNvSpPr/>
            <p:nvPr/>
          </p:nvSpPr>
          <p:spPr>
            <a:xfrm>
              <a:off x="5590266" y="3216021"/>
              <a:ext cx="10705" cy="376605"/>
            </a:xfrm>
            <a:custGeom>
              <a:avLst/>
              <a:gdLst/>
              <a:ahLst/>
              <a:cxnLst/>
              <a:rect l="l" t="t" r="r" b="b"/>
              <a:pathLst>
                <a:path w="154" h="5418" extrusionOk="0">
                  <a:moveTo>
                    <a:pt x="76" y="1"/>
                  </a:moveTo>
                  <a:cubicBezTo>
                    <a:pt x="34" y="1"/>
                    <a:pt x="0" y="34"/>
                    <a:pt x="0" y="77"/>
                  </a:cubicBezTo>
                  <a:lnTo>
                    <a:pt x="0" y="5340"/>
                  </a:lnTo>
                  <a:cubicBezTo>
                    <a:pt x="0" y="5382"/>
                    <a:pt x="33" y="5417"/>
                    <a:pt x="76" y="5417"/>
                  </a:cubicBezTo>
                  <a:cubicBezTo>
                    <a:pt x="119" y="5417"/>
                    <a:pt x="153" y="5382"/>
                    <a:pt x="152" y="5340"/>
                  </a:cubicBezTo>
                  <a:lnTo>
                    <a:pt x="152" y="77"/>
                  </a:lnTo>
                  <a:cubicBezTo>
                    <a:pt x="152" y="35"/>
                    <a:pt x="119"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9"/>
            <p:cNvSpPr/>
            <p:nvPr/>
          </p:nvSpPr>
          <p:spPr>
            <a:xfrm>
              <a:off x="5261060" y="3339195"/>
              <a:ext cx="10705" cy="138394"/>
            </a:xfrm>
            <a:custGeom>
              <a:avLst/>
              <a:gdLst/>
              <a:ahLst/>
              <a:cxnLst/>
              <a:rect l="l" t="t" r="r" b="b"/>
              <a:pathLst>
                <a:path w="154" h="1991" extrusionOk="0">
                  <a:moveTo>
                    <a:pt x="76" y="0"/>
                  </a:moveTo>
                  <a:cubicBezTo>
                    <a:pt x="35" y="0"/>
                    <a:pt x="0" y="33"/>
                    <a:pt x="0" y="76"/>
                  </a:cubicBezTo>
                  <a:lnTo>
                    <a:pt x="0" y="1915"/>
                  </a:lnTo>
                  <a:cubicBezTo>
                    <a:pt x="0" y="1956"/>
                    <a:pt x="33" y="1991"/>
                    <a:pt x="76" y="1991"/>
                  </a:cubicBezTo>
                  <a:cubicBezTo>
                    <a:pt x="118" y="1991"/>
                    <a:pt x="153" y="1956"/>
                    <a:pt x="153" y="1915"/>
                  </a:cubicBezTo>
                  <a:lnTo>
                    <a:pt x="153" y="76"/>
                  </a:lnTo>
                  <a:cubicBezTo>
                    <a:pt x="153" y="34"/>
                    <a:pt x="119"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9"/>
            <p:cNvSpPr/>
            <p:nvPr/>
          </p:nvSpPr>
          <p:spPr>
            <a:xfrm>
              <a:off x="4793109" y="3564760"/>
              <a:ext cx="1176526" cy="246065"/>
            </a:xfrm>
            <a:custGeom>
              <a:avLst/>
              <a:gdLst/>
              <a:ahLst/>
              <a:cxnLst/>
              <a:rect l="l" t="t" r="r" b="b"/>
              <a:pathLst>
                <a:path w="16926" h="3540" extrusionOk="0">
                  <a:moveTo>
                    <a:pt x="716" y="0"/>
                  </a:moveTo>
                  <a:cubicBezTo>
                    <a:pt x="320" y="1"/>
                    <a:pt x="0" y="321"/>
                    <a:pt x="0" y="717"/>
                  </a:cubicBezTo>
                  <a:lnTo>
                    <a:pt x="0" y="2824"/>
                  </a:lnTo>
                  <a:cubicBezTo>
                    <a:pt x="0" y="3220"/>
                    <a:pt x="321" y="3539"/>
                    <a:pt x="716" y="3539"/>
                  </a:cubicBezTo>
                  <a:lnTo>
                    <a:pt x="16925" y="3539"/>
                  </a:lnTo>
                  <a:lnTo>
                    <a:pt x="169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9"/>
            <p:cNvSpPr/>
            <p:nvPr/>
          </p:nvSpPr>
          <p:spPr>
            <a:xfrm>
              <a:off x="5393409" y="3564760"/>
              <a:ext cx="576238" cy="246065"/>
            </a:xfrm>
            <a:custGeom>
              <a:avLst/>
              <a:gdLst/>
              <a:ahLst/>
              <a:cxnLst/>
              <a:rect l="l" t="t" r="r" b="b"/>
              <a:pathLst>
                <a:path w="8290" h="3540" extrusionOk="0">
                  <a:moveTo>
                    <a:pt x="716" y="0"/>
                  </a:moveTo>
                  <a:cubicBezTo>
                    <a:pt x="321" y="1"/>
                    <a:pt x="0" y="321"/>
                    <a:pt x="0" y="717"/>
                  </a:cubicBezTo>
                  <a:lnTo>
                    <a:pt x="0" y="2824"/>
                  </a:lnTo>
                  <a:cubicBezTo>
                    <a:pt x="0" y="3220"/>
                    <a:pt x="321" y="3539"/>
                    <a:pt x="716" y="3539"/>
                  </a:cubicBezTo>
                  <a:lnTo>
                    <a:pt x="8289" y="3539"/>
                  </a:lnTo>
                  <a:lnTo>
                    <a:pt x="82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9"/>
            <p:cNvSpPr/>
            <p:nvPr/>
          </p:nvSpPr>
          <p:spPr>
            <a:xfrm>
              <a:off x="5443458" y="3656028"/>
              <a:ext cx="475448" cy="10705"/>
            </a:xfrm>
            <a:custGeom>
              <a:avLst/>
              <a:gdLst/>
              <a:ahLst/>
              <a:cxnLst/>
              <a:rect l="l" t="t" r="r" b="b"/>
              <a:pathLst>
                <a:path w="6840" h="154" extrusionOk="0">
                  <a:moveTo>
                    <a:pt x="77" y="1"/>
                  </a:moveTo>
                  <a:cubicBezTo>
                    <a:pt x="35" y="1"/>
                    <a:pt x="1" y="36"/>
                    <a:pt x="1" y="78"/>
                  </a:cubicBezTo>
                  <a:cubicBezTo>
                    <a:pt x="1" y="118"/>
                    <a:pt x="34" y="154"/>
                    <a:pt x="77" y="154"/>
                  </a:cubicBezTo>
                  <a:lnTo>
                    <a:pt x="6763" y="154"/>
                  </a:lnTo>
                  <a:cubicBezTo>
                    <a:pt x="6806" y="154"/>
                    <a:pt x="6840" y="118"/>
                    <a:pt x="6840" y="78"/>
                  </a:cubicBezTo>
                  <a:cubicBezTo>
                    <a:pt x="6840" y="36"/>
                    <a:pt x="6806" y="1"/>
                    <a:pt x="6763" y="1"/>
                  </a:cubicBezTo>
                  <a:close/>
                </a:path>
              </a:pathLst>
            </a:custGeom>
            <a:solidFill>
              <a:srgbClr val="F0D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9"/>
            <p:cNvSpPr/>
            <p:nvPr/>
          </p:nvSpPr>
          <p:spPr>
            <a:xfrm>
              <a:off x="5443458" y="3699195"/>
              <a:ext cx="475448" cy="10635"/>
            </a:xfrm>
            <a:custGeom>
              <a:avLst/>
              <a:gdLst/>
              <a:ahLst/>
              <a:cxnLst/>
              <a:rect l="l" t="t" r="r" b="b"/>
              <a:pathLst>
                <a:path w="6840" h="153" extrusionOk="0">
                  <a:moveTo>
                    <a:pt x="77" y="0"/>
                  </a:moveTo>
                  <a:cubicBezTo>
                    <a:pt x="35" y="0"/>
                    <a:pt x="1" y="35"/>
                    <a:pt x="1" y="77"/>
                  </a:cubicBezTo>
                  <a:cubicBezTo>
                    <a:pt x="1" y="118"/>
                    <a:pt x="34" y="153"/>
                    <a:pt x="77" y="153"/>
                  </a:cubicBezTo>
                  <a:lnTo>
                    <a:pt x="6763" y="153"/>
                  </a:lnTo>
                  <a:cubicBezTo>
                    <a:pt x="6806" y="153"/>
                    <a:pt x="6840" y="118"/>
                    <a:pt x="6840" y="77"/>
                  </a:cubicBezTo>
                  <a:cubicBezTo>
                    <a:pt x="6840" y="35"/>
                    <a:pt x="6806" y="0"/>
                    <a:pt x="6763" y="0"/>
                  </a:cubicBezTo>
                  <a:close/>
                </a:path>
              </a:pathLst>
            </a:custGeom>
            <a:solidFill>
              <a:srgbClr val="F0D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9"/>
            <p:cNvSpPr/>
            <p:nvPr/>
          </p:nvSpPr>
          <p:spPr>
            <a:xfrm>
              <a:off x="4861648" y="3610220"/>
              <a:ext cx="10635" cy="152852"/>
            </a:xfrm>
            <a:custGeom>
              <a:avLst/>
              <a:gdLst/>
              <a:ahLst/>
              <a:cxnLst/>
              <a:rect l="l" t="t" r="r" b="b"/>
              <a:pathLst>
                <a:path w="153" h="2199" extrusionOk="0">
                  <a:moveTo>
                    <a:pt x="76" y="1"/>
                  </a:moveTo>
                  <a:cubicBezTo>
                    <a:pt x="35" y="1"/>
                    <a:pt x="0" y="34"/>
                    <a:pt x="0" y="78"/>
                  </a:cubicBezTo>
                  <a:lnTo>
                    <a:pt x="0" y="2123"/>
                  </a:lnTo>
                  <a:cubicBezTo>
                    <a:pt x="0" y="2165"/>
                    <a:pt x="34" y="2199"/>
                    <a:pt x="76" y="2199"/>
                  </a:cubicBezTo>
                  <a:cubicBezTo>
                    <a:pt x="119" y="2199"/>
                    <a:pt x="152" y="2165"/>
                    <a:pt x="152" y="2123"/>
                  </a:cubicBezTo>
                  <a:lnTo>
                    <a:pt x="152" y="78"/>
                  </a:lnTo>
                  <a:cubicBezTo>
                    <a:pt x="152" y="36"/>
                    <a:pt x="119"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9"/>
            <p:cNvSpPr/>
            <p:nvPr/>
          </p:nvSpPr>
          <p:spPr>
            <a:xfrm>
              <a:off x="4924694" y="3610220"/>
              <a:ext cx="10705" cy="152852"/>
            </a:xfrm>
            <a:custGeom>
              <a:avLst/>
              <a:gdLst/>
              <a:ahLst/>
              <a:cxnLst/>
              <a:rect l="l" t="t" r="r" b="b"/>
              <a:pathLst>
                <a:path w="154" h="2199" extrusionOk="0">
                  <a:moveTo>
                    <a:pt x="77" y="1"/>
                  </a:moveTo>
                  <a:cubicBezTo>
                    <a:pt x="36" y="1"/>
                    <a:pt x="0" y="34"/>
                    <a:pt x="0" y="78"/>
                  </a:cubicBezTo>
                  <a:lnTo>
                    <a:pt x="0" y="2123"/>
                  </a:lnTo>
                  <a:cubicBezTo>
                    <a:pt x="0" y="2165"/>
                    <a:pt x="35" y="2199"/>
                    <a:pt x="77" y="2199"/>
                  </a:cubicBezTo>
                  <a:cubicBezTo>
                    <a:pt x="118" y="2199"/>
                    <a:pt x="153" y="2165"/>
                    <a:pt x="153" y="2123"/>
                  </a:cubicBezTo>
                  <a:lnTo>
                    <a:pt x="153" y="78"/>
                  </a:lnTo>
                  <a:cubicBezTo>
                    <a:pt x="153" y="36"/>
                    <a:pt x="120"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9"/>
            <p:cNvSpPr/>
            <p:nvPr/>
          </p:nvSpPr>
          <p:spPr>
            <a:xfrm>
              <a:off x="7198133" y="3938384"/>
              <a:ext cx="817090" cy="235847"/>
            </a:xfrm>
            <a:custGeom>
              <a:avLst/>
              <a:gdLst/>
              <a:ahLst/>
              <a:cxnLst/>
              <a:rect l="l" t="t" r="r" b="b"/>
              <a:pathLst>
                <a:path w="11755" h="3393" extrusionOk="0">
                  <a:moveTo>
                    <a:pt x="943" y="1"/>
                  </a:moveTo>
                  <a:lnTo>
                    <a:pt x="1" y="3393"/>
                  </a:lnTo>
                  <a:lnTo>
                    <a:pt x="10812" y="3393"/>
                  </a:lnTo>
                  <a:lnTo>
                    <a:pt x="117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9"/>
            <p:cNvSpPr/>
            <p:nvPr/>
          </p:nvSpPr>
          <p:spPr>
            <a:xfrm>
              <a:off x="7476248" y="3938384"/>
              <a:ext cx="753905" cy="235847"/>
            </a:xfrm>
            <a:custGeom>
              <a:avLst/>
              <a:gdLst/>
              <a:ahLst/>
              <a:cxnLst/>
              <a:rect l="l" t="t" r="r" b="b"/>
              <a:pathLst>
                <a:path w="10846" h="3393" extrusionOk="0">
                  <a:moveTo>
                    <a:pt x="942" y="1"/>
                  </a:moveTo>
                  <a:lnTo>
                    <a:pt x="0" y="3393"/>
                  </a:lnTo>
                  <a:lnTo>
                    <a:pt x="10810" y="3393"/>
                  </a:lnTo>
                  <a:lnTo>
                    <a:pt x="1084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9"/>
            <p:cNvSpPr/>
            <p:nvPr/>
          </p:nvSpPr>
          <p:spPr>
            <a:xfrm>
              <a:off x="7406806" y="3194612"/>
              <a:ext cx="609672" cy="723738"/>
            </a:xfrm>
            <a:custGeom>
              <a:avLst/>
              <a:gdLst/>
              <a:ahLst/>
              <a:cxnLst/>
              <a:rect l="l" t="t" r="r" b="b"/>
              <a:pathLst>
                <a:path w="8771" h="10412" extrusionOk="0">
                  <a:moveTo>
                    <a:pt x="0" y="1"/>
                  </a:moveTo>
                  <a:lnTo>
                    <a:pt x="0" y="10411"/>
                  </a:lnTo>
                  <a:lnTo>
                    <a:pt x="8771" y="10411"/>
                  </a:lnTo>
                  <a:lnTo>
                    <a:pt x="877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9"/>
            <p:cNvSpPr/>
            <p:nvPr/>
          </p:nvSpPr>
          <p:spPr>
            <a:xfrm>
              <a:off x="7568490" y="3199894"/>
              <a:ext cx="8828" cy="221111"/>
            </a:xfrm>
            <a:custGeom>
              <a:avLst/>
              <a:gdLst/>
              <a:ahLst/>
              <a:cxnLst/>
              <a:rect l="l" t="t" r="r" b="b"/>
              <a:pathLst>
                <a:path w="127" h="3181" extrusionOk="0">
                  <a:moveTo>
                    <a:pt x="63" y="1"/>
                  </a:moveTo>
                  <a:cubicBezTo>
                    <a:pt x="29" y="1"/>
                    <a:pt x="0" y="30"/>
                    <a:pt x="0" y="64"/>
                  </a:cubicBezTo>
                  <a:lnTo>
                    <a:pt x="0" y="3118"/>
                  </a:lnTo>
                  <a:cubicBezTo>
                    <a:pt x="0" y="3153"/>
                    <a:pt x="29" y="3181"/>
                    <a:pt x="63" y="3181"/>
                  </a:cubicBezTo>
                  <a:cubicBezTo>
                    <a:pt x="97" y="3181"/>
                    <a:pt x="124" y="3153"/>
                    <a:pt x="127" y="3118"/>
                  </a:cubicBezTo>
                  <a:lnTo>
                    <a:pt x="127" y="64"/>
                  </a:lnTo>
                  <a:cubicBezTo>
                    <a:pt x="127" y="30"/>
                    <a:pt x="99"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9"/>
            <p:cNvSpPr/>
            <p:nvPr/>
          </p:nvSpPr>
          <p:spPr>
            <a:xfrm>
              <a:off x="7636819" y="3326475"/>
              <a:ext cx="508952" cy="591878"/>
            </a:xfrm>
            <a:custGeom>
              <a:avLst/>
              <a:gdLst/>
              <a:ahLst/>
              <a:cxnLst/>
              <a:rect l="l" t="t" r="r" b="b"/>
              <a:pathLst>
                <a:path w="7322" h="8515" extrusionOk="0">
                  <a:moveTo>
                    <a:pt x="0" y="0"/>
                  </a:moveTo>
                  <a:lnTo>
                    <a:pt x="0" y="8514"/>
                  </a:lnTo>
                  <a:lnTo>
                    <a:pt x="7322" y="8514"/>
                  </a:lnTo>
                  <a:lnTo>
                    <a:pt x="73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9"/>
            <p:cNvSpPr/>
            <p:nvPr/>
          </p:nvSpPr>
          <p:spPr>
            <a:xfrm>
              <a:off x="7724195" y="3322026"/>
              <a:ext cx="8828" cy="556219"/>
            </a:xfrm>
            <a:custGeom>
              <a:avLst/>
              <a:gdLst/>
              <a:ahLst/>
              <a:cxnLst/>
              <a:rect l="l" t="t" r="r" b="b"/>
              <a:pathLst>
                <a:path w="127" h="8002" extrusionOk="0">
                  <a:moveTo>
                    <a:pt x="63" y="0"/>
                  </a:moveTo>
                  <a:cubicBezTo>
                    <a:pt x="28" y="0"/>
                    <a:pt x="0" y="28"/>
                    <a:pt x="0" y="62"/>
                  </a:cubicBezTo>
                  <a:lnTo>
                    <a:pt x="0" y="7938"/>
                  </a:lnTo>
                  <a:cubicBezTo>
                    <a:pt x="0" y="7974"/>
                    <a:pt x="28" y="8002"/>
                    <a:pt x="63" y="8002"/>
                  </a:cubicBezTo>
                  <a:cubicBezTo>
                    <a:pt x="97" y="8002"/>
                    <a:pt x="124" y="7974"/>
                    <a:pt x="126" y="7938"/>
                  </a:cubicBezTo>
                  <a:lnTo>
                    <a:pt x="126" y="62"/>
                  </a:lnTo>
                  <a:cubicBezTo>
                    <a:pt x="126" y="28"/>
                    <a:pt x="97"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9"/>
            <p:cNvSpPr/>
            <p:nvPr/>
          </p:nvSpPr>
          <p:spPr>
            <a:xfrm>
              <a:off x="7784322" y="3285254"/>
              <a:ext cx="508952" cy="633167"/>
            </a:xfrm>
            <a:custGeom>
              <a:avLst/>
              <a:gdLst/>
              <a:ahLst/>
              <a:cxnLst/>
              <a:rect l="l" t="t" r="r" b="b"/>
              <a:pathLst>
                <a:path w="7322" h="9109" extrusionOk="0">
                  <a:moveTo>
                    <a:pt x="0" y="1"/>
                  </a:moveTo>
                  <a:lnTo>
                    <a:pt x="0" y="9108"/>
                  </a:lnTo>
                  <a:lnTo>
                    <a:pt x="7322" y="9108"/>
                  </a:lnTo>
                  <a:lnTo>
                    <a:pt x="73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9"/>
            <p:cNvSpPr/>
            <p:nvPr/>
          </p:nvSpPr>
          <p:spPr>
            <a:xfrm>
              <a:off x="7779943" y="3280875"/>
              <a:ext cx="93282" cy="597647"/>
            </a:xfrm>
            <a:custGeom>
              <a:avLst/>
              <a:gdLst/>
              <a:ahLst/>
              <a:cxnLst/>
              <a:rect l="l" t="t" r="r" b="b"/>
              <a:pathLst>
                <a:path w="1342" h="8598" extrusionOk="0">
                  <a:moveTo>
                    <a:pt x="1278" y="1"/>
                  </a:moveTo>
                  <a:cubicBezTo>
                    <a:pt x="1244" y="1"/>
                    <a:pt x="1215" y="30"/>
                    <a:pt x="1215" y="64"/>
                  </a:cubicBezTo>
                  <a:lnTo>
                    <a:pt x="1215" y="2020"/>
                  </a:lnTo>
                  <a:lnTo>
                    <a:pt x="63" y="2020"/>
                  </a:lnTo>
                  <a:cubicBezTo>
                    <a:pt x="28" y="2020"/>
                    <a:pt x="0" y="2048"/>
                    <a:pt x="0" y="2083"/>
                  </a:cubicBezTo>
                  <a:cubicBezTo>
                    <a:pt x="0" y="2117"/>
                    <a:pt x="28" y="2145"/>
                    <a:pt x="63" y="2145"/>
                  </a:cubicBezTo>
                  <a:lnTo>
                    <a:pt x="1215" y="2145"/>
                  </a:lnTo>
                  <a:lnTo>
                    <a:pt x="1215" y="2679"/>
                  </a:lnTo>
                  <a:lnTo>
                    <a:pt x="92" y="2679"/>
                  </a:lnTo>
                  <a:cubicBezTo>
                    <a:pt x="58" y="2679"/>
                    <a:pt x="29" y="2707"/>
                    <a:pt x="29" y="2742"/>
                  </a:cubicBezTo>
                  <a:cubicBezTo>
                    <a:pt x="29" y="2776"/>
                    <a:pt x="58" y="2805"/>
                    <a:pt x="92" y="2805"/>
                  </a:cubicBezTo>
                  <a:lnTo>
                    <a:pt x="1215" y="2805"/>
                  </a:lnTo>
                  <a:lnTo>
                    <a:pt x="1215" y="8535"/>
                  </a:lnTo>
                  <a:cubicBezTo>
                    <a:pt x="1215" y="8570"/>
                    <a:pt x="1244" y="8598"/>
                    <a:pt x="1278" y="8598"/>
                  </a:cubicBezTo>
                  <a:cubicBezTo>
                    <a:pt x="1314" y="8598"/>
                    <a:pt x="1341" y="8570"/>
                    <a:pt x="1341" y="8535"/>
                  </a:cubicBezTo>
                  <a:lnTo>
                    <a:pt x="1341" y="64"/>
                  </a:lnTo>
                  <a:cubicBezTo>
                    <a:pt x="1340" y="30"/>
                    <a:pt x="1312" y="1"/>
                    <a:pt x="1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9"/>
            <p:cNvSpPr/>
            <p:nvPr/>
          </p:nvSpPr>
          <p:spPr>
            <a:xfrm>
              <a:off x="7165254" y="3862408"/>
              <a:ext cx="1173607" cy="100998"/>
            </a:xfrm>
            <a:custGeom>
              <a:avLst/>
              <a:gdLst/>
              <a:ahLst/>
              <a:cxnLst/>
              <a:rect l="l" t="t" r="r" b="b"/>
              <a:pathLst>
                <a:path w="16884" h="1453" extrusionOk="0">
                  <a:moveTo>
                    <a:pt x="0" y="1"/>
                  </a:moveTo>
                  <a:lnTo>
                    <a:pt x="0" y="1452"/>
                  </a:lnTo>
                  <a:lnTo>
                    <a:pt x="16883" y="1452"/>
                  </a:lnTo>
                  <a:lnTo>
                    <a:pt x="16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9"/>
            <p:cNvSpPr/>
            <p:nvPr/>
          </p:nvSpPr>
          <p:spPr>
            <a:xfrm>
              <a:off x="7233862" y="2565742"/>
              <a:ext cx="609533" cy="609533"/>
            </a:xfrm>
            <a:custGeom>
              <a:avLst/>
              <a:gdLst/>
              <a:ahLst/>
              <a:cxnLst/>
              <a:rect l="l" t="t" r="r" b="b"/>
              <a:pathLst>
                <a:path w="8769" h="8769" extrusionOk="0">
                  <a:moveTo>
                    <a:pt x="0" y="0"/>
                  </a:moveTo>
                  <a:lnTo>
                    <a:pt x="0" y="8769"/>
                  </a:lnTo>
                  <a:lnTo>
                    <a:pt x="8769" y="8769"/>
                  </a:lnTo>
                  <a:lnTo>
                    <a:pt x="87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9"/>
            <p:cNvSpPr/>
            <p:nvPr/>
          </p:nvSpPr>
          <p:spPr>
            <a:xfrm>
              <a:off x="7333194" y="2564143"/>
              <a:ext cx="8828" cy="510690"/>
            </a:xfrm>
            <a:custGeom>
              <a:avLst/>
              <a:gdLst/>
              <a:ahLst/>
              <a:cxnLst/>
              <a:rect l="l" t="t" r="r" b="b"/>
              <a:pathLst>
                <a:path w="127" h="7347" extrusionOk="0">
                  <a:moveTo>
                    <a:pt x="63" y="1"/>
                  </a:moveTo>
                  <a:cubicBezTo>
                    <a:pt x="29" y="1"/>
                    <a:pt x="0" y="29"/>
                    <a:pt x="0" y="64"/>
                  </a:cubicBezTo>
                  <a:lnTo>
                    <a:pt x="0" y="7284"/>
                  </a:lnTo>
                  <a:cubicBezTo>
                    <a:pt x="0" y="7319"/>
                    <a:pt x="29" y="7347"/>
                    <a:pt x="63" y="7347"/>
                  </a:cubicBezTo>
                  <a:cubicBezTo>
                    <a:pt x="99" y="7347"/>
                    <a:pt x="126" y="7319"/>
                    <a:pt x="126" y="7284"/>
                  </a:cubicBezTo>
                  <a:lnTo>
                    <a:pt x="126" y="64"/>
                  </a:lnTo>
                  <a:cubicBezTo>
                    <a:pt x="126" y="30"/>
                    <a:pt x="99"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9"/>
            <p:cNvSpPr/>
            <p:nvPr/>
          </p:nvSpPr>
          <p:spPr>
            <a:xfrm>
              <a:off x="7380600" y="2436172"/>
              <a:ext cx="611549" cy="739169"/>
            </a:xfrm>
            <a:custGeom>
              <a:avLst/>
              <a:gdLst/>
              <a:ahLst/>
              <a:cxnLst/>
              <a:rect l="l" t="t" r="r" b="b"/>
              <a:pathLst>
                <a:path w="8798" h="10634" extrusionOk="0">
                  <a:moveTo>
                    <a:pt x="1" y="0"/>
                  </a:moveTo>
                  <a:lnTo>
                    <a:pt x="1" y="10634"/>
                  </a:lnTo>
                  <a:lnTo>
                    <a:pt x="8798" y="10634"/>
                  </a:lnTo>
                  <a:lnTo>
                    <a:pt x="879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9"/>
            <p:cNvSpPr/>
            <p:nvPr/>
          </p:nvSpPr>
          <p:spPr>
            <a:xfrm>
              <a:off x="7525949" y="2473639"/>
              <a:ext cx="8758" cy="687523"/>
            </a:xfrm>
            <a:custGeom>
              <a:avLst/>
              <a:gdLst/>
              <a:ahLst/>
              <a:cxnLst/>
              <a:rect l="l" t="t" r="r" b="b"/>
              <a:pathLst>
                <a:path w="126" h="9891" extrusionOk="0">
                  <a:moveTo>
                    <a:pt x="64" y="0"/>
                  </a:moveTo>
                  <a:cubicBezTo>
                    <a:pt x="28" y="0"/>
                    <a:pt x="1" y="28"/>
                    <a:pt x="1" y="62"/>
                  </a:cubicBezTo>
                  <a:lnTo>
                    <a:pt x="1" y="9827"/>
                  </a:lnTo>
                  <a:cubicBezTo>
                    <a:pt x="1" y="9863"/>
                    <a:pt x="28" y="9891"/>
                    <a:pt x="64" y="9891"/>
                  </a:cubicBezTo>
                  <a:cubicBezTo>
                    <a:pt x="98" y="9891"/>
                    <a:pt x="126" y="9863"/>
                    <a:pt x="126" y="9827"/>
                  </a:cubicBezTo>
                  <a:lnTo>
                    <a:pt x="126" y="62"/>
                  </a:lnTo>
                  <a:cubicBezTo>
                    <a:pt x="126" y="28"/>
                    <a:pt x="98" y="0"/>
                    <a:pt x="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9"/>
            <p:cNvSpPr/>
            <p:nvPr/>
          </p:nvSpPr>
          <p:spPr>
            <a:xfrm>
              <a:off x="7430857" y="2772747"/>
              <a:ext cx="53801" cy="302090"/>
            </a:xfrm>
            <a:custGeom>
              <a:avLst/>
              <a:gdLst/>
              <a:ahLst/>
              <a:cxnLst/>
              <a:rect l="l" t="t" r="r" b="b"/>
              <a:pathLst>
                <a:path w="774" h="4346" extrusionOk="0">
                  <a:moveTo>
                    <a:pt x="647" y="126"/>
                  </a:moveTo>
                  <a:lnTo>
                    <a:pt x="647" y="4222"/>
                  </a:lnTo>
                  <a:lnTo>
                    <a:pt x="125" y="4222"/>
                  </a:lnTo>
                  <a:lnTo>
                    <a:pt x="125" y="126"/>
                  </a:lnTo>
                  <a:close/>
                  <a:moveTo>
                    <a:pt x="64" y="0"/>
                  </a:moveTo>
                  <a:cubicBezTo>
                    <a:pt x="28" y="0"/>
                    <a:pt x="1" y="28"/>
                    <a:pt x="1" y="63"/>
                  </a:cubicBezTo>
                  <a:lnTo>
                    <a:pt x="1" y="4283"/>
                  </a:lnTo>
                  <a:cubicBezTo>
                    <a:pt x="1" y="4318"/>
                    <a:pt x="28" y="4346"/>
                    <a:pt x="64" y="4346"/>
                  </a:cubicBezTo>
                  <a:lnTo>
                    <a:pt x="711" y="4346"/>
                  </a:lnTo>
                  <a:cubicBezTo>
                    <a:pt x="744" y="4346"/>
                    <a:pt x="772" y="4318"/>
                    <a:pt x="774" y="4283"/>
                  </a:cubicBezTo>
                  <a:lnTo>
                    <a:pt x="774" y="63"/>
                  </a:lnTo>
                  <a:cubicBezTo>
                    <a:pt x="774" y="28"/>
                    <a:pt x="745" y="0"/>
                    <a:pt x="7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9"/>
            <p:cNvSpPr/>
            <p:nvPr/>
          </p:nvSpPr>
          <p:spPr>
            <a:xfrm>
              <a:off x="7621457" y="2587429"/>
              <a:ext cx="558235" cy="559695"/>
            </a:xfrm>
            <a:custGeom>
              <a:avLst/>
              <a:gdLst/>
              <a:ahLst/>
              <a:cxnLst/>
              <a:rect l="l" t="t" r="r" b="b"/>
              <a:pathLst>
                <a:path w="8031" h="8052" extrusionOk="0">
                  <a:moveTo>
                    <a:pt x="1" y="1"/>
                  </a:moveTo>
                  <a:lnTo>
                    <a:pt x="909" y="8051"/>
                  </a:lnTo>
                  <a:lnTo>
                    <a:pt x="8030" y="8051"/>
                  </a:lnTo>
                  <a:lnTo>
                    <a:pt x="71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9"/>
            <p:cNvSpPr/>
            <p:nvPr/>
          </p:nvSpPr>
          <p:spPr>
            <a:xfrm>
              <a:off x="7632440" y="2583119"/>
              <a:ext cx="182950" cy="568592"/>
            </a:xfrm>
            <a:custGeom>
              <a:avLst/>
              <a:gdLst/>
              <a:ahLst/>
              <a:cxnLst/>
              <a:rect l="l" t="t" r="r" b="b"/>
              <a:pathLst>
                <a:path w="2632" h="8180" extrusionOk="0">
                  <a:moveTo>
                    <a:pt x="1659" y="0"/>
                  </a:moveTo>
                  <a:cubicBezTo>
                    <a:pt x="1657" y="0"/>
                    <a:pt x="1655" y="0"/>
                    <a:pt x="1653" y="1"/>
                  </a:cubicBezTo>
                  <a:cubicBezTo>
                    <a:pt x="1618" y="5"/>
                    <a:pt x="1594" y="36"/>
                    <a:pt x="1598" y="69"/>
                  </a:cubicBezTo>
                  <a:lnTo>
                    <a:pt x="1811" y="1951"/>
                  </a:lnTo>
                  <a:lnTo>
                    <a:pt x="63" y="1951"/>
                  </a:lnTo>
                  <a:cubicBezTo>
                    <a:pt x="29" y="1951"/>
                    <a:pt x="0" y="1978"/>
                    <a:pt x="0" y="2013"/>
                  </a:cubicBezTo>
                  <a:cubicBezTo>
                    <a:pt x="0" y="2048"/>
                    <a:pt x="29" y="2076"/>
                    <a:pt x="63" y="2076"/>
                  </a:cubicBezTo>
                  <a:lnTo>
                    <a:pt x="1823" y="2076"/>
                  </a:lnTo>
                  <a:lnTo>
                    <a:pt x="1876" y="2556"/>
                  </a:lnTo>
                  <a:lnTo>
                    <a:pt x="131" y="2556"/>
                  </a:lnTo>
                  <a:cubicBezTo>
                    <a:pt x="95" y="2556"/>
                    <a:pt x="68" y="2584"/>
                    <a:pt x="68" y="2619"/>
                  </a:cubicBezTo>
                  <a:cubicBezTo>
                    <a:pt x="68" y="2653"/>
                    <a:pt x="95" y="2681"/>
                    <a:pt x="131" y="2681"/>
                  </a:cubicBezTo>
                  <a:lnTo>
                    <a:pt x="1890" y="2681"/>
                  </a:lnTo>
                  <a:lnTo>
                    <a:pt x="1933" y="3065"/>
                  </a:lnTo>
                  <a:lnTo>
                    <a:pt x="186" y="3065"/>
                  </a:lnTo>
                  <a:cubicBezTo>
                    <a:pt x="152" y="3065"/>
                    <a:pt x="123" y="3093"/>
                    <a:pt x="123" y="3128"/>
                  </a:cubicBezTo>
                  <a:cubicBezTo>
                    <a:pt x="123" y="3163"/>
                    <a:pt x="152" y="3191"/>
                    <a:pt x="186" y="3191"/>
                  </a:cubicBezTo>
                  <a:lnTo>
                    <a:pt x="1949" y="3191"/>
                  </a:lnTo>
                  <a:lnTo>
                    <a:pt x="2505" y="8124"/>
                  </a:lnTo>
                  <a:cubicBezTo>
                    <a:pt x="2508" y="8156"/>
                    <a:pt x="2535" y="8180"/>
                    <a:pt x="2566" y="8180"/>
                  </a:cubicBezTo>
                  <a:lnTo>
                    <a:pt x="2573" y="8180"/>
                  </a:lnTo>
                  <a:cubicBezTo>
                    <a:pt x="2607" y="8171"/>
                    <a:pt x="2631" y="8140"/>
                    <a:pt x="2627" y="8107"/>
                  </a:cubicBezTo>
                  <a:lnTo>
                    <a:pt x="1721" y="56"/>
                  </a:lnTo>
                  <a:cubicBezTo>
                    <a:pt x="1717" y="23"/>
                    <a:pt x="1690" y="0"/>
                    <a:pt x="1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9"/>
            <p:cNvSpPr/>
            <p:nvPr/>
          </p:nvSpPr>
          <p:spPr>
            <a:xfrm>
              <a:off x="7165254" y="3123988"/>
              <a:ext cx="1173607" cy="101068"/>
            </a:xfrm>
            <a:custGeom>
              <a:avLst/>
              <a:gdLst/>
              <a:ahLst/>
              <a:cxnLst/>
              <a:rect l="l" t="t" r="r" b="b"/>
              <a:pathLst>
                <a:path w="16884" h="1454" extrusionOk="0">
                  <a:moveTo>
                    <a:pt x="0" y="1"/>
                  </a:moveTo>
                  <a:lnTo>
                    <a:pt x="0" y="1453"/>
                  </a:lnTo>
                  <a:lnTo>
                    <a:pt x="16883" y="1453"/>
                  </a:lnTo>
                  <a:lnTo>
                    <a:pt x="16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9"/>
            <p:cNvSpPr/>
            <p:nvPr/>
          </p:nvSpPr>
          <p:spPr>
            <a:xfrm>
              <a:off x="7412993" y="2011596"/>
              <a:ext cx="487613" cy="442779"/>
            </a:xfrm>
            <a:custGeom>
              <a:avLst/>
              <a:gdLst/>
              <a:ahLst/>
              <a:cxnLst/>
              <a:rect l="l" t="t" r="r" b="b"/>
              <a:pathLst>
                <a:path w="7015" h="6370" extrusionOk="0">
                  <a:moveTo>
                    <a:pt x="1140" y="1"/>
                  </a:moveTo>
                  <a:lnTo>
                    <a:pt x="1" y="6369"/>
                  </a:lnTo>
                  <a:lnTo>
                    <a:pt x="5874" y="6369"/>
                  </a:lnTo>
                  <a:lnTo>
                    <a:pt x="70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9"/>
            <p:cNvSpPr/>
            <p:nvPr/>
          </p:nvSpPr>
          <p:spPr>
            <a:xfrm>
              <a:off x="7471452" y="2007287"/>
              <a:ext cx="88695" cy="451398"/>
            </a:xfrm>
            <a:custGeom>
              <a:avLst/>
              <a:gdLst/>
              <a:ahLst/>
              <a:cxnLst/>
              <a:rect l="l" t="t" r="r" b="b"/>
              <a:pathLst>
                <a:path w="1276" h="6494" extrusionOk="0">
                  <a:moveTo>
                    <a:pt x="1209" y="0"/>
                  </a:moveTo>
                  <a:cubicBezTo>
                    <a:pt x="1180" y="0"/>
                    <a:pt x="1153" y="22"/>
                    <a:pt x="1147" y="52"/>
                  </a:cubicBezTo>
                  <a:lnTo>
                    <a:pt x="6" y="6420"/>
                  </a:lnTo>
                  <a:cubicBezTo>
                    <a:pt x="1" y="6454"/>
                    <a:pt x="24" y="6486"/>
                    <a:pt x="57" y="6492"/>
                  </a:cubicBezTo>
                  <a:cubicBezTo>
                    <a:pt x="59" y="6493"/>
                    <a:pt x="64" y="6493"/>
                    <a:pt x="68" y="6493"/>
                  </a:cubicBezTo>
                  <a:cubicBezTo>
                    <a:pt x="97" y="6493"/>
                    <a:pt x="123" y="6472"/>
                    <a:pt x="129" y="6442"/>
                  </a:cubicBezTo>
                  <a:lnTo>
                    <a:pt x="1270" y="74"/>
                  </a:lnTo>
                  <a:cubicBezTo>
                    <a:pt x="1276" y="39"/>
                    <a:pt x="1252" y="8"/>
                    <a:pt x="1219" y="1"/>
                  </a:cubicBezTo>
                  <a:cubicBezTo>
                    <a:pt x="1216" y="0"/>
                    <a:pt x="1212" y="0"/>
                    <a:pt x="1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9"/>
            <p:cNvSpPr/>
            <p:nvPr/>
          </p:nvSpPr>
          <p:spPr>
            <a:xfrm>
              <a:off x="7605539" y="1821691"/>
              <a:ext cx="571372" cy="632680"/>
            </a:xfrm>
            <a:custGeom>
              <a:avLst/>
              <a:gdLst/>
              <a:ahLst/>
              <a:cxnLst/>
              <a:rect l="l" t="t" r="r" b="b"/>
              <a:pathLst>
                <a:path w="8220" h="9102" extrusionOk="0">
                  <a:moveTo>
                    <a:pt x="0" y="0"/>
                  </a:moveTo>
                  <a:lnTo>
                    <a:pt x="0" y="9101"/>
                  </a:lnTo>
                  <a:lnTo>
                    <a:pt x="8220" y="9101"/>
                  </a:lnTo>
                  <a:lnTo>
                    <a:pt x="82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9"/>
            <p:cNvSpPr/>
            <p:nvPr/>
          </p:nvSpPr>
          <p:spPr>
            <a:xfrm>
              <a:off x="7713490" y="1858185"/>
              <a:ext cx="8828" cy="600497"/>
            </a:xfrm>
            <a:custGeom>
              <a:avLst/>
              <a:gdLst/>
              <a:ahLst/>
              <a:cxnLst/>
              <a:rect l="l" t="t" r="r" b="b"/>
              <a:pathLst>
                <a:path w="127" h="8639" extrusionOk="0">
                  <a:moveTo>
                    <a:pt x="63" y="0"/>
                  </a:moveTo>
                  <a:cubicBezTo>
                    <a:pt x="29" y="0"/>
                    <a:pt x="0" y="28"/>
                    <a:pt x="0" y="63"/>
                  </a:cubicBezTo>
                  <a:lnTo>
                    <a:pt x="0" y="8576"/>
                  </a:lnTo>
                  <a:cubicBezTo>
                    <a:pt x="0" y="8610"/>
                    <a:pt x="29" y="8638"/>
                    <a:pt x="63" y="8638"/>
                  </a:cubicBezTo>
                  <a:cubicBezTo>
                    <a:pt x="97" y="8638"/>
                    <a:pt x="126" y="8610"/>
                    <a:pt x="126" y="8576"/>
                  </a:cubicBezTo>
                  <a:lnTo>
                    <a:pt x="126" y="63"/>
                  </a:lnTo>
                  <a:cubicBezTo>
                    <a:pt x="126" y="28"/>
                    <a:pt x="98"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9"/>
            <p:cNvSpPr/>
            <p:nvPr/>
          </p:nvSpPr>
          <p:spPr>
            <a:xfrm>
              <a:off x="7638349" y="2041903"/>
              <a:ext cx="40385" cy="286520"/>
            </a:xfrm>
            <a:custGeom>
              <a:avLst/>
              <a:gdLst/>
              <a:ahLst/>
              <a:cxnLst/>
              <a:rect l="l" t="t" r="r" b="b"/>
              <a:pathLst>
                <a:path w="581" h="4122" extrusionOk="0">
                  <a:moveTo>
                    <a:pt x="454" y="126"/>
                  </a:moveTo>
                  <a:lnTo>
                    <a:pt x="454" y="3997"/>
                  </a:lnTo>
                  <a:lnTo>
                    <a:pt x="127" y="3997"/>
                  </a:lnTo>
                  <a:lnTo>
                    <a:pt x="127" y="126"/>
                  </a:lnTo>
                  <a:close/>
                  <a:moveTo>
                    <a:pt x="64" y="0"/>
                  </a:moveTo>
                  <a:cubicBezTo>
                    <a:pt x="29" y="0"/>
                    <a:pt x="1" y="29"/>
                    <a:pt x="1" y="63"/>
                  </a:cubicBezTo>
                  <a:lnTo>
                    <a:pt x="1" y="4058"/>
                  </a:lnTo>
                  <a:cubicBezTo>
                    <a:pt x="1" y="4093"/>
                    <a:pt x="29" y="4121"/>
                    <a:pt x="64" y="4121"/>
                  </a:cubicBezTo>
                  <a:lnTo>
                    <a:pt x="517" y="4121"/>
                  </a:lnTo>
                  <a:cubicBezTo>
                    <a:pt x="552" y="4121"/>
                    <a:pt x="580" y="4093"/>
                    <a:pt x="580" y="4058"/>
                  </a:cubicBezTo>
                  <a:lnTo>
                    <a:pt x="580" y="63"/>
                  </a:lnTo>
                  <a:cubicBezTo>
                    <a:pt x="580" y="29"/>
                    <a:pt x="552" y="0"/>
                    <a:pt x="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9"/>
            <p:cNvSpPr/>
            <p:nvPr/>
          </p:nvSpPr>
          <p:spPr>
            <a:xfrm>
              <a:off x="7767431" y="1929017"/>
              <a:ext cx="498526" cy="525357"/>
            </a:xfrm>
            <a:custGeom>
              <a:avLst/>
              <a:gdLst/>
              <a:ahLst/>
              <a:cxnLst/>
              <a:rect l="l" t="t" r="r" b="b"/>
              <a:pathLst>
                <a:path w="7172" h="7558" extrusionOk="0">
                  <a:moveTo>
                    <a:pt x="1" y="1"/>
                  </a:moveTo>
                  <a:lnTo>
                    <a:pt x="1" y="7557"/>
                  </a:lnTo>
                  <a:lnTo>
                    <a:pt x="7172" y="7557"/>
                  </a:lnTo>
                  <a:lnTo>
                    <a:pt x="71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9"/>
            <p:cNvSpPr/>
            <p:nvPr/>
          </p:nvSpPr>
          <p:spPr>
            <a:xfrm>
              <a:off x="7762982" y="1924707"/>
              <a:ext cx="80840" cy="534254"/>
            </a:xfrm>
            <a:custGeom>
              <a:avLst/>
              <a:gdLst/>
              <a:ahLst/>
              <a:cxnLst/>
              <a:rect l="l" t="t" r="r" b="b"/>
              <a:pathLst>
                <a:path w="1163" h="7686" extrusionOk="0">
                  <a:moveTo>
                    <a:pt x="1100" y="1"/>
                  </a:moveTo>
                  <a:cubicBezTo>
                    <a:pt x="1066" y="1"/>
                    <a:pt x="1037" y="28"/>
                    <a:pt x="1037" y="64"/>
                  </a:cubicBezTo>
                  <a:lnTo>
                    <a:pt x="1037" y="1604"/>
                  </a:lnTo>
                  <a:lnTo>
                    <a:pt x="63" y="1604"/>
                  </a:lnTo>
                  <a:cubicBezTo>
                    <a:pt x="29" y="1604"/>
                    <a:pt x="0" y="1632"/>
                    <a:pt x="0" y="1667"/>
                  </a:cubicBezTo>
                  <a:cubicBezTo>
                    <a:pt x="0" y="1701"/>
                    <a:pt x="29" y="1729"/>
                    <a:pt x="63" y="1729"/>
                  </a:cubicBezTo>
                  <a:lnTo>
                    <a:pt x="1037" y="1729"/>
                  </a:lnTo>
                  <a:lnTo>
                    <a:pt x="1037" y="2208"/>
                  </a:lnTo>
                  <a:lnTo>
                    <a:pt x="63" y="2208"/>
                  </a:lnTo>
                  <a:cubicBezTo>
                    <a:pt x="29" y="2208"/>
                    <a:pt x="0" y="2236"/>
                    <a:pt x="0" y="2270"/>
                  </a:cubicBezTo>
                  <a:cubicBezTo>
                    <a:pt x="0" y="2305"/>
                    <a:pt x="29" y="2333"/>
                    <a:pt x="63" y="2333"/>
                  </a:cubicBezTo>
                  <a:lnTo>
                    <a:pt x="1037" y="2333"/>
                  </a:lnTo>
                  <a:lnTo>
                    <a:pt x="1037" y="7622"/>
                  </a:lnTo>
                  <a:cubicBezTo>
                    <a:pt x="1037" y="7658"/>
                    <a:pt x="1066" y="7685"/>
                    <a:pt x="1100" y="7685"/>
                  </a:cubicBezTo>
                  <a:cubicBezTo>
                    <a:pt x="1135" y="7685"/>
                    <a:pt x="1163" y="7658"/>
                    <a:pt x="1163" y="7622"/>
                  </a:cubicBezTo>
                  <a:lnTo>
                    <a:pt x="1163" y="66"/>
                  </a:lnTo>
                  <a:cubicBezTo>
                    <a:pt x="1163" y="28"/>
                    <a:pt x="1135" y="1"/>
                    <a:pt x="1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9"/>
            <p:cNvSpPr/>
            <p:nvPr/>
          </p:nvSpPr>
          <p:spPr>
            <a:xfrm>
              <a:off x="7165254" y="2385637"/>
              <a:ext cx="1173607" cy="100998"/>
            </a:xfrm>
            <a:custGeom>
              <a:avLst/>
              <a:gdLst/>
              <a:ahLst/>
              <a:cxnLst/>
              <a:rect l="l" t="t" r="r" b="b"/>
              <a:pathLst>
                <a:path w="16884" h="1453" extrusionOk="0">
                  <a:moveTo>
                    <a:pt x="0" y="1"/>
                  </a:moveTo>
                  <a:lnTo>
                    <a:pt x="0" y="1452"/>
                  </a:lnTo>
                  <a:lnTo>
                    <a:pt x="16883" y="1452"/>
                  </a:lnTo>
                  <a:lnTo>
                    <a:pt x="16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9"/>
            <p:cNvSpPr/>
            <p:nvPr/>
          </p:nvSpPr>
          <p:spPr>
            <a:xfrm>
              <a:off x="5106397" y="3287757"/>
              <a:ext cx="1418838" cy="886531"/>
            </a:xfrm>
            <a:custGeom>
              <a:avLst/>
              <a:gdLst/>
              <a:ahLst/>
              <a:cxnLst/>
              <a:rect l="l" t="t" r="r" b="b"/>
              <a:pathLst>
                <a:path w="20412" h="12754" extrusionOk="0">
                  <a:moveTo>
                    <a:pt x="10595" y="1"/>
                  </a:moveTo>
                  <a:cubicBezTo>
                    <a:pt x="8722" y="1"/>
                    <a:pt x="7136" y="1168"/>
                    <a:pt x="6038" y="2917"/>
                  </a:cubicBezTo>
                  <a:cubicBezTo>
                    <a:pt x="4353" y="5601"/>
                    <a:pt x="0" y="12753"/>
                    <a:pt x="0" y="12753"/>
                  </a:cubicBezTo>
                  <a:lnTo>
                    <a:pt x="0" y="12754"/>
                  </a:lnTo>
                  <a:lnTo>
                    <a:pt x="9346" y="12754"/>
                  </a:lnTo>
                  <a:lnTo>
                    <a:pt x="11560" y="8451"/>
                  </a:lnTo>
                  <a:lnTo>
                    <a:pt x="13524" y="10520"/>
                  </a:lnTo>
                  <a:lnTo>
                    <a:pt x="20411" y="5902"/>
                  </a:lnTo>
                  <a:cubicBezTo>
                    <a:pt x="20411" y="5902"/>
                    <a:pt x="17079" y="3264"/>
                    <a:pt x="13818" y="1092"/>
                  </a:cubicBezTo>
                  <a:cubicBezTo>
                    <a:pt x="12682" y="335"/>
                    <a:pt x="11597" y="1"/>
                    <a:pt x="10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9"/>
            <p:cNvSpPr/>
            <p:nvPr/>
          </p:nvSpPr>
          <p:spPr>
            <a:xfrm>
              <a:off x="5902372" y="3732421"/>
              <a:ext cx="55191" cy="153895"/>
            </a:xfrm>
            <a:custGeom>
              <a:avLst/>
              <a:gdLst/>
              <a:ahLst/>
              <a:cxnLst/>
              <a:rect l="l" t="t" r="r" b="b"/>
              <a:pathLst>
                <a:path w="794" h="2214" extrusionOk="0">
                  <a:moveTo>
                    <a:pt x="726" y="0"/>
                  </a:moveTo>
                  <a:cubicBezTo>
                    <a:pt x="699" y="0"/>
                    <a:pt x="674" y="17"/>
                    <a:pt x="666" y="44"/>
                  </a:cubicBezTo>
                  <a:lnTo>
                    <a:pt x="10" y="2133"/>
                  </a:lnTo>
                  <a:cubicBezTo>
                    <a:pt x="0" y="2165"/>
                    <a:pt x="18" y="2199"/>
                    <a:pt x="52" y="2210"/>
                  </a:cubicBezTo>
                  <a:cubicBezTo>
                    <a:pt x="58" y="2211"/>
                    <a:pt x="63" y="2213"/>
                    <a:pt x="70" y="2213"/>
                  </a:cubicBezTo>
                  <a:cubicBezTo>
                    <a:pt x="97" y="2213"/>
                    <a:pt x="121" y="2197"/>
                    <a:pt x="128" y="2168"/>
                  </a:cubicBezTo>
                  <a:lnTo>
                    <a:pt x="783" y="80"/>
                  </a:lnTo>
                  <a:cubicBezTo>
                    <a:pt x="794" y="48"/>
                    <a:pt x="776" y="13"/>
                    <a:pt x="743" y="2"/>
                  </a:cubicBezTo>
                  <a:cubicBezTo>
                    <a:pt x="737" y="1"/>
                    <a:pt x="731" y="0"/>
                    <a:pt x="7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9"/>
            <p:cNvSpPr/>
            <p:nvPr/>
          </p:nvSpPr>
          <p:spPr>
            <a:xfrm>
              <a:off x="5648864" y="3635523"/>
              <a:ext cx="331215" cy="535227"/>
            </a:xfrm>
            <a:custGeom>
              <a:avLst/>
              <a:gdLst/>
              <a:ahLst/>
              <a:cxnLst/>
              <a:rect l="l" t="t" r="r" b="b"/>
              <a:pathLst>
                <a:path w="4765" h="7700" extrusionOk="0">
                  <a:moveTo>
                    <a:pt x="4149" y="1"/>
                  </a:moveTo>
                  <a:cubicBezTo>
                    <a:pt x="4130" y="1"/>
                    <a:pt x="4111" y="3"/>
                    <a:pt x="4092" y="8"/>
                  </a:cubicBezTo>
                  <a:cubicBezTo>
                    <a:pt x="3966" y="40"/>
                    <a:pt x="3856" y="176"/>
                    <a:pt x="3796" y="292"/>
                  </a:cubicBezTo>
                  <a:lnTo>
                    <a:pt x="16" y="7608"/>
                  </a:lnTo>
                  <a:cubicBezTo>
                    <a:pt x="0" y="7639"/>
                    <a:pt x="12" y="7677"/>
                    <a:pt x="43" y="7693"/>
                  </a:cubicBezTo>
                  <a:cubicBezTo>
                    <a:pt x="51" y="7696"/>
                    <a:pt x="62" y="7699"/>
                    <a:pt x="72" y="7699"/>
                  </a:cubicBezTo>
                  <a:cubicBezTo>
                    <a:pt x="93" y="7699"/>
                    <a:pt x="116" y="7686"/>
                    <a:pt x="127" y="7662"/>
                  </a:cubicBezTo>
                  <a:lnTo>
                    <a:pt x="3907" y="346"/>
                  </a:lnTo>
                  <a:cubicBezTo>
                    <a:pt x="3964" y="234"/>
                    <a:pt x="4054" y="142"/>
                    <a:pt x="4123" y="124"/>
                  </a:cubicBezTo>
                  <a:cubicBezTo>
                    <a:pt x="4131" y="122"/>
                    <a:pt x="4139" y="121"/>
                    <a:pt x="4147" y="121"/>
                  </a:cubicBezTo>
                  <a:cubicBezTo>
                    <a:pt x="4165" y="121"/>
                    <a:pt x="4182" y="126"/>
                    <a:pt x="4198" y="137"/>
                  </a:cubicBezTo>
                  <a:cubicBezTo>
                    <a:pt x="4278" y="192"/>
                    <a:pt x="4230" y="345"/>
                    <a:pt x="4172" y="430"/>
                  </a:cubicBezTo>
                  <a:lnTo>
                    <a:pt x="4150" y="464"/>
                  </a:lnTo>
                  <a:cubicBezTo>
                    <a:pt x="4073" y="576"/>
                    <a:pt x="3978" y="715"/>
                    <a:pt x="4025" y="865"/>
                  </a:cubicBezTo>
                  <a:cubicBezTo>
                    <a:pt x="4053" y="951"/>
                    <a:pt x="4124" y="1014"/>
                    <a:pt x="4223" y="1038"/>
                  </a:cubicBezTo>
                  <a:cubicBezTo>
                    <a:pt x="4251" y="1045"/>
                    <a:pt x="4281" y="1048"/>
                    <a:pt x="4311" y="1048"/>
                  </a:cubicBezTo>
                  <a:cubicBezTo>
                    <a:pt x="4412" y="1048"/>
                    <a:pt x="4513" y="1009"/>
                    <a:pt x="4581" y="940"/>
                  </a:cubicBezTo>
                  <a:cubicBezTo>
                    <a:pt x="4718" y="797"/>
                    <a:pt x="4745" y="599"/>
                    <a:pt x="4763" y="391"/>
                  </a:cubicBezTo>
                  <a:cubicBezTo>
                    <a:pt x="4765" y="358"/>
                    <a:pt x="4739" y="327"/>
                    <a:pt x="4705" y="325"/>
                  </a:cubicBezTo>
                  <a:cubicBezTo>
                    <a:pt x="4703" y="324"/>
                    <a:pt x="4701" y="324"/>
                    <a:pt x="4699" y="324"/>
                  </a:cubicBezTo>
                  <a:cubicBezTo>
                    <a:pt x="4669" y="324"/>
                    <a:pt x="4641" y="349"/>
                    <a:pt x="4638" y="382"/>
                  </a:cubicBezTo>
                  <a:cubicBezTo>
                    <a:pt x="4622" y="567"/>
                    <a:pt x="4599" y="742"/>
                    <a:pt x="4491" y="854"/>
                  </a:cubicBezTo>
                  <a:cubicBezTo>
                    <a:pt x="4449" y="899"/>
                    <a:pt x="4377" y="926"/>
                    <a:pt x="4309" y="926"/>
                  </a:cubicBezTo>
                  <a:cubicBezTo>
                    <a:pt x="4289" y="926"/>
                    <a:pt x="4270" y="924"/>
                    <a:pt x="4252" y="919"/>
                  </a:cubicBezTo>
                  <a:cubicBezTo>
                    <a:pt x="4213" y="910"/>
                    <a:pt x="4162" y="887"/>
                    <a:pt x="4145" y="829"/>
                  </a:cubicBezTo>
                  <a:cubicBezTo>
                    <a:pt x="4116" y="737"/>
                    <a:pt x="4185" y="636"/>
                    <a:pt x="4253" y="537"/>
                  </a:cubicBezTo>
                  <a:lnTo>
                    <a:pt x="4277" y="502"/>
                  </a:lnTo>
                  <a:cubicBezTo>
                    <a:pt x="4383" y="345"/>
                    <a:pt x="4413" y="134"/>
                    <a:pt x="4268" y="37"/>
                  </a:cubicBezTo>
                  <a:cubicBezTo>
                    <a:pt x="4231" y="13"/>
                    <a:pt x="4191" y="1"/>
                    <a:pt x="4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9"/>
            <p:cNvSpPr/>
            <p:nvPr/>
          </p:nvSpPr>
          <p:spPr>
            <a:xfrm>
              <a:off x="7128205" y="3938384"/>
              <a:ext cx="229174" cy="235847"/>
            </a:xfrm>
            <a:custGeom>
              <a:avLst/>
              <a:gdLst/>
              <a:ahLst/>
              <a:cxnLst/>
              <a:rect l="l" t="t" r="r" b="b"/>
              <a:pathLst>
                <a:path w="3297" h="3393" extrusionOk="0">
                  <a:moveTo>
                    <a:pt x="0" y="1"/>
                  </a:moveTo>
                  <a:lnTo>
                    <a:pt x="2740" y="3393"/>
                  </a:lnTo>
                  <a:lnTo>
                    <a:pt x="3297" y="27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9"/>
            <p:cNvSpPr/>
            <p:nvPr/>
          </p:nvSpPr>
          <p:spPr>
            <a:xfrm>
              <a:off x="6701822" y="2949931"/>
              <a:ext cx="1082757" cy="1053216"/>
            </a:xfrm>
            <a:custGeom>
              <a:avLst/>
              <a:gdLst/>
              <a:ahLst/>
              <a:cxnLst/>
              <a:rect l="l" t="t" r="r" b="b"/>
              <a:pathLst>
                <a:path w="15577" h="15152" extrusionOk="0">
                  <a:moveTo>
                    <a:pt x="6573" y="1"/>
                  </a:moveTo>
                  <a:lnTo>
                    <a:pt x="0" y="520"/>
                  </a:lnTo>
                  <a:lnTo>
                    <a:pt x="2676" y="14147"/>
                  </a:lnTo>
                  <a:lnTo>
                    <a:pt x="9590" y="15151"/>
                  </a:lnTo>
                  <a:lnTo>
                    <a:pt x="9676" y="13855"/>
                  </a:lnTo>
                  <a:lnTo>
                    <a:pt x="10244" y="14088"/>
                  </a:lnTo>
                  <a:cubicBezTo>
                    <a:pt x="10909" y="14484"/>
                    <a:pt x="11529" y="14653"/>
                    <a:pt x="12088" y="14653"/>
                  </a:cubicBezTo>
                  <a:cubicBezTo>
                    <a:pt x="14317" y="14653"/>
                    <a:pt x="15576" y="11962"/>
                    <a:pt x="14834" y="10152"/>
                  </a:cubicBezTo>
                  <a:cubicBezTo>
                    <a:pt x="13905" y="7889"/>
                    <a:pt x="12879" y="5818"/>
                    <a:pt x="11920" y="4493"/>
                  </a:cubicBezTo>
                  <a:cubicBezTo>
                    <a:pt x="10959" y="3168"/>
                    <a:pt x="10573" y="2314"/>
                    <a:pt x="9146" y="1503"/>
                  </a:cubicBezTo>
                  <a:cubicBezTo>
                    <a:pt x="7722" y="691"/>
                    <a:pt x="6573" y="1"/>
                    <a:pt x="6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9"/>
            <p:cNvSpPr/>
            <p:nvPr/>
          </p:nvSpPr>
          <p:spPr>
            <a:xfrm>
              <a:off x="7010452" y="2982532"/>
              <a:ext cx="224865" cy="142287"/>
            </a:xfrm>
            <a:custGeom>
              <a:avLst/>
              <a:gdLst/>
              <a:ahLst/>
              <a:cxnLst/>
              <a:rect l="l" t="t" r="r" b="b"/>
              <a:pathLst>
                <a:path w="3235" h="2047" extrusionOk="0">
                  <a:moveTo>
                    <a:pt x="65" y="0"/>
                  </a:moveTo>
                  <a:cubicBezTo>
                    <a:pt x="64" y="0"/>
                    <a:pt x="63" y="0"/>
                    <a:pt x="61" y="0"/>
                  </a:cubicBezTo>
                  <a:cubicBezTo>
                    <a:pt x="27" y="1"/>
                    <a:pt x="0" y="30"/>
                    <a:pt x="2" y="66"/>
                  </a:cubicBezTo>
                  <a:lnTo>
                    <a:pt x="97" y="1589"/>
                  </a:lnTo>
                  <a:cubicBezTo>
                    <a:pt x="99" y="1611"/>
                    <a:pt x="112" y="1630"/>
                    <a:pt x="134" y="1640"/>
                  </a:cubicBezTo>
                  <a:cubicBezTo>
                    <a:pt x="142" y="1644"/>
                    <a:pt x="151" y="1646"/>
                    <a:pt x="160" y="1646"/>
                  </a:cubicBezTo>
                  <a:cubicBezTo>
                    <a:pt x="173" y="1646"/>
                    <a:pt x="186" y="1642"/>
                    <a:pt x="197" y="1634"/>
                  </a:cubicBezTo>
                  <a:lnTo>
                    <a:pt x="930" y="1083"/>
                  </a:lnTo>
                  <a:cubicBezTo>
                    <a:pt x="970" y="1221"/>
                    <a:pt x="1015" y="1361"/>
                    <a:pt x="1059" y="1501"/>
                  </a:cubicBezTo>
                  <a:cubicBezTo>
                    <a:pt x="1111" y="1670"/>
                    <a:pt x="1165" y="1839"/>
                    <a:pt x="1214" y="2003"/>
                  </a:cubicBezTo>
                  <a:cubicBezTo>
                    <a:pt x="1221" y="2023"/>
                    <a:pt x="1237" y="2039"/>
                    <a:pt x="1257" y="2044"/>
                  </a:cubicBezTo>
                  <a:cubicBezTo>
                    <a:pt x="1262" y="2045"/>
                    <a:pt x="1269" y="2047"/>
                    <a:pt x="1274" y="2047"/>
                  </a:cubicBezTo>
                  <a:cubicBezTo>
                    <a:pt x="1289" y="2047"/>
                    <a:pt x="1304" y="2041"/>
                    <a:pt x="1315" y="2033"/>
                  </a:cubicBezTo>
                  <a:cubicBezTo>
                    <a:pt x="1624" y="1761"/>
                    <a:pt x="1946" y="1490"/>
                    <a:pt x="2258" y="1230"/>
                  </a:cubicBezTo>
                  <a:cubicBezTo>
                    <a:pt x="2571" y="968"/>
                    <a:pt x="2895" y="698"/>
                    <a:pt x="3206" y="424"/>
                  </a:cubicBezTo>
                  <a:cubicBezTo>
                    <a:pt x="3231" y="402"/>
                    <a:pt x="3235" y="361"/>
                    <a:pt x="3211" y="335"/>
                  </a:cubicBezTo>
                  <a:cubicBezTo>
                    <a:pt x="3199" y="322"/>
                    <a:pt x="3181" y="315"/>
                    <a:pt x="3164" y="315"/>
                  </a:cubicBezTo>
                  <a:cubicBezTo>
                    <a:pt x="3150" y="315"/>
                    <a:pt x="3135" y="320"/>
                    <a:pt x="3123" y="330"/>
                  </a:cubicBezTo>
                  <a:cubicBezTo>
                    <a:pt x="2814" y="602"/>
                    <a:pt x="2491" y="873"/>
                    <a:pt x="2178" y="1134"/>
                  </a:cubicBezTo>
                  <a:cubicBezTo>
                    <a:pt x="1889" y="1375"/>
                    <a:pt x="1591" y="1623"/>
                    <a:pt x="1304" y="1874"/>
                  </a:cubicBezTo>
                  <a:cubicBezTo>
                    <a:pt x="1263" y="1740"/>
                    <a:pt x="1219" y="1602"/>
                    <a:pt x="1177" y="1464"/>
                  </a:cubicBezTo>
                  <a:cubicBezTo>
                    <a:pt x="1124" y="1296"/>
                    <a:pt x="1071" y="1126"/>
                    <a:pt x="1022" y="963"/>
                  </a:cubicBezTo>
                  <a:cubicBezTo>
                    <a:pt x="1016" y="943"/>
                    <a:pt x="1000" y="928"/>
                    <a:pt x="981" y="921"/>
                  </a:cubicBezTo>
                  <a:cubicBezTo>
                    <a:pt x="975" y="919"/>
                    <a:pt x="968" y="918"/>
                    <a:pt x="962" y="918"/>
                  </a:cubicBezTo>
                  <a:cubicBezTo>
                    <a:pt x="949" y="918"/>
                    <a:pt x="936" y="922"/>
                    <a:pt x="925" y="931"/>
                  </a:cubicBezTo>
                  <a:lnTo>
                    <a:pt x="214" y="1466"/>
                  </a:lnTo>
                  <a:lnTo>
                    <a:pt x="127" y="59"/>
                  </a:lnTo>
                  <a:cubicBezTo>
                    <a:pt x="125" y="25"/>
                    <a:pt x="100" y="0"/>
                    <a:pt x="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9"/>
            <p:cNvSpPr/>
            <p:nvPr/>
          </p:nvSpPr>
          <p:spPr>
            <a:xfrm>
              <a:off x="7034156" y="3073453"/>
              <a:ext cx="626494" cy="857197"/>
            </a:xfrm>
            <a:custGeom>
              <a:avLst/>
              <a:gdLst/>
              <a:ahLst/>
              <a:cxnLst/>
              <a:rect l="l" t="t" r="r" b="b"/>
              <a:pathLst>
                <a:path w="9013" h="12332" extrusionOk="0">
                  <a:moveTo>
                    <a:pt x="4771" y="0"/>
                  </a:moveTo>
                  <a:cubicBezTo>
                    <a:pt x="4213" y="0"/>
                    <a:pt x="3663" y="245"/>
                    <a:pt x="3296" y="667"/>
                  </a:cubicBezTo>
                  <a:cubicBezTo>
                    <a:pt x="2918" y="1098"/>
                    <a:pt x="2746" y="1694"/>
                    <a:pt x="2836" y="2259"/>
                  </a:cubicBezTo>
                  <a:cubicBezTo>
                    <a:pt x="2947" y="2957"/>
                    <a:pt x="3126" y="3640"/>
                    <a:pt x="3298" y="4300"/>
                  </a:cubicBezTo>
                  <a:cubicBezTo>
                    <a:pt x="3370" y="4572"/>
                    <a:pt x="3442" y="4853"/>
                    <a:pt x="3512" y="5132"/>
                  </a:cubicBezTo>
                  <a:lnTo>
                    <a:pt x="1889" y="4464"/>
                  </a:lnTo>
                  <a:cubicBezTo>
                    <a:pt x="1881" y="4460"/>
                    <a:pt x="1873" y="4459"/>
                    <a:pt x="1865" y="4459"/>
                  </a:cubicBezTo>
                  <a:cubicBezTo>
                    <a:pt x="1841" y="4459"/>
                    <a:pt x="1818" y="4473"/>
                    <a:pt x="1808" y="4497"/>
                  </a:cubicBezTo>
                  <a:cubicBezTo>
                    <a:pt x="1794" y="4529"/>
                    <a:pt x="1810" y="4565"/>
                    <a:pt x="1841" y="4578"/>
                  </a:cubicBezTo>
                  <a:lnTo>
                    <a:pt x="3119" y="5106"/>
                  </a:lnTo>
                  <a:lnTo>
                    <a:pt x="3118" y="5107"/>
                  </a:lnTo>
                  <a:lnTo>
                    <a:pt x="998" y="9861"/>
                  </a:lnTo>
                  <a:lnTo>
                    <a:pt x="100" y="9364"/>
                  </a:lnTo>
                  <a:cubicBezTo>
                    <a:pt x="91" y="9359"/>
                    <a:pt x="81" y="9356"/>
                    <a:pt x="71" y="9356"/>
                  </a:cubicBezTo>
                  <a:cubicBezTo>
                    <a:pt x="49" y="9356"/>
                    <a:pt x="27" y="9368"/>
                    <a:pt x="16" y="9388"/>
                  </a:cubicBezTo>
                  <a:cubicBezTo>
                    <a:pt x="0" y="9417"/>
                    <a:pt x="11" y="9456"/>
                    <a:pt x="40" y="9472"/>
                  </a:cubicBezTo>
                  <a:lnTo>
                    <a:pt x="980" y="9992"/>
                  </a:lnTo>
                  <a:cubicBezTo>
                    <a:pt x="985" y="9999"/>
                    <a:pt x="993" y="10004"/>
                    <a:pt x="1001" y="10009"/>
                  </a:cubicBezTo>
                  <a:cubicBezTo>
                    <a:pt x="1007" y="10011"/>
                    <a:pt x="1012" y="10012"/>
                    <a:pt x="1018" y="10012"/>
                  </a:cubicBezTo>
                  <a:lnTo>
                    <a:pt x="5190" y="12323"/>
                  </a:lnTo>
                  <a:cubicBezTo>
                    <a:pt x="5200" y="12328"/>
                    <a:pt x="5210" y="12332"/>
                    <a:pt x="5220" y="12332"/>
                  </a:cubicBezTo>
                  <a:cubicBezTo>
                    <a:pt x="5241" y="12332"/>
                    <a:pt x="5263" y="12320"/>
                    <a:pt x="5274" y="12300"/>
                  </a:cubicBezTo>
                  <a:cubicBezTo>
                    <a:pt x="5290" y="12270"/>
                    <a:pt x="5280" y="12231"/>
                    <a:pt x="5251" y="12215"/>
                  </a:cubicBezTo>
                  <a:lnTo>
                    <a:pt x="1108" y="9921"/>
                  </a:lnTo>
                  <a:lnTo>
                    <a:pt x="3232" y="5158"/>
                  </a:lnTo>
                  <a:cubicBezTo>
                    <a:pt x="3233" y="5156"/>
                    <a:pt x="3233" y="5154"/>
                    <a:pt x="3233" y="5153"/>
                  </a:cubicBezTo>
                  <a:lnTo>
                    <a:pt x="3562" y="5287"/>
                  </a:lnTo>
                  <a:cubicBezTo>
                    <a:pt x="3572" y="5295"/>
                    <a:pt x="3582" y="5299"/>
                    <a:pt x="3594" y="5300"/>
                  </a:cubicBezTo>
                  <a:lnTo>
                    <a:pt x="7001" y="6704"/>
                  </a:lnTo>
                  <a:cubicBezTo>
                    <a:pt x="7103" y="6746"/>
                    <a:pt x="7206" y="6786"/>
                    <a:pt x="7310" y="6828"/>
                  </a:cubicBezTo>
                  <a:cubicBezTo>
                    <a:pt x="7864" y="7049"/>
                    <a:pt x="8438" y="7279"/>
                    <a:pt x="8903" y="7661"/>
                  </a:cubicBezTo>
                  <a:cubicBezTo>
                    <a:pt x="8915" y="7669"/>
                    <a:pt x="8928" y="7675"/>
                    <a:pt x="8942" y="7675"/>
                  </a:cubicBezTo>
                  <a:cubicBezTo>
                    <a:pt x="8959" y="7675"/>
                    <a:pt x="8978" y="7667"/>
                    <a:pt x="8990" y="7652"/>
                  </a:cubicBezTo>
                  <a:cubicBezTo>
                    <a:pt x="9013" y="7627"/>
                    <a:pt x="9008" y="7588"/>
                    <a:pt x="8982" y="7566"/>
                  </a:cubicBezTo>
                  <a:cubicBezTo>
                    <a:pt x="8502" y="7172"/>
                    <a:pt x="7918" y="6939"/>
                    <a:pt x="7356" y="6713"/>
                  </a:cubicBezTo>
                  <a:cubicBezTo>
                    <a:pt x="7253" y="6673"/>
                    <a:pt x="7150" y="6631"/>
                    <a:pt x="7049" y="6589"/>
                  </a:cubicBezTo>
                  <a:lnTo>
                    <a:pt x="3653" y="5191"/>
                  </a:lnTo>
                  <a:cubicBezTo>
                    <a:pt x="3578" y="4881"/>
                    <a:pt x="3496" y="4569"/>
                    <a:pt x="3418" y="4268"/>
                  </a:cubicBezTo>
                  <a:cubicBezTo>
                    <a:pt x="3244" y="3610"/>
                    <a:pt x="3067" y="2930"/>
                    <a:pt x="2958" y="2239"/>
                  </a:cubicBezTo>
                  <a:cubicBezTo>
                    <a:pt x="2873" y="1710"/>
                    <a:pt x="3035" y="1152"/>
                    <a:pt x="3388" y="748"/>
                  </a:cubicBezTo>
                  <a:cubicBezTo>
                    <a:pt x="3731" y="355"/>
                    <a:pt x="4243" y="125"/>
                    <a:pt x="4764" y="125"/>
                  </a:cubicBezTo>
                  <a:cubicBezTo>
                    <a:pt x="4779" y="125"/>
                    <a:pt x="4794" y="125"/>
                    <a:pt x="4809" y="126"/>
                  </a:cubicBezTo>
                  <a:cubicBezTo>
                    <a:pt x="4843" y="124"/>
                    <a:pt x="4872" y="99"/>
                    <a:pt x="4873" y="65"/>
                  </a:cubicBezTo>
                  <a:cubicBezTo>
                    <a:pt x="4874" y="30"/>
                    <a:pt x="4847" y="2"/>
                    <a:pt x="4813" y="1"/>
                  </a:cubicBezTo>
                  <a:cubicBezTo>
                    <a:pt x="4799" y="0"/>
                    <a:pt x="4785" y="0"/>
                    <a:pt x="47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9"/>
            <p:cNvSpPr/>
            <p:nvPr/>
          </p:nvSpPr>
          <p:spPr>
            <a:xfrm>
              <a:off x="6887834" y="3382987"/>
              <a:ext cx="262053" cy="315019"/>
            </a:xfrm>
            <a:custGeom>
              <a:avLst/>
              <a:gdLst/>
              <a:ahLst/>
              <a:cxnLst/>
              <a:rect l="l" t="t" r="r" b="b"/>
              <a:pathLst>
                <a:path w="3770" h="4532" extrusionOk="0">
                  <a:moveTo>
                    <a:pt x="1818" y="0"/>
                  </a:moveTo>
                  <a:cubicBezTo>
                    <a:pt x="1193" y="0"/>
                    <a:pt x="568" y="130"/>
                    <a:pt x="0" y="392"/>
                  </a:cubicBezTo>
                  <a:cubicBezTo>
                    <a:pt x="865" y="1698"/>
                    <a:pt x="1565" y="3062"/>
                    <a:pt x="2106" y="4532"/>
                  </a:cubicBezTo>
                  <a:lnTo>
                    <a:pt x="3770" y="454"/>
                  </a:lnTo>
                  <a:cubicBezTo>
                    <a:pt x="3166" y="152"/>
                    <a:pt x="2492" y="0"/>
                    <a:pt x="1818" y="0"/>
                  </a:cubicBezTo>
                  <a:close/>
                </a:path>
              </a:pathLst>
            </a:custGeom>
            <a:solidFill>
              <a:srgbClr val="A77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9"/>
            <p:cNvSpPr/>
            <p:nvPr/>
          </p:nvSpPr>
          <p:spPr>
            <a:xfrm>
              <a:off x="6035069" y="2538354"/>
              <a:ext cx="661666" cy="850663"/>
            </a:xfrm>
            <a:custGeom>
              <a:avLst/>
              <a:gdLst/>
              <a:ahLst/>
              <a:cxnLst/>
              <a:rect l="l" t="t" r="r" b="b"/>
              <a:pathLst>
                <a:path w="9519" h="12238" extrusionOk="0">
                  <a:moveTo>
                    <a:pt x="6496" y="1"/>
                  </a:moveTo>
                  <a:lnTo>
                    <a:pt x="5009" y="1008"/>
                  </a:lnTo>
                  <a:cubicBezTo>
                    <a:pt x="2482" y="2722"/>
                    <a:pt x="695" y="5323"/>
                    <a:pt x="0" y="8295"/>
                  </a:cubicBezTo>
                  <a:lnTo>
                    <a:pt x="9519" y="12238"/>
                  </a:lnTo>
                  <a:lnTo>
                    <a:pt x="64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9"/>
            <p:cNvSpPr/>
            <p:nvPr/>
          </p:nvSpPr>
          <p:spPr>
            <a:xfrm>
              <a:off x="5684871" y="2602027"/>
              <a:ext cx="1185006" cy="718594"/>
            </a:xfrm>
            <a:custGeom>
              <a:avLst/>
              <a:gdLst/>
              <a:ahLst/>
              <a:cxnLst/>
              <a:rect l="l" t="t" r="r" b="b"/>
              <a:pathLst>
                <a:path w="17048" h="10338" extrusionOk="0">
                  <a:moveTo>
                    <a:pt x="770" y="0"/>
                  </a:moveTo>
                  <a:lnTo>
                    <a:pt x="1" y="342"/>
                  </a:lnTo>
                  <a:cubicBezTo>
                    <a:pt x="1" y="342"/>
                    <a:pt x="4990" y="10338"/>
                    <a:pt x="5078" y="10338"/>
                  </a:cubicBezTo>
                  <a:cubicBezTo>
                    <a:pt x="5078" y="10338"/>
                    <a:pt x="5078" y="10338"/>
                    <a:pt x="5078" y="10338"/>
                  </a:cubicBezTo>
                  <a:cubicBezTo>
                    <a:pt x="5160" y="10330"/>
                    <a:pt x="17048" y="4782"/>
                    <a:pt x="17048" y="4782"/>
                  </a:cubicBezTo>
                  <a:lnTo>
                    <a:pt x="16759" y="3720"/>
                  </a:lnTo>
                  <a:lnTo>
                    <a:pt x="9476" y="5501"/>
                  </a:lnTo>
                  <a:cubicBezTo>
                    <a:pt x="7907" y="5884"/>
                    <a:pt x="6408" y="6519"/>
                    <a:pt x="5038" y="7379"/>
                  </a:cubicBezTo>
                  <a:lnTo>
                    <a:pt x="4853" y="6931"/>
                  </a:lnTo>
                  <a:cubicBezTo>
                    <a:pt x="4331" y="5676"/>
                    <a:pt x="3694" y="4472"/>
                    <a:pt x="2951" y="3335"/>
                  </a:cubicBezTo>
                  <a:lnTo>
                    <a:pt x="77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9"/>
            <p:cNvSpPr/>
            <p:nvPr/>
          </p:nvSpPr>
          <p:spPr>
            <a:xfrm>
              <a:off x="6030134" y="2921779"/>
              <a:ext cx="556914" cy="197478"/>
            </a:xfrm>
            <a:custGeom>
              <a:avLst/>
              <a:gdLst/>
              <a:ahLst/>
              <a:cxnLst/>
              <a:rect l="l" t="t" r="r" b="b"/>
              <a:pathLst>
                <a:path w="8012" h="2841" extrusionOk="0">
                  <a:moveTo>
                    <a:pt x="7944" y="1"/>
                  </a:moveTo>
                  <a:cubicBezTo>
                    <a:pt x="7940" y="1"/>
                    <a:pt x="7935" y="1"/>
                    <a:pt x="7930" y="3"/>
                  </a:cubicBezTo>
                  <a:cubicBezTo>
                    <a:pt x="7911" y="6"/>
                    <a:pt x="6107" y="417"/>
                    <a:pt x="4001" y="969"/>
                  </a:cubicBezTo>
                  <a:cubicBezTo>
                    <a:pt x="1888" y="1524"/>
                    <a:pt x="55" y="2715"/>
                    <a:pt x="37" y="2727"/>
                  </a:cubicBezTo>
                  <a:cubicBezTo>
                    <a:pt x="9" y="2745"/>
                    <a:pt x="1" y="2785"/>
                    <a:pt x="20" y="2812"/>
                  </a:cubicBezTo>
                  <a:cubicBezTo>
                    <a:pt x="32" y="2831"/>
                    <a:pt x="52" y="2840"/>
                    <a:pt x="71" y="2840"/>
                  </a:cubicBezTo>
                  <a:cubicBezTo>
                    <a:pt x="84" y="2840"/>
                    <a:pt x="96" y="2838"/>
                    <a:pt x="106" y="2832"/>
                  </a:cubicBezTo>
                  <a:cubicBezTo>
                    <a:pt x="124" y="2819"/>
                    <a:pt x="1938" y="1639"/>
                    <a:pt x="4033" y="1089"/>
                  </a:cubicBezTo>
                  <a:cubicBezTo>
                    <a:pt x="6136" y="539"/>
                    <a:pt x="7940" y="128"/>
                    <a:pt x="7957" y="124"/>
                  </a:cubicBezTo>
                  <a:cubicBezTo>
                    <a:pt x="7991" y="116"/>
                    <a:pt x="8012" y="83"/>
                    <a:pt x="8004" y="49"/>
                  </a:cubicBezTo>
                  <a:cubicBezTo>
                    <a:pt x="7997" y="21"/>
                    <a:pt x="7972" y="1"/>
                    <a:pt x="7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9"/>
            <p:cNvSpPr/>
            <p:nvPr/>
          </p:nvSpPr>
          <p:spPr>
            <a:xfrm>
              <a:off x="6508511" y="2888831"/>
              <a:ext cx="346090" cy="90780"/>
            </a:xfrm>
            <a:custGeom>
              <a:avLst/>
              <a:gdLst/>
              <a:ahLst/>
              <a:cxnLst/>
              <a:rect l="l" t="t" r="r" b="b"/>
              <a:pathLst>
                <a:path w="4979" h="1306" extrusionOk="0">
                  <a:moveTo>
                    <a:pt x="4910" y="1"/>
                  </a:moveTo>
                  <a:cubicBezTo>
                    <a:pt x="4905" y="1"/>
                    <a:pt x="4900" y="2"/>
                    <a:pt x="4895" y="3"/>
                  </a:cubicBezTo>
                  <a:lnTo>
                    <a:pt x="54" y="1182"/>
                  </a:lnTo>
                  <a:cubicBezTo>
                    <a:pt x="21" y="1190"/>
                    <a:pt x="0" y="1223"/>
                    <a:pt x="8" y="1258"/>
                  </a:cubicBezTo>
                  <a:cubicBezTo>
                    <a:pt x="15" y="1286"/>
                    <a:pt x="40" y="1306"/>
                    <a:pt x="69" y="1306"/>
                  </a:cubicBezTo>
                  <a:cubicBezTo>
                    <a:pt x="74" y="1306"/>
                    <a:pt x="80" y="1304"/>
                    <a:pt x="83" y="1302"/>
                  </a:cubicBezTo>
                  <a:lnTo>
                    <a:pt x="4925" y="123"/>
                  </a:lnTo>
                  <a:cubicBezTo>
                    <a:pt x="4958" y="115"/>
                    <a:pt x="4978" y="82"/>
                    <a:pt x="4970" y="48"/>
                  </a:cubicBezTo>
                  <a:cubicBezTo>
                    <a:pt x="4963" y="20"/>
                    <a:pt x="4938" y="1"/>
                    <a:pt x="49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9"/>
            <p:cNvSpPr/>
            <p:nvPr/>
          </p:nvSpPr>
          <p:spPr>
            <a:xfrm>
              <a:off x="6414462" y="2928800"/>
              <a:ext cx="346090" cy="90711"/>
            </a:xfrm>
            <a:custGeom>
              <a:avLst/>
              <a:gdLst/>
              <a:ahLst/>
              <a:cxnLst/>
              <a:rect l="l" t="t" r="r" b="b"/>
              <a:pathLst>
                <a:path w="4979" h="1305" extrusionOk="0">
                  <a:moveTo>
                    <a:pt x="4909" y="1"/>
                  </a:moveTo>
                  <a:cubicBezTo>
                    <a:pt x="4904" y="1"/>
                    <a:pt x="4899" y="1"/>
                    <a:pt x="4895" y="2"/>
                  </a:cubicBezTo>
                  <a:lnTo>
                    <a:pt x="54" y="1182"/>
                  </a:lnTo>
                  <a:cubicBezTo>
                    <a:pt x="21" y="1191"/>
                    <a:pt x="0" y="1224"/>
                    <a:pt x="8" y="1257"/>
                  </a:cubicBezTo>
                  <a:cubicBezTo>
                    <a:pt x="15" y="1287"/>
                    <a:pt x="40" y="1305"/>
                    <a:pt x="69" y="1305"/>
                  </a:cubicBezTo>
                  <a:cubicBezTo>
                    <a:pt x="72" y="1305"/>
                    <a:pt x="77" y="1304"/>
                    <a:pt x="83" y="1302"/>
                  </a:cubicBezTo>
                  <a:lnTo>
                    <a:pt x="4925" y="123"/>
                  </a:lnTo>
                  <a:cubicBezTo>
                    <a:pt x="4958" y="115"/>
                    <a:pt x="4978" y="81"/>
                    <a:pt x="4970" y="48"/>
                  </a:cubicBezTo>
                  <a:cubicBezTo>
                    <a:pt x="4962" y="20"/>
                    <a:pt x="4937" y="1"/>
                    <a:pt x="4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9"/>
            <p:cNvSpPr/>
            <p:nvPr/>
          </p:nvSpPr>
          <p:spPr>
            <a:xfrm>
              <a:off x="5722754" y="2638798"/>
              <a:ext cx="146527" cy="218748"/>
            </a:xfrm>
            <a:custGeom>
              <a:avLst/>
              <a:gdLst/>
              <a:ahLst/>
              <a:cxnLst/>
              <a:rect l="l" t="t" r="r" b="b"/>
              <a:pathLst>
                <a:path w="2108" h="3147" extrusionOk="0">
                  <a:moveTo>
                    <a:pt x="72" y="0"/>
                  </a:moveTo>
                  <a:cubicBezTo>
                    <a:pt x="60" y="0"/>
                    <a:pt x="49" y="3"/>
                    <a:pt x="38" y="10"/>
                  </a:cubicBezTo>
                  <a:cubicBezTo>
                    <a:pt x="9" y="29"/>
                    <a:pt x="0" y="66"/>
                    <a:pt x="19" y="96"/>
                  </a:cubicBezTo>
                  <a:lnTo>
                    <a:pt x="1984" y="3119"/>
                  </a:lnTo>
                  <a:cubicBezTo>
                    <a:pt x="1996" y="3138"/>
                    <a:pt x="2016" y="3146"/>
                    <a:pt x="2037" y="3146"/>
                  </a:cubicBezTo>
                  <a:cubicBezTo>
                    <a:pt x="2048" y="3146"/>
                    <a:pt x="2060" y="3144"/>
                    <a:pt x="2070" y="3138"/>
                  </a:cubicBezTo>
                  <a:cubicBezTo>
                    <a:pt x="2100" y="3119"/>
                    <a:pt x="2107" y="3081"/>
                    <a:pt x="2089" y="3052"/>
                  </a:cubicBezTo>
                  <a:lnTo>
                    <a:pt x="123" y="29"/>
                  </a:lnTo>
                  <a:cubicBezTo>
                    <a:pt x="112" y="10"/>
                    <a:pt x="92"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9"/>
            <p:cNvSpPr/>
            <p:nvPr/>
          </p:nvSpPr>
          <p:spPr>
            <a:xfrm>
              <a:off x="5684801" y="2625730"/>
              <a:ext cx="1387767" cy="1419464"/>
            </a:xfrm>
            <a:custGeom>
              <a:avLst/>
              <a:gdLst/>
              <a:ahLst/>
              <a:cxnLst/>
              <a:rect l="l" t="t" r="r" b="b"/>
              <a:pathLst>
                <a:path w="19965" h="20421" extrusionOk="0">
                  <a:moveTo>
                    <a:pt x="1" y="1"/>
                  </a:moveTo>
                  <a:lnTo>
                    <a:pt x="2915" y="12937"/>
                  </a:lnTo>
                  <a:lnTo>
                    <a:pt x="7696" y="20421"/>
                  </a:lnTo>
                  <a:lnTo>
                    <a:pt x="19964" y="17377"/>
                  </a:lnTo>
                  <a:lnTo>
                    <a:pt x="17050" y="4440"/>
                  </a:lnTo>
                  <a:lnTo>
                    <a:pt x="5433" y="7323"/>
                  </a:lnTo>
                  <a:cubicBezTo>
                    <a:pt x="5359" y="7341"/>
                    <a:pt x="5284" y="7350"/>
                    <a:pt x="5210" y="7350"/>
                  </a:cubicBezTo>
                  <a:cubicBezTo>
                    <a:pt x="4901" y="7350"/>
                    <a:pt x="4607" y="7194"/>
                    <a:pt x="4435" y="6926"/>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9"/>
            <p:cNvSpPr/>
            <p:nvPr/>
          </p:nvSpPr>
          <p:spPr>
            <a:xfrm>
              <a:off x="6091026" y="3142756"/>
              <a:ext cx="212284" cy="907940"/>
            </a:xfrm>
            <a:custGeom>
              <a:avLst/>
              <a:gdLst/>
              <a:ahLst/>
              <a:cxnLst/>
              <a:rect l="l" t="t" r="r" b="b"/>
              <a:pathLst>
                <a:path w="3054" h="13062" extrusionOk="0">
                  <a:moveTo>
                    <a:pt x="70" y="1"/>
                  </a:moveTo>
                  <a:cubicBezTo>
                    <a:pt x="65" y="1"/>
                    <a:pt x="60" y="1"/>
                    <a:pt x="55" y="2"/>
                  </a:cubicBezTo>
                  <a:cubicBezTo>
                    <a:pt x="22" y="11"/>
                    <a:pt x="1" y="44"/>
                    <a:pt x="8" y="77"/>
                  </a:cubicBezTo>
                  <a:lnTo>
                    <a:pt x="2923" y="13014"/>
                  </a:lnTo>
                  <a:cubicBezTo>
                    <a:pt x="2928" y="13042"/>
                    <a:pt x="2955" y="13062"/>
                    <a:pt x="2984" y="13062"/>
                  </a:cubicBezTo>
                  <a:cubicBezTo>
                    <a:pt x="2987" y="13062"/>
                    <a:pt x="2991" y="13061"/>
                    <a:pt x="2998" y="13061"/>
                  </a:cubicBezTo>
                  <a:cubicBezTo>
                    <a:pt x="3032" y="13052"/>
                    <a:pt x="3053" y="13019"/>
                    <a:pt x="3045" y="12986"/>
                  </a:cubicBezTo>
                  <a:lnTo>
                    <a:pt x="130" y="50"/>
                  </a:lnTo>
                  <a:cubicBezTo>
                    <a:pt x="124" y="20"/>
                    <a:pt x="98"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9"/>
            <p:cNvSpPr/>
            <p:nvPr/>
          </p:nvSpPr>
          <p:spPr>
            <a:xfrm>
              <a:off x="5967156" y="3086452"/>
              <a:ext cx="212214" cy="908009"/>
            </a:xfrm>
            <a:custGeom>
              <a:avLst/>
              <a:gdLst/>
              <a:ahLst/>
              <a:cxnLst/>
              <a:rect l="l" t="t" r="r" b="b"/>
              <a:pathLst>
                <a:path w="3053" h="13063" extrusionOk="0">
                  <a:moveTo>
                    <a:pt x="69" y="0"/>
                  </a:moveTo>
                  <a:cubicBezTo>
                    <a:pt x="64" y="0"/>
                    <a:pt x="60" y="1"/>
                    <a:pt x="55" y="2"/>
                  </a:cubicBezTo>
                  <a:cubicBezTo>
                    <a:pt x="22" y="10"/>
                    <a:pt x="1" y="43"/>
                    <a:pt x="8" y="77"/>
                  </a:cubicBezTo>
                  <a:lnTo>
                    <a:pt x="2923" y="13014"/>
                  </a:lnTo>
                  <a:cubicBezTo>
                    <a:pt x="2928" y="13042"/>
                    <a:pt x="2955" y="13062"/>
                    <a:pt x="2983" y="13062"/>
                  </a:cubicBezTo>
                  <a:cubicBezTo>
                    <a:pt x="2987" y="13062"/>
                    <a:pt x="2993" y="13062"/>
                    <a:pt x="2998" y="13060"/>
                  </a:cubicBezTo>
                  <a:cubicBezTo>
                    <a:pt x="3031" y="13053"/>
                    <a:pt x="3052" y="13018"/>
                    <a:pt x="3045" y="12985"/>
                  </a:cubicBezTo>
                  <a:lnTo>
                    <a:pt x="130" y="49"/>
                  </a:lnTo>
                  <a:cubicBezTo>
                    <a:pt x="123" y="20"/>
                    <a:pt x="97"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9"/>
            <p:cNvSpPr/>
            <p:nvPr/>
          </p:nvSpPr>
          <p:spPr>
            <a:xfrm>
              <a:off x="6369975" y="3259466"/>
              <a:ext cx="381401" cy="291733"/>
            </a:xfrm>
            <a:custGeom>
              <a:avLst/>
              <a:gdLst/>
              <a:ahLst/>
              <a:cxnLst/>
              <a:rect l="l" t="t" r="r" b="b"/>
              <a:pathLst>
                <a:path w="5487" h="4197" extrusionOk="0">
                  <a:moveTo>
                    <a:pt x="4693" y="140"/>
                  </a:moveTo>
                  <a:lnTo>
                    <a:pt x="5346" y="3036"/>
                  </a:lnTo>
                  <a:lnTo>
                    <a:pt x="800" y="4061"/>
                  </a:lnTo>
                  <a:lnTo>
                    <a:pt x="147" y="1163"/>
                  </a:lnTo>
                  <a:lnTo>
                    <a:pt x="4693" y="140"/>
                  </a:lnTo>
                  <a:close/>
                  <a:moveTo>
                    <a:pt x="4737" y="1"/>
                  </a:moveTo>
                  <a:cubicBezTo>
                    <a:pt x="4733" y="1"/>
                    <a:pt x="4728" y="1"/>
                    <a:pt x="4723" y="3"/>
                  </a:cubicBezTo>
                  <a:lnTo>
                    <a:pt x="57" y="1055"/>
                  </a:lnTo>
                  <a:cubicBezTo>
                    <a:pt x="22" y="1063"/>
                    <a:pt x="1" y="1097"/>
                    <a:pt x="9" y="1130"/>
                  </a:cubicBezTo>
                  <a:lnTo>
                    <a:pt x="690" y="4148"/>
                  </a:lnTo>
                  <a:cubicBezTo>
                    <a:pt x="694" y="4164"/>
                    <a:pt x="705" y="4178"/>
                    <a:pt x="717" y="4188"/>
                  </a:cubicBezTo>
                  <a:cubicBezTo>
                    <a:pt x="728" y="4194"/>
                    <a:pt x="739" y="4197"/>
                    <a:pt x="752" y="4197"/>
                  </a:cubicBezTo>
                  <a:cubicBezTo>
                    <a:pt x="757" y="4197"/>
                    <a:pt x="760" y="4197"/>
                    <a:pt x="765" y="4195"/>
                  </a:cubicBezTo>
                  <a:lnTo>
                    <a:pt x="5432" y="3143"/>
                  </a:lnTo>
                  <a:cubicBezTo>
                    <a:pt x="5465" y="3136"/>
                    <a:pt x="5487" y="3101"/>
                    <a:pt x="5479" y="3068"/>
                  </a:cubicBezTo>
                  <a:lnTo>
                    <a:pt x="4798" y="50"/>
                  </a:lnTo>
                  <a:cubicBezTo>
                    <a:pt x="4795" y="34"/>
                    <a:pt x="4784" y="20"/>
                    <a:pt x="4770" y="11"/>
                  </a:cubicBezTo>
                  <a:cubicBezTo>
                    <a:pt x="4761" y="4"/>
                    <a:pt x="4749" y="1"/>
                    <a:pt x="4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9"/>
            <p:cNvSpPr/>
            <p:nvPr/>
          </p:nvSpPr>
          <p:spPr>
            <a:xfrm>
              <a:off x="6906672" y="2616902"/>
              <a:ext cx="344700" cy="256283"/>
            </a:xfrm>
            <a:custGeom>
              <a:avLst/>
              <a:gdLst/>
              <a:ahLst/>
              <a:cxnLst/>
              <a:rect l="l" t="t" r="r" b="b"/>
              <a:pathLst>
                <a:path w="4959" h="3687" extrusionOk="0">
                  <a:moveTo>
                    <a:pt x="2146" y="1"/>
                  </a:moveTo>
                  <a:cubicBezTo>
                    <a:pt x="2001" y="1"/>
                    <a:pt x="1849" y="102"/>
                    <a:pt x="1776" y="226"/>
                  </a:cubicBezTo>
                  <a:cubicBezTo>
                    <a:pt x="1591" y="166"/>
                    <a:pt x="1394" y="134"/>
                    <a:pt x="1198" y="134"/>
                  </a:cubicBezTo>
                  <a:cubicBezTo>
                    <a:pt x="967" y="134"/>
                    <a:pt x="737" y="178"/>
                    <a:pt x="528" y="273"/>
                  </a:cubicBezTo>
                  <a:cubicBezTo>
                    <a:pt x="247" y="401"/>
                    <a:pt x="45" y="689"/>
                    <a:pt x="23" y="998"/>
                  </a:cubicBezTo>
                  <a:cubicBezTo>
                    <a:pt x="0" y="1305"/>
                    <a:pt x="166" y="1625"/>
                    <a:pt x="425" y="1793"/>
                  </a:cubicBezTo>
                  <a:cubicBezTo>
                    <a:pt x="254" y="1973"/>
                    <a:pt x="221" y="2271"/>
                    <a:pt x="352" y="2483"/>
                  </a:cubicBezTo>
                  <a:cubicBezTo>
                    <a:pt x="454" y="2651"/>
                    <a:pt x="650" y="2753"/>
                    <a:pt x="845" y="2753"/>
                  </a:cubicBezTo>
                  <a:cubicBezTo>
                    <a:pt x="897" y="2753"/>
                    <a:pt x="949" y="2746"/>
                    <a:pt x="999" y="2731"/>
                  </a:cubicBezTo>
                  <a:lnTo>
                    <a:pt x="4660" y="3686"/>
                  </a:lnTo>
                  <a:cubicBezTo>
                    <a:pt x="4809" y="3214"/>
                    <a:pt x="4941" y="2731"/>
                    <a:pt x="4949" y="2236"/>
                  </a:cubicBezTo>
                  <a:cubicBezTo>
                    <a:pt x="4959" y="1742"/>
                    <a:pt x="4830" y="1229"/>
                    <a:pt x="4507" y="854"/>
                  </a:cubicBezTo>
                  <a:cubicBezTo>
                    <a:pt x="4270" y="578"/>
                    <a:pt x="3940" y="391"/>
                    <a:pt x="3590" y="293"/>
                  </a:cubicBezTo>
                  <a:cubicBezTo>
                    <a:pt x="3382" y="236"/>
                    <a:pt x="3169" y="214"/>
                    <a:pt x="2956" y="214"/>
                  </a:cubicBezTo>
                  <a:cubicBezTo>
                    <a:pt x="2808" y="214"/>
                    <a:pt x="2661" y="225"/>
                    <a:pt x="2514" y="242"/>
                  </a:cubicBezTo>
                  <a:cubicBezTo>
                    <a:pt x="2452" y="106"/>
                    <a:pt x="2310" y="10"/>
                    <a:pt x="2162" y="1"/>
                  </a:cubicBezTo>
                  <a:cubicBezTo>
                    <a:pt x="2157" y="1"/>
                    <a:pt x="2151" y="1"/>
                    <a:pt x="2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9"/>
            <p:cNvSpPr/>
            <p:nvPr/>
          </p:nvSpPr>
          <p:spPr>
            <a:xfrm>
              <a:off x="6953245" y="2761694"/>
              <a:ext cx="289301" cy="287563"/>
            </a:xfrm>
            <a:custGeom>
              <a:avLst/>
              <a:gdLst/>
              <a:ahLst/>
              <a:cxnLst/>
              <a:rect l="l" t="t" r="r" b="b"/>
              <a:pathLst>
                <a:path w="4162" h="4137" extrusionOk="0">
                  <a:moveTo>
                    <a:pt x="1438" y="1"/>
                  </a:moveTo>
                  <a:cubicBezTo>
                    <a:pt x="1314" y="194"/>
                    <a:pt x="1087" y="340"/>
                    <a:pt x="871" y="418"/>
                  </a:cubicBezTo>
                  <a:cubicBezTo>
                    <a:pt x="758" y="458"/>
                    <a:pt x="639" y="478"/>
                    <a:pt x="519" y="478"/>
                  </a:cubicBezTo>
                  <a:cubicBezTo>
                    <a:pt x="409" y="478"/>
                    <a:pt x="298" y="461"/>
                    <a:pt x="193" y="426"/>
                  </a:cubicBezTo>
                  <a:cubicBezTo>
                    <a:pt x="149" y="714"/>
                    <a:pt x="111" y="976"/>
                    <a:pt x="66" y="1264"/>
                  </a:cubicBezTo>
                  <a:cubicBezTo>
                    <a:pt x="1" y="1694"/>
                    <a:pt x="17" y="2180"/>
                    <a:pt x="294" y="2517"/>
                  </a:cubicBezTo>
                  <a:cubicBezTo>
                    <a:pt x="543" y="2823"/>
                    <a:pt x="936" y="3005"/>
                    <a:pt x="1331" y="3005"/>
                  </a:cubicBezTo>
                  <a:cubicBezTo>
                    <a:pt x="1372" y="3005"/>
                    <a:pt x="1413" y="3003"/>
                    <a:pt x="1454" y="2999"/>
                  </a:cubicBezTo>
                  <a:cubicBezTo>
                    <a:pt x="1560" y="3383"/>
                    <a:pt x="1686" y="3752"/>
                    <a:pt x="1791" y="4137"/>
                  </a:cubicBezTo>
                  <a:lnTo>
                    <a:pt x="3648" y="3229"/>
                  </a:lnTo>
                  <a:cubicBezTo>
                    <a:pt x="3563" y="2960"/>
                    <a:pt x="3451" y="2697"/>
                    <a:pt x="3368" y="2429"/>
                  </a:cubicBezTo>
                  <a:cubicBezTo>
                    <a:pt x="3674" y="2413"/>
                    <a:pt x="3959" y="2197"/>
                    <a:pt x="4061" y="1908"/>
                  </a:cubicBezTo>
                  <a:cubicBezTo>
                    <a:pt x="4161" y="1618"/>
                    <a:pt x="4074" y="1271"/>
                    <a:pt x="3845" y="1068"/>
                  </a:cubicBezTo>
                  <a:cubicBezTo>
                    <a:pt x="3702" y="942"/>
                    <a:pt x="3511" y="875"/>
                    <a:pt x="3320" y="875"/>
                  </a:cubicBezTo>
                  <a:cubicBezTo>
                    <a:pt x="3205" y="875"/>
                    <a:pt x="3090" y="899"/>
                    <a:pt x="2986" y="950"/>
                  </a:cubicBezTo>
                  <a:cubicBezTo>
                    <a:pt x="2959" y="789"/>
                    <a:pt x="2923" y="655"/>
                    <a:pt x="2894" y="496"/>
                  </a:cubicBezTo>
                  <a:cubicBezTo>
                    <a:pt x="2883" y="497"/>
                    <a:pt x="2872" y="498"/>
                    <a:pt x="2861" y="498"/>
                  </a:cubicBezTo>
                  <a:cubicBezTo>
                    <a:pt x="2725" y="498"/>
                    <a:pt x="2606" y="389"/>
                    <a:pt x="2590" y="250"/>
                  </a:cubicBezTo>
                  <a:cubicBezTo>
                    <a:pt x="2562" y="293"/>
                    <a:pt x="2508" y="314"/>
                    <a:pt x="2454" y="314"/>
                  </a:cubicBezTo>
                  <a:cubicBezTo>
                    <a:pt x="2424" y="314"/>
                    <a:pt x="2393" y="307"/>
                    <a:pt x="2368" y="295"/>
                  </a:cubicBezTo>
                  <a:cubicBezTo>
                    <a:pt x="2295" y="260"/>
                    <a:pt x="2255" y="168"/>
                    <a:pt x="2279" y="92"/>
                  </a:cubicBezTo>
                  <a:lnTo>
                    <a:pt x="2279" y="92"/>
                  </a:lnTo>
                  <a:cubicBezTo>
                    <a:pt x="2184" y="185"/>
                    <a:pt x="2026" y="224"/>
                    <a:pt x="1886" y="224"/>
                  </a:cubicBezTo>
                  <a:cubicBezTo>
                    <a:pt x="1866" y="224"/>
                    <a:pt x="1845" y="223"/>
                    <a:pt x="1825" y="221"/>
                  </a:cubicBezTo>
                  <a:cubicBezTo>
                    <a:pt x="1673" y="207"/>
                    <a:pt x="1528" y="125"/>
                    <a:pt x="1438" y="1"/>
                  </a:cubicBezTo>
                  <a:close/>
                </a:path>
              </a:pathLst>
            </a:custGeom>
            <a:solidFill>
              <a:srgbClr val="A77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9"/>
            <p:cNvSpPr/>
            <p:nvPr/>
          </p:nvSpPr>
          <p:spPr>
            <a:xfrm>
              <a:off x="7082258" y="2860748"/>
              <a:ext cx="17377" cy="17378"/>
            </a:xfrm>
            <a:custGeom>
              <a:avLst/>
              <a:gdLst/>
              <a:ahLst/>
              <a:cxnLst/>
              <a:rect l="l" t="t" r="r" b="b"/>
              <a:pathLst>
                <a:path w="250" h="250" extrusionOk="0">
                  <a:moveTo>
                    <a:pt x="124" y="0"/>
                  </a:moveTo>
                  <a:cubicBezTo>
                    <a:pt x="56" y="0"/>
                    <a:pt x="0" y="56"/>
                    <a:pt x="0" y="125"/>
                  </a:cubicBezTo>
                  <a:cubicBezTo>
                    <a:pt x="0" y="193"/>
                    <a:pt x="56" y="250"/>
                    <a:pt x="124" y="250"/>
                  </a:cubicBezTo>
                  <a:cubicBezTo>
                    <a:pt x="194" y="250"/>
                    <a:pt x="250" y="193"/>
                    <a:pt x="250" y="125"/>
                  </a:cubicBezTo>
                  <a:cubicBezTo>
                    <a:pt x="250" y="56"/>
                    <a:pt x="19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9"/>
            <p:cNvSpPr/>
            <p:nvPr/>
          </p:nvSpPr>
          <p:spPr>
            <a:xfrm>
              <a:off x="6978130" y="2844552"/>
              <a:ext cx="17447" cy="17378"/>
            </a:xfrm>
            <a:custGeom>
              <a:avLst/>
              <a:gdLst/>
              <a:ahLst/>
              <a:cxnLst/>
              <a:rect l="l" t="t" r="r" b="b"/>
              <a:pathLst>
                <a:path w="251" h="250" extrusionOk="0">
                  <a:moveTo>
                    <a:pt x="125" y="0"/>
                  </a:moveTo>
                  <a:cubicBezTo>
                    <a:pt x="57" y="0"/>
                    <a:pt x="1" y="57"/>
                    <a:pt x="1" y="125"/>
                  </a:cubicBezTo>
                  <a:cubicBezTo>
                    <a:pt x="1" y="194"/>
                    <a:pt x="57" y="250"/>
                    <a:pt x="125" y="250"/>
                  </a:cubicBezTo>
                  <a:cubicBezTo>
                    <a:pt x="195" y="250"/>
                    <a:pt x="250" y="194"/>
                    <a:pt x="250" y="125"/>
                  </a:cubicBezTo>
                  <a:cubicBezTo>
                    <a:pt x="250" y="57"/>
                    <a:pt x="19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9"/>
            <p:cNvSpPr/>
            <p:nvPr/>
          </p:nvSpPr>
          <p:spPr>
            <a:xfrm>
              <a:off x="6975697" y="2801385"/>
              <a:ext cx="46224" cy="12234"/>
            </a:xfrm>
            <a:custGeom>
              <a:avLst/>
              <a:gdLst/>
              <a:ahLst/>
              <a:cxnLst/>
              <a:rect l="l" t="t" r="r" b="b"/>
              <a:pathLst>
                <a:path w="665" h="176" extrusionOk="0">
                  <a:moveTo>
                    <a:pt x="67" y="1"/>
                  </a:moveTo>
                  <a:cubicBezTo>
                    <a:pt x="35" y="1"/>
                    <a:pt x="6" y="24"/>
                    <a:pt x="3" y="58"/>
                  </a:cubicBezTo>
                  <a:cubicBezTo>
                    <a:pt x="1" y="92"/>
                    <a:pt x="24" y="123"/>
                    <a:pt x="60" y="126"/>
                  </a:cubicBezTo>
                  <a:lnTo>
                    <a:pt x="592" y="175"/>
                  </a:lnTo>
                  <a:lnTo>
                    <a:pt x="597" y="175"/>
                  </a:lnTo>
                  <a:cubicBezTo>
                    <a:pt x="630" y="175"/>
                    <a:pt x="656" y="152"/>
                    <a:pt x="661" y="119"/>
                  </a:cubicBezTo>
                  <a:cubicBezTo>
                    <a:pt x="665" y="84"/>
                    <a:pt x="639" y="53"/>
                    <a:pt x="604" y="51"/>
                  </a:cubicBezTo>
                  <a:lnTo>
                    <a:pt x="71" y="1"/>
                  </a:lnTo>
                  <a:cubicBezTo>
                    <a:pt x="70" y="1"/>
                    <a:pt x="68" y="1"/>
                    <a:pt x="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9"/>
            <p:cNvSpPr/>
            <p:nvPr/>
          </p:nvSpPr>
          <p:spPr>
            <a:xfrm>
              <a:off x="7017404" y="2848931"/>
              <a:ext cx="24468" cy="47406"/>
            </a:xfrm>
            <a:custGeom>
              <a:avLst/>
              <a:gdLst/>
              <a:ahLst/>
              <a:cxnLst/>
              <a:rect l="l" t="t" r="r" b="b"/>
              <a:pathLst>
                <a:path w="352" h="682" extrusionOk="0">
                  <a:moveTo>
                    <a:pt x="268" y="1"/>
                  </a:moveTo>
                  <a:cubicBezTo>
                    <a:pt x="242" y="1"/>
                    <a:pt x="219" y="17"/>
                    <a:pt x="209" y="42"/>
                  </a:cubicBezTo>
                  <a:lnTo>
                    <a:pt x="7" y="598"/>
                  </a:lnTo>
                  <a:cubicBezTo>
                    <a:pt x="1" y="619"/>
                    <a:pt x="3" y="640"/>
                    <a:pt x="17" y="657"/>
                  </a:cubicBezTo>
                  <a:cubicBezTo>
                    <a:pt x="29" y="672"/>
                    <a:pt x="48" y="682"/>
                    <a:pt x="66" y="682"/>
                  </a:cubicBezTo>
                  <a:lnTo>
                    <a:pt x="71" y="682"/>
                  </a:lnTo>
                  <a:lnTo>
                    <a:pt x="293" y="662"/>
                  </a:lnTo>
                  <a:cubicBezTo>
                    <a:pt x="327" y="660"/>
                    <a:pt x="352" y="630"/>
                    <a:pt x="349" y="596"/>
                  </a:cubicBezTo>
                  <a:cubicBezTo>
                    <a:pt x="346" y="563"/>
                    <a:pt x="320" y="539"/>
                    <a:pt x="286" y="539"/>
                  </a:cubicBezTo>
                  <a:cubicBezTo>
                    <a:pt x="285" y="539"/>
                    <a:pt x="283" y="539"/>
                    <a:pt x="282" y="539"/>
                  </a:cubicBezTo>
                  <a:lnTo>
                    <a:pt x="158" y="550"/>
                  </a:lnTo>
                  <a:lnTo>
                    <a:pt x="327" y="85"/>
                  </a:lnTo>
                  <a:cubicBezTo>
                    <a:pt x="339" y="52"/>
                    <a:pt x="322" y="16"/>
                    <a:pt x="289" y="5"/>
                  </a:cubicBezTo>
                  <a:cubicBezTo>
                    <a:pt x="282" y="2"/>
                    <a:pt x="27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9"/>
            <p:cNvSpPr/>
            <p:nvPr/>
          </p:nvSpPr>
          <p:spPr>
            <a:xfrm>
              <a:off x="7076141" y="2806321"/>
              <a:ext cx="52619" cy="24746"/>
            </a:xfrm>
            <a:custGeom>
              <a:avLst/>
              <a:gdLst/>
              <a:ahLst/>
              <a:cxnLst/>
              <a:rect l="l" t="t" r="r" b="b"/>
              <a:pathLst>
                <a:path w="757" h="356" extrusionOk="0">
                  <a:moveTo>
                    <a:pt x="304" y="0"/>
                  </a:moveTo>
                  <a:cubicBezTo>
                    <a:pt x="211" y="0"/>
                    <a:pt x="118" y="26"/>
                    <a:pt x="39" y="75"/>
                  </a:cubicBezTo>
                  <a:cubicBezTo>
                    <a:pt x="10" y="93"/>
                    <a:pt x="1" y="131"/>
                    <a:pt x="19" y="161"/>
                  </a:cubicBezTo>
                  <a:cubicBezTo>
                    <a:pt x="31" y="180"/>
                    <a:pt x="51" y="190"/>
                    <a:pt x="71" y="190"/>
                  </a:cubicBezTo>
                  <a:cubicBezTo>
                    <a:pt x="83" y="190"/>
                    <a:pt x="94" y="187"/>
                    <a:pt x="104" y="180"/>
                  </a:cubicBezTo>
                  <a:cubicBezTo>
                    <a:pt x="164" y="144"/>
                    <a:pt x="234" y="125"/>
                    <a:pt x="303" y="125"/>
                  </a:cubicBezTo>
                  <a:cubicBezTo>
                    <a:pt x="335" y="125"/>
                    <a:pt x="368" y="129"/>
                    <a:pt x="399" y="137"/>
                  </a:cubicBezTo>
                  <a:cubicBezTo>
                    <a:pt x="496" y="163"/>
                    <a:pt x="584" y="233"/>
                    <a:pt x="632" y="322"/>
                  </a:cubicBezTo>
                  <a:cubicBezTo>
                    <a:pt x="642" y="344"/>
                    <a:pt x="664" y="356"/>
                    <a:pt x="686" y="356"/>
                  </a:cubicBezTo>
                  <a:cubicBezTo>
                    <a:pt x="696" y="356"/>
                    <a:pt x="707" y="353"/>
                    <a:pt x="716" y="348"/>
                  </a:cubicBezTo>
                  <a:cubicBezTo>
                    <a:pt x="746" y="332"/>
                    <a:pt x="757" y="295"/>
                    <a:pt x="741" y="264"/>
                  </a:cubicBezTo>
                  <a:cubicBezTo>
                    <a:pt x="677" y="145"/>
                    <a:pt x="562" y="52"/>
                    <a:pt x="431" y="18"/>
                  </a:cubicBezTo>
                  <a:cubicBezTo>
                    <a:pt x="390" y="6"/>
                    <a:pt x="347" y="0"/>
                    <a:pt x="3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9"/>
            <p:cNvSpPr/>
            <p:nvPr/>
          </p:nvSpPr>
          <p:spPr>
            <a:xfrm>
              <a:off x="7170954" y="2862972"/>
              <a:ext cx="39968" cy="9523"/>
            </a:xfrm>
            <a:custGeom>
              <a:avLst/>
              <a:gdLst/>
              <a:ahLst/>
              <a:cxnLst/>
              <a:rect l="l" t="t" r="r" b="b"/>
              <a:pathLst>
                <a:path w="575" h="137" extrusionOk="0">
                  <a:moveTo>
                    <a:pt x="513" y="0"/>
                  </a:moveTo>
                  <a:cubicBezTo>
                    <a:pt x="512" y="0"/>
                    <a:pt x="511" y="0"/>
                    <a:pt x="509" y="1"/>
                  </a:cubicBezTo>
                  <a:lnTo>
                    <a:pt x="61" y="12"/>
                  </a:lnTo>
                  <a:cubicBezTo>
                    <a:pt x="28" y="13"/>
                    <a:pt x="0" y="42"/>
                    <a:pt x="1" y="76"/>
                  </a:cubicBezTo>
                  <a:cubicBezTo>
                    <a:pt x="3" y="110"/>
                    <a:pt x="31" y="136"/>
                    <a:pt x="65" y="136"/>
                  </a:cubicBezTo>
                  <a:lnTo>
                    <a:pt x="66" y="136"/>
                  </a:lnTo>
                  <a:lnTo>
                    <a:pt x="514" y="125"/>
                  </a:lnTo>
                  <a:cubicBezTo>
                    <a:pt x="547" y="124"/>
                    <a:pt x="575" y="96"/>
                    <a:pt x="574" y="60"/>
                  </a:cubicBezTo>
                  <a:cubicBezTo>
                    <a:pt x="573" y="28"/>
                    <a:pt x="545" y="0"/>
                    <a:pt x="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9"/>
            <p:cNvSpPr/>
            <p:nvPr/>
          </p:nvSpPr>
          <p:spPr>
            <a:xfrm>
              <a:off x="7162335" y="2926575"/>
              <a:ext cx="40246" cy="11817"/>
            </a:xfrm>
            <a:custGeom>
              <a:avLst/>
              <a:gdLst/>
              <a:ahLst/>
              <a:cxnLst/>
              <a:rect l="l" t="t" r="r" b="b"/>
              <a:pathLst>
                <a:path w="579" h="170" extrusionOk="0">
                  <a:moveTo>
                    <a:pt x="507" y="1"/>
                  </a:moveTo>
                  <a:cubicBezTo>
                    <a:pt x="499" y="1"/>
                    <a:pt x="491" y="2"/>
                    <a:pt x="484" y="5"/>
                  </a:cubicBezTo>
                  <a:cubicBezTo>
                    <a:pt x="420" y="32"/>
                    <a:pt x="352" y="45"/>
                    <a:pt x="284" y="45"/>
                  </a:cubicBezTo>
                  <a:cubicBezTo>
                    <a:pt x="219" y="45"/>
                    <a:pt x="154" y="33"/>
                    <a:pt x="93" y="9"/>
                  </a:cubicBezTo>
                  <a:cubicBezTo>
                    <a:pt x="86" y="5"/>
                    <a:pt x="78" y="4"/>
                    <a:pt x="70" y="4"/>
                  </a:cubicBezTo>
                  <a:cubicBezTo>
                    <a:pt x="45" y="4"/>
                    <a:pt x="22" y="19"/>
                    <a:pt x="13" y="43"/>
                  </a:cubicBezTo>
                  <a:cubicBezTo>
                    <a:pt x="0" y="75"/>
                    <a:pt x="16" y="111"/>
                    <a:pt x="48" y="123"/>
                  </a:cubicBezTo>
                  <a:cubicBezTo>
                    <a:pt x="124" y="154"/>
                    <a:pt x="205" y="169"/>
                    <a:pt x="286" y="169"/>
                  </a:cubicBezTo>
                  <a:cubicBezTo>
                    <a:pt x="370" y="169"/>
                    <a:pt x="455" y="153"/>
                    <a:pt x="532" y="121"/>
                  </a:cubicBezTo>
                  <a:cubicBezTo>
                    <a:pt x="563" y="107"/>
                    <a:pt x="579" y="71"/>
                    <a:pt x="565" y="39"/>
                  </a:cubicBezTo>
                  <a:cubicBezTo>
                    <a:pt x="555" y="16"/>
                    <a:pt x="532" y="1"/>
                    <a:pt x="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9"/>
            <p:cNvSpPr/>
            <p:nvPr/>
          </p:nvSpPr>
          <p:spPr>
            <a:xfrm>
              <a:off x="7046946" y="2945691"/>
              <a:ext cx="87791" cy="30306"/>
            </a:xfrm>
            <a:custGeom>
              <a:avLst/>
              <a:gdLst/>
              <a:ahLst/>
              <a:cxnLst/>
              <a:rect l="l" t="t" r="r" b="b"/>
              <a:pathLst>
                <a:path w="1263" h="436" extrusionOk="0">
                  <a:moveTo>
                    <a:pt x="1191" y="0"/>
                  </a:moveTo>
                  <a:cubicBezTo>
                    <a:pt x="1179" y="0"/>
                    <a:pt x="1167" y="4"/>
                    <a:pt x="1155" y="12"/>
                  </a:cubicBezTo>
                  <a:cubicBezTo>
                    <a:pt x="870" y="206"/>
                    <a:pt x="528" y="311"/>
                    <a:pt x="183" y="311"/>
                  </a:cubicBezTo>
                  <a:cubicBezTo>
                    <a:pt x="145" y="311"/>
                    <a:pt x="108" y="309"/>
                    <a:pt x="70" y="307"/>
                  </a:cubicBezTo>
                  <a:cubicBezTo>
                    <a:pt x="68" y="307"/>
                    <a:pt x="66" y="307"/>
                    <a:pt x="64" y="307"/>
                  </a:cubicBezTo>
                  <a:cubicBezTo>
                    <a:pt x="30" y="307"/>
                    <a:pt x="6" y="331"/>
                    <a:pt x="4" y="365"/>
                  </a:cubicBezTo>
                  <a:cubicBezTo>
                    <a:pt x="0" y="399"/>
                    <a:pt x="26" y="429"/>
                    <a:pt x="60" y="431"/>
                  </a:cubicBezTo>
                  <a:cubicBezTo>
                    <a:pt x="101" y="434"/>
                    <a:pt x="140" y="435"/>
                    <a:pt x="181" y="435"/>
                  </a:cubicBezTo>
                  <a:cubicBezTo>
                    <a:pt x="551" y="435"/>
                    <a:pt x="918" y="323"/>
                    <a:pt x="1227" y="114"/>
                  </a:cubicBezTo>
                  <a:cubicBezTo>
                    <a:pt x="1255" y="94"/>
                    <a:pt x="1262" y="56"/>
                    <a:pt x="1243" y="28"/>
                  </a:cubicBezTo>
                  <a:cubicBezTo>
                    <a:pt x="1231" y="10"/>
                    <a:pt x="1211"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9"/>
            <p:cNvSpPr/>
            <p:nvPr/>
          </p:nvSpPr>
          <p:spPr>
            <a:xfrm>
              <a:off x="7042636" y="2897867"/>
              <a:ext cx="30932" cy="19741"/>
            </a:xfrm>
            <a:custGeom>
              <a:avLst/>
              <a:gdLst/>
              <a:ahLst/>
              <a:cxnLst/>
              <a:rect l="l" t="t" r="r" b="b"/>
              <a:pathLst>
                <a:path w="445" h="284" extrusionOk="0">
                  <a:moveTo>
                    <a:pt x="381" y="0"/>
                  </a:moveTo>
                  <a:cubicBezTo>
                    <a:pt x="346" y="0"/>
                    <a:pt x="318" y="28"/>
                    <a:pt x="318" y="62"/>
                  </a:cubicBezTo>
                  <a:cubicBezTo>
                    <a:pt x="318" y="107"/>
                    <a:pt x="281" y="150"/>
                    <a:pt x="238" y="157"/>
                  </a:cubicBezTo>
                  <a:cubicBezTo>
                    <a:pt x="233" y="158"/>
                    <a:pt x="228" y="159"/>
                    <a:pt x="224" y="159"/>
                  </a:cubicBezTo>
                  <a:cubicBezTo>
                    <a:pt x="184" y="159"/>
                    <a:pt x="143" y="132"/>
                    <a:pt x="130" y="94"/>
                  </a:cubicBezTo>
                  <a:cubicBezTo>
                    <a:pt x="121" y="70"/>
                    <a:pt x="97" y="54"/>
                    <a:pt x="72" y="54"/>
                  </a:cubicBezTo>
                  <a:cubicBezTo>
                    <a:pt x="64" y="54"/>
                    <a:pt x="57" y="55"/>
                    <a:pt x="49" y="58"/>
                  </a:cubicBezTo>
                  <a:cubicBezTo>
                    <a:pt x="17" y="70"/>
                    <a:pt x="0" y="106"/>
                    <a:pt x="12" y="138"/>
                  </a:cubicBezTo>
                  <a:cubicBezTo>
                    <a:pt x="44" y="225"/>
                    <a:pt x="132" y="284"/>
                    <a:pt x="223" y="284"/>
                  </a:cubicBezTo>
                  <a:cubicBezTo>
                    <a:pt x="236" y="284"/>
                    <a:pt x="247" y="283"/>
                    <a:pt x="260" y="280"/>
                  </a:cubicBezTo>
                  <a:cubicBezTo>
                    <a:pt x="364" y="262"/>
                    <a:pt x="444" y="167"/>
                    <a:pt x="444" y="62"/>
                  </a:cubicBezTo>
                  <a:cubicBezTo>
                    <a:pt x="444" y="28"/>
                    <a:pt x="415" y="0"/>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9"/>
            <p:cNvSpPr/>
            <p:nvPr/>
          </p:nvSpPr>
          <p:spPr>
            <a:xfrm>
              <a:off x="5709269" y="3157562"/>
              <a:ext cx="437983" cy="474753"/>
            </a:xfrm>
            <a:custGeom>
              <a:avLst/>
              <a:gdLst/>
              <a:ahLst/>
              <a:cxnLst/>
              <a:rect l="l" t="t" r="r" b="b"/>
              <a:pathLst>
                <a:path w="6301" h="6830" extrusionOk="0">
                  <a:moveTo>
                    <a:pt x="3002" y="0"/>
                  </a:moveTo>
                  <a:cubicBezTo>
                    <a:pt x="2364" y="602"/>
                    <a:pt x="1780" y="1148"/>
                    <a:pt x="1144" y="1749"/>
                  </a:cubicBezTo>
                  <a:cubicBezTo>
                    <a:pt x="551" y="2308"/>
                    <a:pt x="1" y="3097"/>
                    <a:pt x="39" y="3909"/>
                  </a:cubicBezTo>
                  <a:cubicBezTo>
                    <a:pt x="78" y="4722"/>
                    <a:pt x="587" y="5498"/>
                    <a:pt x="1320" y="5856"/>
                  </a:cubicBezTo>
                  <a:lnTo>
                    <a:pt x="4036" y="6829"/>
                  </a:lnTo>
                  <a:cubicBezTo>
                    <a:pt x="4696" y="6466"/>
                    <a:pt x="5340" y="6118"/>
                    <a:pt x="6000" y="5757"/>
                  </a:cubicBezTo>
                  <a:cubicBezTo>
                    <a:pt x="5969" y="5684"/>
                    <a:pt x="5891" y="5641"/>
                    <a:pt x="5814" y="5629"/>
                  </a:cubicBezTo>
                  <a:cubicBezTo>
                    <a:pt x="5795" y="5627"/>
                    <a:pt x="5777" y="5626"/>
                    <a:pt x="5759" y="5626"/>
                  </a:cubicBezTo>
                  <a:cubicBezTo>
                    <a:pt x="5699" y="5626"/>
                    <a:pt x="5639" y="5637"/>
                    <a:pt x="5581" y="5650"/>
                  </a:cubicBezTo>
                  <a:cubicBezTo>
                    <a:pt x="5136" y="5738"/>
                    <a:pt x="4663" y="5823"/>
                    <a:pt x="4217" y="5914"/>
                  </a:cubicBezTo>
                  <a:cubicBezTo>
                    <a:pt x="5075" y="5605"/>
                    <a:pt x="5778" y="4973"/>
                    <a:pt x="6205" y="4164"/>
                  </a:cubicBezTo>
                  <a:cubicBezTo>
                    <a:pt x="6160" y="4109"/>
                    <a:pt x="6088" y="4085"/>
                    <a:pt x="6017" y="4085"/>
                  </a:cubicBezTo>
                  <a:cubicBezTo>
                    <a:pt x="5996" y="4085"/>
                    <a:pt x="5976" y="4086"/>
                    <a:pt x="5957" y="4090"/>
                  </a:cubicBezTo>
                  <a:cubicBezTo>
                    <a:pt x="5867" y="4106"/>
                    <a:pt x="5787" y="4154"/>
                    <a:pt x="5709" y="4201"/>
                  </a:cubicBezTo>
                  <a:cubicBezTo>
                    <a:pt x="5478" y="4339"/>
                    <a:pt x="5296" y="4587"/>
                    <a:pt x="5032" y="4640"/>
                  </a:cubicBezTo>
                  <a:cubicBezTo>
                    <a:pt x="4695" y="4708"/>
                    <a:pt x="4381" y="4764"/>
                    <a:pt x="4044" y="4833"/>
                  </a:cubicBezTo>
                  <a:cubicBezTo>
                    <a:pt x="4789" y="4266"/>
                    <a:pt x="5554" y="3708"/>
                    <a:pt x="6300" y="3142"/>
                  </a:cubicBezTo>
                  <a:cubicBezTo>
                    <a:pt x="6275" y="3031"/>
                    <a:pt x="6158" y="2962"/>
                    <a:pt x="6046" y="2952"/>
                  </a:cubicBezTo>
                  <a:cubicBezTo>
                    <a:pt x="6035" y="2951"/>
                    <a:pt x="6024" y="2951"/>
                    <a:pt x="6014" y="2951"/>
                  </a:cubicBezTo>
                  <a:cubicBezTo>
                    <a:pt x="5913" y="2951"/>
                    <a:pt x="5814" y="2986"/>
                    <a:pt x="5717" y="3020"/>
                  </a:cubicBezTo>
                  <a:cubicBezTo>
                    <a:pt x="5033" y="3262"/>
                    <a:pt x="4347" y="3506"/>
                    <a:pt x="3661" y="3749"/>
                  </a:cubicBezTo>
                  <a:cubicBezTo>
                    <a:pt x="4382" y="3373"/>
                    <a:pt x="5125" y="2973"/>
                    <a:pt x="5846" y="2596"/>
                  </a:cubicBezTo>
                  <a:cubicBezTo>
                    <a:pt x="5839" y="2503"/>
                    <a:pt x="5757" y="2431"/>
                    <a:pt x="5667" y="2407"/>
                  </a:cubicBezTo>
                  <a:cubicBezTo>
                    <a:pt x="5631" y="2397"/>
                    <a:pt x="5593" y="2393"/>
                    <a:pt x="5555" y="2393"/>
                  </a:cubicBezTo>
                  <a:cubicBezTo>
                    <a:pt x="5501" y="2393"/>
                    <a:pt x="5447" y="2401"/>
                    <a:pt x="5393" y="2409"/>
                  </a:cubicBezTo>
                  <a:cubicBezTo>
                    <a:pt x="4874" y="2483"/>
                    <a:pt x="4346" y="2729"/>
                    <a:pt x="3831" y="2729"/>
                  </a:cubicBezTo>
                  <a:cubicBezTo>
                    <a:pt x="3711" y="2729"/>
                    <a:pt x="3592" y="2716"/>
                    <a:pt x="3475" y="2684"/>
                  </a:cubicBezTo>
                  <a:cubicBezTo>
                    <a:pt x="3297" y="2636"/>
                    <a:pt x="3141" y="2514"/>
                    <a:pt x="3051" y="2353"/>
                  </a:cubicBezTo>
                  <a:cubicBezTo>
                    <a:pt x="2962" y="2193"/>
                    <a:pt x="2947" y="1999"/>
                    <a:pt x="2979" y="1817"/>
                  </a:cubicBezTo>
                  <a:cubicBezTo>
                    <a:pt x="3050" y="1417"/>
                    <a:pt x="3119" y="1018"/>
                    <a:pt x="3190" y="618"/>
                  </a:cubicBezTo>
                  <a:cubicBezTo>
                    <a:pt x="3210" y="502"/>
                    <a:pt x="3232" y="383"/>
                    <a:pt x="3209" y="267"/>
                  </a:cubicBezTo>
                  <a:cubicBezTo>
                    <a:pt x="3188" y="150"/>
                    <a:pt x="3114" y="37"/>
                    <a:pt x="3002" y="0"/>
                  </a:cubicBezTo>
                  <a:close/>
                </a:path>
              </a:pathLst>
            </a:custGeom>
            <a:solidFill>
              <a:srgbClr val="A77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9"/>
            <p:cNvSpPr/>
            <p:nvPr/>
          </p:nvSpPr>
          <p:spPr>
            <a:xfrm>
              <a:off x="5952489" y="3392580"/>
              <a:ext cx="60960" cy="35242"/>
            </a:xfrm>
            <a:custGeom>
              <a:avLst/>
              <a:gdLst/>
              <a:ahLst/>
              <a:cxnLst/>
              <a:rect l="l" t="t" r="r" b="b"/>
              <a:pathLst>
                <a:path w="877" h="507" extrusionOk="0">
                  <a:moveTo>
                    <a:pt x="805" y="0"/>
                  </a:moveTo>
                  <a:cubicBezTo>
                    <a:pt x="795" y="0"/>
                    <a:pt x="785" y="3"/>
                    <a:pt x="776" y="8"/>
                  </a:cubicBezTo>
                  <a:lnTo>
                    <a:pt x="43" y="388"/>
                  </a:lnTo>
                  <a:cubicBezTo>
                    <a:pt x="12" y="404"/>
                    <a:pt x="0" y="442"/>
                    <a:pt x="16" y="473"/>
                  </a:cubicBezTo>
                  <a:cubicBezTo>
                    <a:pt x="27" y="494"/>
                    <a:pt x="48" y="506"/>
                    <a:pt x="71" y="506"/>
                  </a:cubicBezTo>
                  <a:cubicBezTo>
                    <a:pt x="80" y="506"/>
                    <a:pt x="90" y="504"/>
                    <a:pt x="101" y="500"/>
                  </a:cubicBezTo>
                  <a:lnTo>
                    <a:pt x="833" y="119"/>
                  </a:lnTo>
                  <a:cubicBezTo>
                    <a:pt x="864" y="103"/>
                    <a:pt x="876" y="65"/>
                    <a:pt x="860" y="34"/>
                  </a:cubicBezTo>
                  <a:cubicBezTo>
                    <a:pt x="849" y="13"/>
                    <a:pt x="827" y="0"/>
                    <a:pt x="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9"/>
            <p:cNvSpPr/>
            <p:nvPr/>
          </p:nvSpPr>
          <p:spPr>
            <a:xfrm>
              <a:off x="5975984" y="3479122"/>
              <a:ext cx="34616" cy="25649"/>
            </a:xfrm>
            <a:custGeom>
              <a:avLst/>
              <a:gdLst/>
              <a:ahLst/>
              <a:cxnLst/>
              <a:rect l="l" t="t" r="r" b="b"/>
              <a:pathLst>
                <a:path w="498" h="369" extrusionOk="0">
                  <a:moveTo>
                    <a:pt x="427" y="1"/>
                  </a:moveTo>
                  <a:cubicBezTo>
                    <a:pt x="414" y="1"/>
                    <a:pt x="402" y="4"/>
                    <a:pt x="391" y="12"/>
                  </a:cubicBezTo>
                  <a:lnTo>
                    <a:pt x="37" y="255"/>
                  </a:lnTo>
                  <a:cubicBezTo>
                    <a:pt x="9" y="275"/>
                    <a:pt x="0" y="314"/>
                    <a:pt x="20" y="341"/>
                  </a:cubicBezTo>
                  <a:cubicBezTo>
                    <a:pt x="32" y="359"/>
                    <a:pt x="51" y="368"/>
                    <a:pt x="72" y="368"/>
                  </a:cubicBezTo>
                  <a:cubicBezTo>
                    <a:pt x="84" y="368"/>
                    <a:pt x="96" y="364"/>
                    <a:pt x="107" y="357"/>
                  </a:cubicBezTo>
                  <a:lnTo>
                    <a:pt x="462" y="115"/>
                  </a:lnTo>
                  <a:cubicBezTo>
                    <a:pt x="490" y="94"/>
                    <a:pt x="498" y="56"/>
                    <a:pt x="478" y="28"/>
                  </a:cubicBezTo>
                  <a:cubicBezTo>
                    <a:pt x="466" y="10"/>
                    <a:pt x="446" y="1"/>
                    <a:pt x="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9"/>
            <p:cNvSpPr/>
            <p:nvPr/>
          </p:nvSpPr>
          <p:spPr>
            <a:xfrm>
              <a:off x="5996212" y="3557809"/>
              <a:ext cx="31349" cy="16821"/>
            </a:xfrm>
            <a:custGeom>
              <a:avLst/>
              <a:gdLst/>
              <a:ahLst/>
              <a:cxnLst/>
              <a:rect l="l" t="t" r="r" b="b"/>
              <a:pathLst>
                <a:path w="451" h="242" extrusionOk="0">
                  <a:moveTo>
                    <a:pt x="380" y="0"/>
                  </a:moveTo>
                  <a:cubicBezTo>
                    <a:pt x="373" y="0"/>
                    <a:pt x="365" y="1"/>
                    <a:pt x="358" y="4"/>
                  </a:cubicBezTo>
                  <a:lnTo>
                    <a:pt x="48" y="122"/>
                  </a:lnTo>
                  <a:cubicBezTo>
                    <a:pt x="16" y="133"/>
                    <a:pt x="0" y="170"/>
                    <a:pt x="12" y="202"/>
                  </a:cubicBezTo>
                  <a:cubicBezTo>
                    <a:pt x="23" y="226"/>
                    <a:pt x="45" y="241"/>
                    <a:pt x="71" y="241"/>
                  </a:cubicBezTo>
                  <a:cubicBezTo>
                    <a:pt x="78" y="241"/>
                    <a:pt x="86" y="240"/>
                    <a:pt x="92" y="238"/>
                  </a:cubicBezTo>
                  <a:lnTo>
                    <a:pt x="402" y="121"/>
                  </a:lnTo>
                  <a:cubicBezTo>
                    <a:pt x="434" y="108"/>
                    <a:pt x="450" y="72"/>
                    <a:pt x="439" y="40"/>
                  </a:cubicBezTo>
                  <a:cubicBezTo>
                    <a:pt x="429" y="15"/>
                    <a:pt x="405"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9"/>
            <p:cNvSpPr/>
            <p:nvPr/>
          </p:nvSpPr>
          <p:spPr>
            <a:xfrm>
              <a:off x="5871161" y="3344200"/>
              <a:ext cx="1447476" cy="830019"/>
            </a:xfrm>
            <a:custGeom>
              <a:avLst/>
              <a:gdLst/>
              <a:ahLst/>
              <a:cxnLst/>
              <a:rect l="l" t="t" r="r" b="b"/>
              <a:pathLst>
                <a:path w="20824" h="11941" extrusionOk="0">
                  <a:moveTo>
                    <a:pt x="10602" y="0"/>
                  </a:moveTo>
                  <a:cubicBezTo>
                    <a:pt x="9332" y="0"/>
                    <a:pt x="8070" y="698"/>
                    <a:pt x="6861" y="1929"/>
                  </a:cubicBezTo>
                  <a:cubicBezTo>
                    <a:pt x="4279" y="4560"/>
                    <a:pt x="109" y="11919"/>
                    <a:pt x="1" y="11941"/>
                  </a:cubicBezTo>
                  <a:lnTo>
                    <a:pt x="20824" y="11941"/>
                  </a:lnTo>
                  <a:cubicBezTo>
                    <a:pt x="20824" y="11941"/>
                    <a:pt x="17551" y="6863"/>
                    <a:pt x="14918" y="2982"/>
                  </a:cubicBezTo>
                  <a:cubicBezTo>
                    <a:pt x="13515" y="912"/>
                    <a:pt x="12053" y="0"/>
                    <a:pt x="10602" y="0"/>
                  </a:cubicBezTo>
                  <a:close/>
                  <a:moveTo>
                    <a:pt x="0" y="11941"/>
                  </a:moveTo>
                  <a:cubicBezTo>
                    <a:pt x="0" y="11941"/>
                    <a:pt x="0" y="11941"/>
                    <a:pt x="0" y="11941"/>
                  </a:cubicBezTo>
                  <a:cubicBezTo>
                    <a:pt x="1" y="11941"/>
                    <a:pt x="1" y="11941"/>
                    <a:pt x="1" y="119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9"/>
            <p:cNvSpPr/>
            <p:nvPr/>
          </p:nvSpPr>
          <p:spPr>
            <a:xfrm>
              <a:off x="5993223" y="3827791"/>
              <a:ext cx="101693" cy="143608"/>
            </a:xfrm>
            <a:custGeom>
              <a:avLst/>
              <a:gdLst/>
              <a:ahLst/>
              <a:cxnLst/>
              <a:rect l="l" t="t" r="r" b="b"/>
              <a:pathLst>
                <a:path w="1463" h="2066" extrusionOk="0">
                  <a:moveTo>
                    <a:pt x="1390" y="1"/>
                  </a:moveTo>
                  <a:cubicBezTo>
                    <a:pt x="1370" y="1"/>
                    <a:pt x="1351" y="10"/>
                    <a:pt x="1339" y="28"/>
                  </a:cubicBezTo>
                  <a:lnTo>
                    <a:pt x="20" y="1967"/>
                  </a:lnTo>
                  <a:cubicBezTo>
                    <a:pt x="0" y="1997"/>
                    <a:pt x="8" y="2036"/>
                    <a:pt x="36" y="2055"/>
                  </a:cubicBezTo>
                  <a:cubicBezTo>
                    <a:pt x="46" y="2061"/>
                    <a:pt x="59" y="2066"/>
                    <a:pt x="71" y="2066"/>
                  </a:cubicBezTo>
                  <a:cubicBezTo>
                    <a:pt x="91" y="2066"/>
                    <a:pt x="110" y="2056"/>
                    <a:pt x="123" y="2039"/>
                  </a:cubicBezTo>
                  <a:lnTo>
                    <a:pt x="1442" y="99"/>
                  </a:lnTo>
                  <a:cubicBezTo>
                    <a:pt x="1462" y="69"/>
                    <a:pt x="1455" y="30"/>
                    <a:pt x="1426" y="12"/>
                  </a:cubicBezTo>
                  <a:cubicBezTo>
                    <a:pt x="1415" y="4"/>
                    <a:pt x="1402" y="1"/>
                    <a:pt x="13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9"/>
            <p:cNvSpPr/>
            <p:nvPr/>
          </p:nvSpPr>
          <p:spPr>
            <a:xfrm>
              <a:off x="6489465" y="3793035"/>
              <a:ext cx="203664" cy="377717"/>
            </a:xfrm>
            <a:custGeom>
              <a:avLst/>
              <a:gdLst/>
              <a:ahLst/>
              <a:cxnLst/>
              <a:rect l="l" t="t" r="r" b="b"/>
              <a:pathLst>
                <a:path w="2930" h="5434" extrusionOk="0">
                  <a:moveTo>
                    <a:pt x="2860" y="0"/>
                  </a:moveTo>
                  <a:cubicBezTo>
                    <a:pt x="2837" y="0"/>
                    <a:pt x="2815" y="13"/>
                    <a:pt x="2804" y="34"/>
                  </a:cubicBezTo>
                  <a:lnTo>
                    <a:pt x="17" y="5342"/>
                  </a:lnTo>
                  <a:cubicBezTo>
                    <a:pt x="1" y="5372"/>
                    <a:pt x="12" y="5411"/>
                    <a:pt x="43" y="5426"/>
                  </a:cubicBezTo>
                  <a:cubicBezTo>
                    <a:pt x="52" y="5431"/>
                    <a:pt x="62" y="5433"/>
                    <a:pt x="72" y="5433"/>
                  </a:cubicBezTo>
                  <a:cubicBezTo>
                    <a:pt x="95" y="5433"/>
                    <a:pt x="116" y="5420"/>
                    <a:pt x="127" y="5399"/>
                  </a:cubicBezTo>
                  <a:lnTo>
                    <a:pt x="1473" y="2836"/>
                  </a:lnTo>
                  <a:lnTo>
                    <a:pt x="2623" y="5396"/>
                  </a:lnTo>
                  <a:cubicBezTo>
                    <a:pt x="2634" y="5418"/>
                    <a:pt x="2656" y="5433"/>
                    <a:pt x="2681" y="5433"/>
                  </a:cubicBezTo>
                  <a:cubicBezTo>
                    <a:pt x="2689" y="5433"/>
                    <a:pt x="2698" y="5431"/>
                    <a:pt x="2706" y="5428"/>
                  </a:cubicBezTo>
                  <a:cubicBezTo>
                    <a:pt x="2737" y="5413"/>
                    <a:pt x="2752" y="5377"/>
                    <a:pt x="2737" y="5345"/>
                  </a:cubicBezTo>
                  <a:lnTo>
                    <a:pt x="1547" y="2696"/>
                  </a:lnTo>
                  <a:lnTo>
                    <a:pt x="2915" y="92"/>
                  </a:lnTo>
                  <a:cubicBezTo>
                    <a:pt x="2929" y="63"/>
                    <a:pt x="2917" y="23"/>
                    <a:pt x="2889" y="7"/>
                  </a:cubicBezTo>
                  <a:cubicBezTo>
                    <a:pt x="2879" y="3"/>
                    <a:pt x="2870" y="0"/>
                    <a:pt x="28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9"/>
            <p:cNvSpPr/>
            <p:nvPr/>
          </p:nvSpPr>
          <p:spPr>
            <a:xfrm>
              <a:off x="6357393" y="3643725"/>
              <a:ext cx="686481" cy="528763"/>
            </a:xfrm>
            <a:custGeom>
              <a:avLst/>
              <a:gdLst/>
              <a:ahLst/>
              <a:cxnLst/>
              <a:rect l="l" t="t" r="r" b="b"/>
              <a:pathLst>
                <a:path w="9876" h="7607" extrusionOk="0">
                  <a:moveTo>
                    <a:pt x="5345" y="0"/>
                  </a:moveTo>
                  <a:cubicBezTo>
                    <a:pt x="5173" y="0"/>
                    <a:pt x="4998" y="158"/>
                    <a:pt x="4876" y="335"/>
                  </a:cubicBezTo>
                  <a:lnTo>
                    <a:pt x="20" y="7401"/>
                  </a:lnTo>
                  <a:cubicBezTo>
                    <a:pt x="0" y="7428"/>
                    <a:pt x="9" y="7468"/>
                    <a:pt x="36" y="7487"/>
                  </a:cubicBezTo>
                  <a:cubicBezTo>
                    <a:pt x="47" y="7495"/>
                    <a:pt x="59" y="7499"/>
                    <a:pt x="72" y="7499"/>
                  </a:cubicBezTo>
                  <a:cubicBezTo>
                    <a:pt x="92" y="7499"/>
                    <a:pt x="111" y="7489"/>
                    <a:pt x="123" y="7471"/>
                  </a:cubicBezTo>
                  <a:lnTo>
                    <a:pt x="4979" y="406"/>
                  </a:lnTo>
                  <a:cubicBezTo>
                    <a:pt x="5076" y="265"/>
                    <a:pt x="5219" y="125"/>
                    <a:pt x="5346" y="125"/>
                  </a:cubicBezTo>
                  <a:cubicBezTo>
                    <a:pt x="5375" y="125"/>
                    <a:pt x="5404" y="133"/>
                    <a:pt x="5431" y="150"/>
                  </a:cubicBezTo>
                  <a:cubicBezTo>
                    <a:pt x="5470" y="174"/>
                    <a:pt x="5496" y="211"/>
                    <a:pt x="5505" y="257"/>
                  </a:cubicBezTo>
                  <a:cubicBezTo>
                    <a:pt x="5532" y="385"/>
                    <a:pt x="5450" y="565"/>
                    <a:pt x="5373" y="678"/>
                  </a:cubicBezTo>
                  <a:cubicBezTo>
                    <a:pt x="5163" y="986"/>
                    <a:pt x="5141" y="1250"/>
                    <a:pt x="5314" y="1385"/>
                  </a:cubicBezTo>
                  <a:cubicBezTo>
                    <a:pt x="5370" y="1429"/>
                    <a:pt x="5432" y="1447"/>
                    <a:pt x="5497" y="1447"/>
                  </a:cubicBezTo>
                  <a:cubicBezTo>
                    <a:pt x="5648" y="1447"/>
                    <a:pt x="5809" y="1345"/>
                    <a:pt x="5917" y="1210"/>
                  </a:cubicBezTo>
                  <a:cubicBezTo>
                    <a:pt x="5942" y="1180"/>
                    <a:pt x="5966" y="1145"/>
                    <a:pt x="5992" y="1111"/>
                  </a:cubicBezTo>
                  <a:cubicBezTo>
                    <a:pt x="6086" y="982"/>
                    <a:pt x="6176" y="859"/>
                    <a:pt x="6309" y="824"/>
                  </a:cubicBezTo>
                  <a:cubicBezTo>
                    <a:pt x="6332" y="818"/>
                    <a:pt x="6353" y="815"/>
                    <a:pt x="6374" y="815"/>
                  </a:cubicBezTo>
                  <a:cubicBezTo>
                    <a:pt x="6471" y="815"/>
                    <a:pt x="6547" y="872"/>
                    <a:pt x="6586" y="910"/>
                  </a:cubicBezTo>
                  <a:cubicBezTo>
                    <a:pt x="6705" y="1027"/>
                    <a:pt x="6763" y="1216"/>
                    <a:pt x="6727" y="1368"/>
                  </a:cubicBezTo>
                  <a:cubicBezTo>
                    <a:pt x="6660" y="1646"/>
                    <a:pt x="6417" y="1849"/>
                    <a:pt x="6153" y="2051"/>
                  </a:cubicBezTo>
                  <a:cubicBezTo>
                    <a:pt x="6128" y="2070"/>
                    <a:pt x="6121" y="2106"/>
                    <a:pt x="6138" y="2133"/>
                  </a:cubicBezTo>
                  <a:cubicBezTo>
                    <a:pt x="6617" y="2895"/>
                    <a:pt x="7083" y="3635"/>
                    <a:pt x="7546" y="4373"/>
                  </a:cubicBezTo>
                  <a:cubicBezTo>
                    <a:pt x="8022" y="5131"/>
                    <a:pt x="8500" y="5888"/>
                    <a:pt x="8992" y="6671"/>
                  </a:cubicBezTo>
                  <a:cubicBezTo>
                    <a:pt x="9206" y="7010"/>
                    <a:pt x="9465" y="7319"/>
                    <a:pt x="9764" y="7591"/>
                  </a:cubicBezTo>
                  <a:cubicBezTo>
                    <a:pt x="9776" y="7602"/>
                    <a:pt x="9791" y="7607"/>
                    <a:pt x="9806" y="7607"/>
                  </a:cubicBezTo>
                  <a:cubicBezTo>
                    <a:pt x="9823" y="7607"/>
                    <a:pt x="9839" y="7599"/>
                    <a:pt x="9853" y="7588"/>
                  </a:cubicBezTo>
                  <a:cubicBezTo>
                    <a:pt x="9875" y="7562"/>
                    <a:pt x="9874" y="7522"/>
                    <a:pt x="9849" y="7499"/>
                  </a:cubicBezTo>
                  <a:cubicBezTo>
                    <a:pt x="9557" y="7236"/>
                    <a:pt x="9304" y="6935"/>
                    <a:pt x="9097" y="6605"/>
                  </a:cubicBezTo>
                  <a:cubicBezTo>
                    <a:pt x="8605" y="5823"/>
                    <a:pt x="8129" y="5065"/>
                    <a:pt x="7652" y="4306"/>
                  </a:cubicBezTo>
                  <a:cubicBezTo>
                    <a:pt x="7197" y="3583"/>
                    <a:pt x="6743" y="2860"/>
                    <a:pt x="6273" y="2116"/>
                  </a:cubicBezTo>
                  <a:cubicBezTo>
                    <a:pt x="6538" y="1910"/>
                    <a:pt x="6775" y="1700"/>
                    <a:pt x="6847" y="1397"/>
                  </a:cubicBezTo>
                  <a:cubicBezTo>
                    <a:pt x="6896" y="1201"/>
                    <a:pt x="6824" y="968"/>
                    <a:pt x="6673" y="822"/>
                  </a:cubicBezTo>
                  <a:cubicBezTo>
                    <a:pt x="6586" y="736"/>
                    <a:pt x="6481" y="691"/>
                    <a:pt x="6375" y="691"/>
                  </a:cubicBezTo>
                  <a:cubicBezTo>
                    <a:pt x="6342" y="691"/>
                    <a:pt x="6310" y="695"/>
                    <a:pt x="6277" y="704"/>
                  </a:cubicBezTo>
                  <a:cubicBezTo>
                    <a:pt x="6101" y="749"/>
                    <a:pt x="5993" y="896"/>
                    <a:pt x="5890" y="1037"/>
                  </a:cubicBezTo>
                  <a:cubicBezTo>
                    <a:pt x="5866" y="1070"/>
                    <a:pt x="5842" y="1102"/>
                    <a:pt x="5817" y="1133"/>
                  </a:cubicBezTo>
                  <a:cubicBezTo>
                    <a:pt x="5744" y="1225"/>
                    <a:pt x="5611" y="1323"/>
                    <a:pt x="5494" y="1323"/>
                  </a:cubicBezTo>
                  <a:cubicBezTo>
                    <a:pt x="5456" y="1323"/>
                    <a:pt x="5420" y="1313"/>
                    <a:pt x="5389" y="1288"/>
                  </a:cubicBezTo>
                  <a:cubicBezTo>
                    <a:pt x="5213" y="1152"/>
                    <a:pt x="5428" y="815"/>
                    <a:pt x="5474" y="749"/>
                  </a:cubicBezTo>
                  <a:cubicBezTo>
                    <a:pt x="5571" y="609"/>
                    <a:pt x="5661" y="399"/>
                    <a:pt x="5626" y="232"/>
                  </a:cubicBezTo>
                  <a:cubicBezTo>
                    <a:pt x="5610" y="152"/>
                    <a:pt x="5565" y="88"/>
                    <a:pt x="5497" y="45"/>
                  </a:cubicBezTo>
                  <a:cubicBezTo>
                    <a:pt x="5447" y="14"/>
                    <a:pt x="5396" y="0"/>
                    <a:pt x="5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9"/>
            <p:cNvSpPr/>
            <p:nvPr/>
          </p:nvSpPr>
          <p:spPr>
            <a:xfrm>
              <a:off x="5378951" y="1544480"/>
              <a:ext cx="446741" cy="929557"/>
            </a:xfrm>
            <a:custGeom>
              <a:avLst/>
              <a:gdLst/>
              <a:ahLst/>
              <a:cxnLst/>
              <a:rect l="l" t="t" r="r" b="b"/>
              <a:pathLst>
                <a:path w="6427" h="13373" extrusionOk="0">
                  <a:moveTo>
                    <a:pt x="1672" y="0"/>
                  </a:moveTo>
                  <a:cubicBezTo>
                    <a:pt x="1510" y="0"/>
                    <a:pt x="1348" y="24"/>
                    <a:pt x="1195" y="73"/>
                  </a:cubicBezTo>
                  <a:cubicBezTo>
                    <a:pt x="1152" y="86"/>
                    <a:pt x="1128" y="133"/>
                    <a:pt x="1142" y="176"/>
                  </a:cubicBezTo>
                  <a:cubicBezTo>
                    <a:pt x="1152" y="211"/>
                    <a:pt x="1185" y="233"/>
                    <a:pt x="1220" y="233"/>
                  </a:cubicBezTo>
                  <a:cubicBezTo>
                    <a:pt x="1228" y="233"/>
                    <a:pt x="1236" y="232"/>
                    <a:pt x="1244" y="230"/>
                  </a:cubicBezTo>
                  <a:cubicBezTo>
                    <a:pt x="1381" y="186"/>
                    <a:pt x="1526" y="165"/>
                    <a:pt x="1671" y="165"/>
                  </a:cubicBezTo>
                  <a:cubicBezTo>
                    <a:pt x="1909" y="165"/>
                    <a:pt x="2148" y="222"/>
                    <a:pt x="2356" y="334"/>
                  </a:cubicBezTo>
                  <a:cubicBezTo>
                    <a:pt x="2689" y="514"/>
                    <a:pt x="2949" y="842"/>
                    <a:pt x="3049" y="1207"/>
                  </a:cubicBezTo>
                  <a:cubicBezTo>
                    <a:pt x="3512" y="2885"/>
                    <a:pt x="3477" y="4851"/>
                    <a:pt x="2946" y="7053"/>
                  </a:cubicBezTo>
                  <a:cubicBezTo>
                    <a:pt x="2469" y="6863"/>
                    <a:pt x="1947" y="6767"/>
                    <a:pt x="1420" y="6767"/>
                  </a:cubicBezTo>
                  <a:cubicBezTo>
                    <a:pt x="964" y="6767"/>
                    <a:pt x="505" y="6839"/>
                    <a:pt x="68" y="6983"/>
                  </a:cubicBezTo>
                  <a:cubicBezTo>
                    <a:pt x="25" y="6998"/>
                    <a:pt x="1" y="7043"/>
                    <a:pt x="15" y="7087"/>
                  </a:cubicBezTo>
                  <a:cubicBezTo>
                    <a:pt x="27" y="7121"/>
                    <a:pt x="59" y="7143"/>
                    <a:pt x="94" y="7143"/>
                  </a:cubicBezTo>
                  <a:cubicBezTo>
                    <a:pt x="102" y="7143"/>
                    <a:pt x="111" y="7142"/>
                    <a:pt x="120" y="7139"/>
                  </a:cubicBezTo>
                  <a:cubicBezTo>
                    <a:pt x="542" y="7000"/>
                    <a:pt x="984" y="6931"/>
                    <a:pt x="1422" y="6931"/>
                  </a:cubicBezTo>
                  <a:cubicBezTo>
                    <a:pt x="1950" y="6931"/>
                    <a:pt x="2474" y="7032"/>
                    <a:pt x="2949" y="7231"/>
                  </a:cubicBezTo>
                  <a:lnTo>
                    <a:pt x="4957" y="8293"/>
                  </a:lnTo>
                  <a:lnTo>
                    <a:pt x="3550" y="12807"/>
                  </a:lnTo>
                  <a:lnTo>
                    <a:pt x="166" y="11904"/>
                  </a:lnTo>
                  <a:cubicBezTo>
                    <a:pt x="160" y="11902"/>
                    <a:pt x="154" y="11902"/>
                    <a:pt x="148" y="11902"/>
                  </a:cubicBezTo>
                  <a:cubicBezTo>
                    <a:pt x="120" y="11902"/>
                    <a:pt x="94" y="11919"/>
                    <a:pt x="84" y="11947"/>
                  </a:cubicBezTo>
                  <a:cubicBezTo>
                    <a:pt x="84" y="11948"/>
                    <a:pt x="83" y="11950"/>
                    <a:pt x="83" y="11951"/>
                  </a:cubicBezTo>
                  <a:cubicBezTo>
                    <a:pt x="71" y="11987"/>
                    <a:pt x="94" y="12025"/>
                    <a:pt x="129" y="12036"/>
                  </a:cubicBezTo>
                  <a:lnTo>
                    <a:pt x="5138" y="13369"/>
                  </a:lnTo>
                  <a:cubicBezTo>
                    <a:pt x="5144" y="13371"/>
                    <a:pt x="5150" y="13372"/>
                    <a:pt x="5157" y="13372"/>
                  </a:cubicBezTo>
                  <a:cubicBezTo>
                    <a:pt x="5186" y="13372"/>
                    <a:pt x="5213" y="13352"/>
                    <a:pt x="5222" y="13322"/>
                  </a:cubicBezTo>
                  <a:cubicBezTo>
                    <a:pt x="5233" y="13287"/>
                    <a:pt x="5211" y="13250"/>
                    <a:pt x="5175" y="13239"/>
                  </a:cubicBezTo>
                  <a:lnTo>
                    <a:pt x="3682" y="12840"/>
                  </a:lnTo>
                  <a:lnTo>
                    <a:pt x="5078" y="8358"/>
                  </a:lnTo>
                  <a:lnTo>
                    <a:pt x="6315" y="9012"/>
                  </a:lnTo>
                  <a:cubicBezTo>
                    <a:pt x="6326" y="9018"/>
                    <a:pt x="6337" y="9021"/>
                    <a:pt x="6349" y="9021"/>
                  </a:cubicBezTo>
                  <a:cubicBezTo>
                    <a:pt x="6372" y="9021"/>
                    <a:pt x="6395" y="9009"/>
                    <a:pt x="6407" y="8987"/>
                  </a:cubicBezTo>
                  <a:cubicBezTo>
                    <a:pt x="6426" y="8956"/>
                    <a:pt x="6416" y="8915"/>
                    <a:pt x="6383" y="8896"/>
                  </a:cubicBezTo>
                  <a:lnTo>
                    <a:pt x="3090" y="7155"/>
                  </a:lnTo>
                  <a:cubicBezTo>
                    <a:pt x="3642" y="4902"/>
                    <a:pt x="3683" y="2885"/>
                    <a:pt x="3208" y="1164"/>
                  </a:cubicBezTo>
                  <a:cubicBezTo>
                    <a:pt x="3096" y="757"/>
                    <a:pt x="2806" y="391"/>
                    <a:pt x="2434" y="190"/>
                  </a:cubicBezTo>
                  <a:cubicBezTo>
                    <a:pt x="2203" y="65"/>
                    <a:pt x="1937" y="0"/>
                    <a:pt x="16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9"/>
            <p:cNvSpPr/>
            <p:nvPr/>
          </p:nvSpPr>
          <p:spPr>
            <a:xfrm>
              <a:off x="5322825" y="947288"/>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9"/>
            <p:cNvSpPr/>
            <p:nvPr/>
          </p:nvSpPr>
          <p:spPr>
            <a:xfrm rot="6299960">
              <a:off x="7391981" y="1083240"/>
              <a:ext cx="149346" cy="174770"/>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9"/>
            <p:cNvSpPr/>
            <p:nvPr/>
          </p:nvSpPr>
          <p:spPr>
            <a:xfrm>
              <a:off x="7942413" y="1328788"/>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9"/>
            <p:cNvSpPr/>
            <p:nvPr/>
          </p:nvSpPr>
          <p:spPr>
            <a:xfrm>
              <a:off x="7046318" y="4125790"/>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9"/>
            <p:cNvSpPr/>
            <p:nvPr/>
          </p:nvSpPr>
          <p:spPr>
            <a:xfrm rot="4500040" flipH="1">
              <a:off x="6043631" y="4257846"/>
              <a:ext cx="149346" cy="174770"/>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9"/>
            <p:cNvSpPr/>
            <p:nvPr/>
          </p:nvSpPr>
          <p:spPr>
            <a:xfrm rot="10800000" flipH="1">
              <a:off x="4952588" y="1152930"/>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787"/>
        <p:cNvGrpSpPr/>
        <p:nvPr/>
      </p:nvGrpSpPr>
      <p:grpSpPr>
        <a:xfrm>
          <a:off x="0" y="0"/>
          <a:ext cx="0" cy="0"/>
          <a:chOff x="0" y="0"/>
          <a:chExt cx="0" cy="0"/>
        </a:xfrm>
      </p:grpSpPr>
      <p:sp>
        <p:nvSpPr>
          <p:cNvPr id="1788" name="Google Shape;1788;p50"/>
          <p:cNvSpPr txBox="1">
            <a:spLocks noGrp="1"/>
          </p:cNvSpPr>
          <p:nvPr>
            <p:ph type="title"/>
          </p:nvPr>
        </p:nvSpPr>
        <p:spPr>
          <a:xfrm>
            <a:off x="715100" y="445025"/>
            <a:ext cx="7713900" cy="57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a:t>
            </a:r>
            <a:r>
              <a:rPr lang="en" i="1">
                <a:latin typeface="Poppins"/>
                <a:ea typeface="Poppins"/>
                <a:cs typeface="Poppins"/>
                <a:sym typeface="Poppins"/>
              </a:rPr>
              <a:t>resources</a:t>
            </a:r>
            <a:endParaRPr i="1">
              <a:latin typeface="Poppins"/>
              <a:ea typeface="Poppins"/>
              <a:cs typeface="Poppins"/>
              <a:sym typeface="Poppins"/>
            </a:endParaRPr>
          </a:p>
        </p:txBody>
      </p:sp>
      <p:sp>
        <p:nvSpPr>
          <p:cNvPr id="1789" name="Google Shape;1789;p50"/>
          <p:cNvSpPr txBox="1">
            <a:spLocks noGrp="1"/>
          </p:cNvSpPr>
          <p:nvPr>
            <p:ph type="subTitle" idx="1"/>
          </p:nvPr>
        </p:nvSpPr>
        <p:spPr>
          <a:xfrm>
            <a:off x="715100" y="1077675"/>
            <a:ext cx="7713900" cy="1273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 resources whose style fits the one of this template:</a:t>
            </a:r>
            <a:endParaRPr/>
          </a:p>
          <a:p>
            <a:pPr marL="0" lvl="0" indent="0" algn="l" rtl="0">
              <a:spcBef>
                <a:spcPts val="1000"/>
              </a:spcBef>
              <a:spcAft>
                <a:spcPts val="0"/>
              </a:spcAft>
              <a:buNone/>
            </a:pPr>
            <a:r>
              <a:rPr lang="en" sz="1600">
                <a:latin typeface="Poppins SemiBold"/>
                <a:ea typeface="Poppins SemiBold"/>
                <a:cs typeface="Poppins SemiBold"/>
                <a:sym typeface="Poppins SemiBold"/>
              </a:rPr>
              <a:t>Vectors</a:t>
            </a:r>
            <a:endParaRPr sz="1600">
              <a:latin typeface="Poppins SemiBold"/>
              <a:ea typeface="Poppins SemiBold"/>
              <a:cs typeface="Poppins SemiBold"/>
              <a:sym typeface="Poppins SemiBold"/>
            </a:endParaRPr>
          </a:p>
          <a:p>
            <a:pPr marL="457200" lvl="0" indent="-304800" algn="l" rtl="0">
              <a:spcBef>
                <a:spcPts val="0"/>
              </a:spcBef>
              <a:spcAft>
                <a:spcPts val="0"/>
              </a:spcAft>
              <a:buSzPts val="1200"/>
              <a:buChar char="●"/>
            </a:pPr>
            <a:r>
              <a:rPr lang="en">
                <a:uFill>
                  <a:noFill/>
                </a:uFill>
                <a:hlinkClick r:id="rId3"/>
              </a:rPr>
              <a:t>Flat illustration template for world book day celebration</a:t>
            </a:r>
            <a:endParaRPr/>
          </a:p>
          <a:p>
            <a:pPr marL="457200" lvl="0" indent="-304800" algn="l" rtl="0">
              <a:spcBef>
                <a:spcPts val="0"/>
              </a:spcBef>
              <a:spcAft>
                <a:spcPts val="0"/>
              </a:spcAft>
              <a:buSzPts val="1200"/>
              <a:buChar char="●"/>
            </a:pPr>
            <a:r>
              <a:rPr lang="en">
                <a:uFill>
                  <a:noFill/>
                </a:uFill>
                <a:hlinkClick r:id="rId4"/>
              </a:rPr>
              <a:t>Flat background template for world book day celebration</a:t>
            </a:r>
            <a:endParaRPr/>
          </a:p>
          <a:p>
            <a:pPr marL="457200" lvl="0" indent="-304800" algn="l" rtl="0">
              <a:spcBef>
                <a:spcPts val="0"/>
              </a:spcBef>
              <a:spcAft>
                <a:spcPts val="0"/>
              </a:spcAft>
              <a:buSzPts val="1200"/>
              <a:buChar char="●"/>
            </a:pPr>
            <a:r>
              <a:rPr lang="en">
                <a:uFill>
                  <a:noFill/>
                </a:uFill>
                <a:hlinkClick r:id="rId5"/>
              </a:rPr>
              <a:t>Flat landing page template for world book day celebration</a:t>
            </a:r>
            <a:endParaRPr/>
          </a:p>
        </p:txBody>
      </p:sp>
      <p:grpSp>
        <p:nvGrpSpPr>
          <p:cNvPr id="1790" name="Google Shape;1790;p50"/>
          <p:cNvGrpSpPr/>
          <p:nvPr/>
        </p:nvGrpSpPr>
        <p:grpSpPr>
          <a:xfrm>
            <a:off x="5702050" y="2914213"/>
            <a:ext cx="2591542" cy="1631062"/>
            <a:chOff x="2867500" y="1767700"/>
            <a:chExt cx="4552156" cy="2865030"/>
          </a:xfrm>
        </p:grpSpPr>
        <p:sp>
          <p:nvSpPr>
            <p:cNvPr id="1791" name="Google Shape;1791;p50"/>
            <p:cNvSpPr/>
            <p:nvPr/>
          </p:nvSpPr>
          <p:spPr>
            <a:xfrm>
              <a:off x="3469888" y="1767700"/>
              <a:ext cx="2771982" cy="2783878"/>
            </a:xfrm>
            <a:custGeom>
              <a:avLst/>
              <a:gdLst/>
              <a:ahLst/>
              <a:cxnLst/>
              <a:rect l="l" t="t" r="r" b="b"/>
              <a:pathLst>
                <a:path w="41475" h="41653" extrusionOk="0">
                  <a:moveTo>
                    <a:pt x="22507" y="1"/>
                  </a:moveTo>
                  <a:cubicBezTo>
                    <a:pt x="21329" y="1"/>
                    <a:pt x="20137" y="107"/>
                    <a:pt x="18943" y="321"/>
                  </a:cubicBezTo>
                  <a:cubicBezTo>
                    <a:pt x="13569" y="1285"/>
                    <a:pt x="8604" y="4369"/>
                    <a:pt x="5141" y="8897"/>
                  </a:cubicBezTo>
                  <a:cubicBezTo>
                    <a:pt x="1679" y="13423"/>
                    <a:pt x="1" y="19022"/>
                    <a:pt x="476" y="24461"/>
                  </a:cubicBezTo>
                  <a:cubicBezTo>
                    <a:pt x="952" y="29900"/>
                    <a:pt x="3543" y="34732"/>
                    <a:pt x="7679" y="37896"/>
                  </a:cubicBezTo>
                  <a:cubicBezTo>
                    <a:pt x="10897" y="40357"/>
                    <a:pt x="14845" y="41652"/>
                    <a:pt x="18970" y="41652"/>
                  </a:cubicBezTo>
                  <a:cubicBezTo>
                    <a:pt x="20147" y="41652"/>
                    <a:pt x="21339" y="41547"/>
                    <a:pt x="22532" y="41333"/>
                  </a:cubicBezTo>
                  <a:cubicBezTo>
                    <a:pt x="27906" y="40369"/>
                    <a:pt x="32869" y="37284"/>
                    <a:pt x="36333" y="32757"/>
                  </a:cubicBezTo>
                  <a:cubicBezTo>
                    <a:pt x="39796" y="28229"/>
                    <a:pt x="41474" y="22631"/>
                    <a:pt x="40998" y="17192"/>
                  </a:cubicBezTo>
                  <a:cubicBezTo>
                    <a:pt x="40522" y="11754"/>
                    <a:pt x="37931" y="6921"/>
                    <a:pt x="33795" y="3756"/>
                  </a:cubicBezTo>
                  <a:cubicBezTo>
                    <a:pt x="30578" y="1296"/>
                    <a:pt x="26631" y="1"/>
                    <a:pt x="22507" y="1"/>
                  </a:cubicBezTo>
                  <a:close/>
                </a:path>
              </a:pathLst>
            </a:custGeom>
            <a:solidFill>
              <a:srgbClr val="546CFF">
                <a:alpha val="14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0"/>
            <p:cNvSpPr/>
            <p:nvPr/>
          </p:nvSpPr>
          <p:spPr>
            <a:xfrm>
              <a:off x="5045199" y="3117976"/>
              <a:ext cx="1381814" cy="120771"/>
            </a:xfrm>
            <a:custGeom>
              <a:avLst/>
              <a:gdLst/>
              <a:ahLst/>
              <a:cxnLst/>
              <a:rect l="l" t="t" r="r" b="b"/>
              <a:pathLst>
                <a:path w="20675" h="1807" extrusionOk="0">
                  <a:moveTo>
                    <a:pt x="761" y="0"/>
                  </a:moveTo>
                  <a:cubicBezTo>
                    <a:pt x="341" y="0"/>
                    <a:pt x="1" y="340"/>
                    <a:pt x="1" y="761"/>
                  </a:cubicBezTo>
                  <a:lnTo>
                    <a:pt x="1" y="1044"/>
                  </a:lnTo>
                  <a:cubicBezTo>
                    <a:pt x="1" y="1466"/>
                    <a:pt x="342" y="1807"/>
                    <a:pt x="763" y="1807"/>
                  </a:cubicBezTo>
                  <a:lnTo>
                    <a:pt x="20674" y="1807"/>
                  </a:lnTo>
                  <a:lnTo>
                    <a:pt x="20674" y="0"/>
                  </a:lnTo>
                  <a:lnTo>
                    <a:pt x="763" y="0"/>
                  </a:lnTo>
                  <a:cubicBezTo>
                    <a:pt x="763" y="0"/>
                    <a:pt x="762"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0"/>
            <p:cNvSpPr/>
            <p:nvPr/>
          </p:nvSpPr>
          <p:spPr>
            <a:xfrm>
              <a:off x="5750246" y="3117976"/>
              <a:ext cx="676771" cy="120771"/>
            </a:xfrm>
            <a:custGeom>
              <a:avLst/>
              <a:gdLst/>
              <a:ahLst/>
              <a:cxnLst/>
              <a:rect l="l" t="t" r="r" b="b"/>
              <a:pathLst>
                <a:path w="10126" h="1807" extrusionOk="0">
                  <a:moveTo>
                    <a:pt x="760" y="0"/>
                  </a:moveTo>
                  <a:cubicBezTo>
                    <a:pt x="340" y="0"/>
                    <a:pt x="1" y="340"/>
                    <a:pt x="1" y="761"/>
                  </a:cubicBezTo>
                  <a:lnTo>
                    <a:pt x="1" y="1044"/>
                  </a:lnTo>
                  <a:cubicBezTo>
                    <a:pt x="1" y="1466"/>
                    <a:pt x="341" y="1807"/>
                    <a:pt x="762" y="1807"/>
                  </a:cubicBezTo>
                  <a:lnTo>
                    <a:pt x="10125" y="1807"/>
                  </a:lnTo>
                  <a:lnTo>
                    <a:pt x="10125" y="0"/>
                  </a:lnTo>
                  <a:lnTo>
                    <a:pt x="762" y="0"/>
                  </a:lnTo>
                  <a:cubicBezTo>
                    <a:pt x="762" y="0"/>
                    <a:pt x="761" y="0"/>
                    <a:pt x="7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0"/>
            <p:cNvSpPr/>
            <p:nvPr/>
          </p:nvSpPr>
          <p:spPr>
            <a:xfrm>
              <a:off x="5160356" y="3238547"/>
              <a:ext cx="1381814" cy="199369"/>
            </a:xfrm>
            <a:custGeom>
              <a:avLst/>
              <a:gdLst/>
              <a:ahLst/>
              <a:cxnLst/>
              <a:rect l="l" t="t" r="r" b="b"/>
              <a:pathLst>
                <a:path w="20675" h="2983" extrusionOk="0">
                  <a:moveTo>
                    <a:pt x="763" y="1"/>
                  </a:moveTo>
                  <a:cubicBezTo>
                    <a:pt x="342" y="1"/>
                    <a:pt x="1" y="342"/>
                    <a:pt x="1" y="763"/>
                  </a:cubicBezTo>
                  <a:lnTo>
                    <a:pt x="1" y="2220"/>
                  </a:lnTo>
                  <a:cubicBezTo>
                    <a:pt x="1" y="2641"/>
                    <a:pt x="342" y="2983"/>
                    <a:pt x="763" y="2983"/>
                  </a:cubicBezTo>
                  <a:lnTo>
                    <a:pt x="20674" y="2983"/>
                  </a:lnTo>
                  <a:lnTo>
                    <a:pt x="20674" y="1"/>
                  </a:lnTo>
                  <a:close/>
                </a:path>
              </a:pathLst>
            </a:custGeom>
            <a:solidFill>
              <a:srgbClr val="D7A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0"/>
            <p:cNvSpPr/>
            <p:nvPr/>
          </p:nvSpPr>
          <p:spPr>
            <a:xfrm>
              <a:off x="5865403" y="3238547"/>
              <a:ext cx="676771" cy="199369"/>
            </a:xfrm>
            <a:custGeom>
              <a:avLst/>
              <a:gdLst/>
              <a:ahLst/>
              <a:cxnLst/>
              <a:rect l="l" t="t" r="r" b="b"/>
              <a:pathLst>
                <a:path w="10126" h="2983" extrusionOk="0">
                  <a:moveTo>
                    <a:pt x="762" y="1"/>
                  </a:moveTo>
                  <a:cubicBezTo>
                    <a:pt x="342" y="1"/>
                    <a:pt x="1" y="342"/>
                    <a:pt x="1" y="763"/>
                  </a:cubicBezTo>
                  <a:lnTo>
                    <a:pt x="1" y="2220"/>
                  </a:lnTo>
                  <a:cubicBezTo>
                    <a:pt x="1" y="2641"/>
                    <a:pt x="342" y="2983"/>
                    <a:pt x="762" y="2983"/>
                  </a:cubicBezTo>
                  <a:lnTo>
                    <a:pt x="10125" y="2983"/>
                  </a:lnTo>
                  <a:lnTo>
                    <a:pt x="101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0"/>
            <p:cNvSpPr/>
            <p:nvPr/>
          </p:nvSpPr>
          <p:spPr>
            <a:xfrm>
              <a:off x="5095593" y="2685952"/>
              <a:ext cx="1511006" cy="178249"/>
            </a:xfrm>
            <a:custGeom>
              <a:avLst/>
              <a:gdLst/>
              <a:ahLst/>
              <a:cxnLst/>
              <a:rect l="l" t="t" r="r" b="b"/>
              <a:pathLst>
                <a:path w="22608" h="2667" extrusionOk="0">
                  <a:moveTo>
                    <a:pt x="763" y="1"/>
                  </a:moveTo>
                  <a:cubicBezTo>
                    <a:pt x="343" y="1"/>
                    <a:pt x="1" y="342"/>
                    <a:pt x="1" y="763"/>
                  </a:cubicBezTo>
                  <a:lnTo>
                    <a:pt x="1" y="1904"/>
                  </a:lnTo>
                  <a:cubicBezTo>
                    <a:pt x="1" y="2325"/>
                    <a:pt x="342" y="2666"/>
                    <a:pt x="763" y="2666"/>
                  </a:cubicBezTo>
                  <a:lnTo>
                    <a:pt x="22607" y="2666"/>
                  </a:lnTo>
                  <a:lnTo>
                    <a:pt x="226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0"/>
            <p:cNvSpPr/>
            <p:nvPr/>
          </p:nvSpPr>
          <p:spPr>
            <a:xfrm>
              <a:off x="5674521" y="2685952"/>
              <a:ext cx="932215" cy="178249"/>
            </a:xfrm>
            <a:custGeom>
              <a:avLst/>
              <a:gdLst/>
              <a:ahLst/>
              <a:cxnLst/>
              <a:rect l="l" t="t" r="r" b="b"/>
              <a:pathLst>
                <a:path w="13948" h="2667" extrusionOk="0">
                  <a:moveTo>
                    <a:pt x="762" y="1"/>
                  </a:moveTo>
                  <a:cubicBezTo>
                    <a:pt x="340" y="1"/>
                    <a:pt x="0" y="342"/>
                    <a:pt x="0" y="763"/>
                  </a:cubicBezTo>
                  <a:lnTo>
                    <a:pt x="0" y="1904"/>
                  </a:lnTo>
                  <a:cubicBezTo>
                    <a:pt x="0" y="2325"/>
                    <a:pt x="340" y="2666"/>
                    <a:pt x="762" y="2666"/>
                  </a:cubicBezTo>
                  <a:lnTo>
                    <a:pt x="13947" y="2666"/>
                  </a:lnTo>
                  <a:lnTo>
                    <a:pt x="139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0"/>
            <p:cNvSpPr/>
            <p:nvPr/>
          </p:nvSpPr>
          <p:spPr>
            <a:xfrm>
              <a:off x="5729593" y="2739153"/>
              <a:ext cx="539158" cy="13166"/>
            </a:xfrm>
            <a:custGeom>
              <a:avLst/>
              <a:gdLst/>
              <a:ahLst/>
              <a:cxnLst/>
              <a:rect l="l" t="t" r="r" b="b"/>
              <a:pathLst>
                <a:path w="8067" h="197" extrusionOk="0">
                  <a:moveTo>
                    <a:pt x="98" y="1"/>
                  </a:moveTo>
                  <a:cubicBezTo>
                    <a:pt x="45" y="1"/>
                    <a:pt x="1" y="43"/>
                    <a:pt x="1" y="98"/>
                  </a:cubicBezTo>
                  <a:cubicBezTo>
                    <a:pt x="1" y="151"/>
                    <a:pt x="43" y="196"/>
                    <a:pt x="98" y="196"/>
                  </a:cubicBezTo>
                  <a:lnTo>
                    <a:pt x="7969" y="196"/>
                  </a:lnTo>
                  <a:cubicBezTo>
                    <a:pt x="8024" y="196"/>
                    <a:pt x="8066" y="151"/>
                    <a:pt x="8066" y="98"/>
                  </a:cubicBezTo>
                  <a:cubicBezTo>
                    <a:pt x="8066" y="44"/>
                    <a:pt x="8024" y="1"/>
                    <a:pt x="79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0"/>
            <p:cNvSpPr/>
            <p:nvPr/>
          </p:nvSpPr>
          <p:spPr>
            <a:xfrm>
              <a:off x="5729593" y="2792287"/>
              <a:ext cx="539158" cy="13033"/>
            </a:xfrm>
            <a:custGeom>
              <a:avLst/>
              <a:gdLst/>
              <a:ahLst/>
              <a:cxnLst/>
              <a:rect l="l" t="t" r="r" b="b"/>
              <a:pathLst>
                <a:path w="8067" h="195" extrusionOk="0">
                  <a:moveTo>
                    <a:pt x="98" y="0"/>
                  </a:moveTo>
                  <a:cubicBezTo>
                    <a:pt x="45" y="0"/>
                    <a:pt x="1" y="43"/>
                    <a:pt x="1" y="98"/>
                  </a:cubicBezTo>
                  <a:cubicBezTo>
                    <a:pt x="1" y="151"/>
                    <a:pt x="43" y="195"/>
                    <a:pt x="98" y="195"/>
                  </a:cubicBezTo>
                  <a:lnTo>
                    <a:pt x="7969" y="195"/>
                  </a:lnTo>
                  <a:cubicBezTo>
                    <a:pt x="8024" y="195"/>
                    <a:pt x="8066" y="152"/>
                    <a:pt x="8066" y="98"/>
                  </a:cubicBezTo>
                  <a:cubicBezTo>
                    <a:pt x="8066" y="44"/>
                    <a:pt x="8024" y="0"/>
                    <a:pt x="7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0"/>
            <p:cNvSpPr/>
            <p:nvPr/>
          </p:nvSpPr>
          <p:spPr>
            <a:xfrm>
              <a:off x="5269699" y="2191971"/>
              <a:ext cx="1340242" cy="494044"/>
            </a:xfrm>
            <a:custGeom>
              <a:avLst/>
              <a:gdLst/>
              <a:ahLst/>
              <a:cxnLst/>
              <a:rect l="l" t="t" r="r" b="b"/>
              <a:pathLst>
                <a:path w="20053" h="7392" extrusionOk="0">
                  <a:moveTo>
                    <a:pt x="761" y="0"/>
                  </a:moveTo>
                  <a:cubicBezTo>
                    <a:pt x="341" y="0"/>
                    <a:pt x="0" y="341"/>
                    <a:pt x="0" y="763"/>
                  </a:cubicBezTo>
                  <a:lnTo>
                    <a:pt x="0" y="6630"/>
                  </a:lnTo>
                  <a:cubicBezTo>
                    <a:pt x="0" y="7052"/>
                    <a:pt x="341" y="7392"/>
                    <a:pt x="763" y="7392"/>
                  </a:cubicBezTo>
                  <a:lnTo>
                    <a:pt x="20052" y="7392"/>
                  </a:lnTo>
                  <a:lnTo>
                    <a:pt x="20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0"/>
            <p:cNvSpPr/>
            <p:nvPr/>
          </p:nvSpPr>
          <p:spPr>
            <a:xfrm>
              <a:off x="5953425" y="2191971"/>
              <a:ext cx="656387" cy="494044"/>
            </a:xfrm>
            <a:custGeom>
              <a:avLst/>
              <a:gdLst/>
              <a:ahLst/>
              <a:cxnLst/>
              <a:rect l="l" t="t" r="r" b="b"/>
              <a:pathLst>
                <a:path w="9821" h="7392" extrusionOk="0">
                  <a:moveTo>
                    <a:pt x="763" y="0"/>
                  </a:moveTo>
                  <a:cubicBezTo>
                    <a:pt x="342" y="0"/>
                    <a:pt x="1" y="341"/>
                    <a:pt x="1" y="763"/>
                  </a:cubicBezTo>
                  <a:lnTo>
                    <a:pt x="1" y="6630"/>
                  </a:lnTo>
                  <a:cubicBezTo>
                    <a:pt x="1" y="7052"/>
                    <a:pt x="342" y="7392"/>
                    <a:pt x="763" y="7392"/>
                  </a:cubicBezTo>
                  <a:lnTo>
                    <a:pt x="9820" y="7392"/>
                  </a:lnTo>
                  <a:lnTo>
                    <a:pt x="98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0"/>
            <p:cNvSpPr/>
            <p:nvPr/>
          </p:nvSpPr>
          <p:spPr>
            <a:xfrm>
              <a:off x="6019526" y="2258472"/>
              <a:ext cx="539158" cy="13166"/>
            </a:xfrm>
            <a:custGeom>
              <a:avLst/>
              <a:gdLst/>
              <a:ahLst/>
              <a:cxnLst/>
              <a:rect l="l" t="t" r="r" b="b"/>
              <a:pathLst>
                <a:path w="8067" h="197" extrusionOk="0">
                  <a:moveTo>
                    <a:pt x="98" y="1"/>
                  </a:moveTo>
                  <a:cubicBezTo>
                    <a:pt x="45" y="1"/>
                    <a:pt x="1" y="44"/>
                    <a:pt x="1" y="99"/>
                  </a:cubicBezTo>
                  <a:cubicBezTo>
                    <a:pt x="1" y="153"/>
                    <a:pt x="44" y="197"/>
                    <a:pt x="98" y="197"/>
                  </a:cubicBezTo>
                  <a:lnTo>
                    <a:pt x="7969" y="197"/>
                  </a:lnTo>
                  <a:cubicBezTo>
                    <a:pt x="8023" y="197"/>
                    <a:pt x="8067" y="153"/>
                    <a:pt x="8067" y="99"/>
                  </a:cubicBezTo>
                  <a:cubicBezTo>
                    <a:pt x="8067" y="46"/>
                    <a:pt x="8024" y="1"/>
                    <a:pt x="79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0"/>
            <p:cNvSpPr/>
            <p:nvPr/>
          </p:nvSpPr>
          <p:spPr>
            <a:xfrm>
              <a:off x="6019526" y="2311607"/>
              <a:ext cx="539158" cy="13100"/>
            </a:xfrm>
            <a:custGeom>
              <a:avLst/>
              <a:gdLst/>
              <a:ahLst/>
              <a:cxnLst/>
              <a:rect l="l" t="t" r="r" b="b"/>
              <a:pathLst>
                <a:path w="8067" h="196" extrusionOk="0">
                  <a:moveTo>
                    <a:pt x="98" y="1"/>
                  </a:moveTo>
                  <a:cubicBezTo>
                    <a:pt x="45" y="1"/>
                    <a:pt x="1" y="44"/>
                    <a:pt x="1" y="98"/>
                  </a:cubicBezTo>
                  <a:cubicBezTo>
                    <a:pt x="1" y="151"/>
                    <a:pt x="44" y="195"/>
                    <a:pt x="98" y="195"/>
                  </a:cubicBezTo>
                  <a:lnTo>
                    <a:pt x="7969" y="195"/>
                  </a:lnTo>
                  <a:cubicBezTo>
                    <a:pt x="8023" y="195"/>
                    <a:pt x="8067" y="151"/>
                    <a:pt x="8067" y="98"/>
                  </a:cubicBezTo>
                  <a:cubicBezTo>
                    <a:pt x="8067" y="44"/>
                    <a:pt x="8024" y="1"/>
                    <a:pt x="79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0"/>
            <p:cNvSpPr/>
            <p:nvPr/>
          </p:nvSpPr>
          <p:spPr>
            <a:xfrm>
              <a:off x="6019526" y="2364674"/>
              <a:ext cx="539158" cy="13100"/>
            </a:xfrm>
            <a:custGeom>
              <a:avLst/>
              <a:gdLst/>
              <a:ahLst/>
              <a:cxnLst/>
              <a:rect l="l" t="t" r="r" b="b"/>
              <a:pathLst>
                <a:path w="8067" h="196" extrusionOk="0">
                  <a:moveTo>
                    <a:pt x="98" y="0"/>
                  </a:moveTo>
                  <a:cubicBezTo>
                    <a:pt x="45" y="0"/>
                    <a:pt x="1" y="43"/>
                    <a:pt x="1" y="99"/>
                  </a:cubicBezTo>
                  <a:cubicBezTo>
                    <a:pt x="1" y="152"/>
                    <a:pt x="44" y="196"/>
                    <a:pt x="98" y="196"/>
                  </a:cubicBezTo>
                  <a:lnTo>
                    <a:pt x="7969" y="196"/>
                  </a:lnTo>
                  <a:cubicBezTo>
                    <a:pt x="8023" y="196"/>
                    <a:pt x="8067" y="152"/>
                    <a:pt x="8067" y="99"/>
                  </a:cubicBezTo>
                  <a:cubicBezTo>
                    <a:pt x="8067" y="45"/>
                    <a:pt x="8024" y="0"/>
                    <a:pt x="79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0"/>
            <p:cNvSpPr/>
            <p:nvPr/>
          </p:nvSpPr>
          <p:spPr>
            <a:xfrm>
              <a:off x="5831384" y="2228463"/>
              <a:ext cx="13166" cy="414110"/>
            </a:xfrm>
            <a:custGeom>
              <a:avLst/>
              <a:gdLst/>
              <a:ahLst/>
              <a:cxnLst/>
              <a:rect l="l" t="t" r="r" b="b"/>
              <a:pathLst>
                <a:path w="197" h="6196" extrusionOk="0">
                  <a:moveTo>
                    <a:pt x="98" y="1"/>
                  </a:moveTo>
                  <a:cubicBezTo>
                    <a:pt x="45" y="1"/>
                    <a:pt x="1" y="43"/>
                    <a:pt x="1" y="99"/>
                  </a:cubicBezTo>
                  <a:lnTo>
                    <a:pt x="1" y="6097"/>
                  </a:lnTo>
                  <a:cubicBezTo>
                    <a:pt x="1" y="6151"/>
                    <a:pt x="44" y="6196"/>
                    <a:pt x="98" y="6196"/>
                  </a:cubicBezTo>
                  <a:cubicBezTo>
                    <a:pt x="153" y="6196"/>
                    <a:pt x="197" y="6151"/>
                    <a:pt x="195" y="6097"/>
                  </a:cubicBezTo>
                  <a:lnTo>
                    <a:pt x="195" y="99"/>
                  </a:lnTo>
                  <a:cubicBezTo>
                    <a:pt x="195" y="46"/>
                    <a:pt x="152"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0"/>
            <p:cNvSpPr/>
            <p:nvPr/>
          </p:nvSpPr>
          <p:spPr>
            <a:xfrm>
              <a:off x="5743696" y="2228463"/>
              <a:ext cx="13233" cy="414110"/>
            </a:xfrm>
            <a:custGeom>
              <a:avLst/>
              <a:gdLst/>
              <a:ahLst/>
              <a:cxnLst/>
              <a:rect l="l" t="t" r="r" b="b"/>
              <a:pathLst>
                <a:path w="198" h="6196" extrusionOk="0">
                  <a:moveTo>
                    <a:pt x="99" y="1"/>
                  </a:moveTo>
                  <a:cubicBezTo>
                    <a:pt x="45" y="1"/>
                    <a:pt x="0" y="43"/>
                    <a:pt x="0" y="99"/>
                  </a:cubicBezTo>
                  <a:lnTo>
                    <a:pt x="0" y="6097"/>
                  </a:lnTo>
                  <a:cubicBezTo>
                    <a:pt x="0" y="6151"/>
                    <a:pt x="43" y="6196"/>
                    <a:pt x="99" y="6196"/>
                  </a:cubicBezTo>
                  <a:cubicBezTo>
                    <a:pt x="153" y="6196"/>
                    <a:pt x="197" y="6151"/>
                    <a:pt x="196" y="6097"/>
                  </a:cubicBezTo>
                  <a:lnTo>
                    <a:pt x="196" y="99"/>
                  </a:lnTo>
                  <a:cubicBezTo>
                    <a:pt x="196" y="46"/>
                    <a:pt x="152"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0"/>
            <p:cNvSpPr/>
            <p:nvPr/>
          </p:nvSpPr>
          <p:spPr>
            <a:xfrm>
              <a:off x="5385458" y="2380848"/>
              <a:ext cx="109409" cy="109275"/>
            </a:xfrm>
            <a:custGeom>
              <a:avLst/>
              <a:gdLst/>
              <a:ahLst/>
              <a:cxnLst/>
              <a:rect l="l" t="t" r="r" b="b"/>
              <a:pathLst>
                <a:path w="1637" h="1635" extrusionOk="0">
                  <a:moveTo>
                    <a:pt x="1438" y="196"/>
                  </a:moveTo>
                  <a:lnTo>
                    <a:pt x="1438" y="1437"/>
                  </a:lnTo>
                  <a:lnTo>
                    <a:pt x="197" y="1437"/>
                  </a:lnTo>
                  <a:lnTo>
                    <a:pt x="197" y="196"/>
                  </a:lnTo>
                  <a:close/>
                  <a:moveTo>
                    <a:pt x="98" y="1"/>
                  </a:moveTo>
                  <a:cubicBezTo>
                    <a:pt x="45" y="1"/>
                    <a:pt x="1" y="44"/>
                    <a:pt x="1" y="98"/>
                  </a:cubicBezTo>
                  <a:lnTo>
                    <a:pt x="1" y="1537"/>
                  </a:lnTo>
                  <a:cubicBezTo>
                    <a:pt x="1" y="1590"/>
                    <a:pt x="44" y="1634"/>
                    <a:pt x="98" y="1634"/>
                  </a:cubicBezTo>
                  <a:lnTo>
                    <a:pt x="1537" y="1634"/>
                  </a:lnTo>
                  <a:cubicBezTo>
                    <a:pt x="1592" y="1634"/>
                    <a:pt x="1636" y="1590"/>
                    <a:pt x="1635" y="1537"/>
                  </a:cubicBezTo>
                  <a:lnTo>
                    <a:pt x="1635" y="98"/>
                  </a:lnTo>
                  <a:cubicBezTo>
                    <a:pt x="1635" y="45"/>
                    <a:pt x="1592" y="1"/>
                    <a:pt x="15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0"/>
            <p:cNvSpPr/>
            <p:nvPr/>
          </p:nvSpPr>
          <p:spPr>
            <a:xfrm>
              <a:off x="5174525" y="2864135"/>
              <a:ext cx="1381814" cy="253839"/>
            </a:xfrm>
            <a:custGeom>
              <a:avLst/>
              <a:gdLst/>
              <a:ahLst/>
              <a:cxnLst/>
              <a:rect l="l" t="t" r="r" b="b"/>
              <a:pathLst>
                <a:path w="20675" h="3798" extrusionOk="0">
                  <a:moveTo>
                    <a:pt x="762" y="0"/>
                  </a:moveTo>
                  <a:cubicBezTo>
                    <a:pt x="342" y="0"/>
                    <a:pt x="0" y="340"/>
                    <a:pt x="0" y="761"/>
                  </a:cubicBezTo>
                  <a:lnTo>
                    <a:pt x="0" y="3035"/>
                  </a:lnTo>
                  <a:cubicBezTo>
                    <a:pt x="0" y="3456"/>
                    <a:pt x="342" y="3797"/>
                    <a:pt x="762" y="3797"/>
                  </a:cubicBezTo>
                  <a:lnTo>
                    <a:pt x="20674" y="3797"/>
                  </a:lnTo>
                  <a:lnTo>
                    <a:pt x="206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0"/>
            <p:cNvSpPr/>
            <p:nvPr/>
          </p:nvSpPr>
          <p:spPr>
            <a:xfrm>
              <a:off x="5879505" y="2864135"/>
              <a:ext cx="676838" cy="253839"/>
            </a:xfrm>
            <a:custGeom>
              <a:avLst/>
              <a:gdLst/>
              <a:ahLst/>
              <a:cxnLst/>
              <a:rect l="l" t="t" r="r" b="b"/>
              <a:pathLst>
                <a:path w="10127" h="3798" extrusionOk="0">
                  <a:moveTo>
                    <a:pt x="763" y="0"/>
                  </a:moveTo>
                  <a:cubicBezTo>
                    <a:pt x="342" y="0"/>
                    <a:pt x="1" y="340"/>
                    <a:pt x="1" y="761"/>
                  </a:cubicBezTo>
                  <a:lnTo>
                    <a:pt x="1" y="3035"/>
                  </a:lnTo>
                  <a:cubicBezTo>
                    <a:pt x="1" y="3456"/>
                    <a:pt x="342" y="3797"/>
                    <a:pt x="763" y="3797"/>
                  </a:cubicBezTo>
                  <a:lnTo>
                    <a:pt x="10126" y="3797"/>
                  </a:lnTo>
                  <a:lnTo>
                    <a:pt x="101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0"/>
            <p:cNvSpPr/>
            <p:nvPr/>
          </p:nvSpPr>
          <p:spPr>
            <a:xfrm>
              <a:off x="5753320" y="2914261"/>
              <a:ext cx="13233" cy="169828"/>
            </a:xfrm>
            <a:custGeom>
              <a:avLst/>
              <a:gdLst/>
              <a:ahLst/>
              <a:cxnLst/>
              <a:rect l="l" t="t" r="r" b="b"/>
              <a:pathLst>
                <a:path w="198" h="2541" extrusionOk="0">
                  <a:moveTo>
                    <a:pt x="99" y="0"/>
                  </a:moveTo>
                  <a:cubicBezTo>
                    <a:pt x="46" y="0"/>
                    <a:pt x="1" y="43"/>
                    <a:pt x="1" y="97"/>
                  </a:cubicBezTo>
                  <a:lnTo>
                    <a:pt x="1" y="2443"/>
                  </a:lnTo>
                  <a:cubicBezTo>
                    <a:pt x="1" y="2496"/>
                    <a:pt x="44" y="2540"/>
                    <a:pt x="99" y="2540"/>
                  </a:cubicBezTo>
                  <a:cubicBezTo>
                    <a:pt x="154" y="2540"/>
                    <a:pt x="198" y="2496"/>
                    <a:pt x="197" y="2443"/>
                  </a:cubicBezTo>
                  <a:lnTo>
                    <a:pt x="197" y="97"/>
                  </a:lnTo>
                  <a:cubicBezTo>
                    <a:pt x="197" y="44"/>
                    <a:pt x="153"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0"/>
            <p:cNvSpPr/>
            <p:nvPr/>
          </p:nvSpPr>
          <p:spPr>
            <a:xfrm>
              <a:off x="5331789" y="2914261"/>
              <a:ext cx="13233" cy="169828"/>
            </a:xfrm>
            <a:custGeom>
              <a:avLst/>
              <a:gdLst/>
              <a:ahLst/>
              <a:cxnLst/>
              <a:rect l="l" t="t" r="r" b="b"/>
              <a:pathLst>
                <a:path w="198" h="2541" extrusionOk="0">
                  <a:moveTo>
                    <a:pt x="98" y="0"/>
                  </a:moveTo>
                  <a:cubicBezTo>
                    <a:pt x="44" y="0"/>
                    <a:pt x="1" y="43"/>
                    <a:pt x="1" y="97"/>
                  </a:cubicBezTo>
                  <a:lnTo>
                    <a:pt x="1" y="2443"/>
                  </a:lnTo>
                  <a:cubicBezTo>
                    <a:pt x="1" y="2496"/>
                    <a:pt x="43" y="2540"/>
                    <a:pt x="98" y="2540"/>
                  </a:cubicBezTo>
                  <a:cubicBezTo>
                    <a:pt x="152" y="2540"/>
                    <a:pt x="197" y="2496"/>
                    <a:pt x="195" y="2443"/>
                  </a:cubicBezTo>
                  <a:lnTo>
                    <a:pt x="195" y="97"/>
                  </a:lnTo>
                  <a:cubicBezTo>
                    <a:pt x="195" y="44"/>
                    <a:pt x="152" y="0"/>
                    <a:pt x="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0"/>
            <p:cNvSpPr/>
            <p:nvPr/>
          </p:nvSpPr>
          <p:spPr>
            <a:xfrm>
              <a:off x="5263082" y="2914261"/>
              <a:ext cx="13166" cy="169828"/>
            </a:xfrm>
            <a:custGeom>
              <a:avLst/>
              <a:gdLst/>
              <a:ahLst/>
              <a:cxnLst/>
              <a:rect l="l" t="t" r="r" b="b"/>
              <a:pathLst>
                <a:path w="197" h="2541" extrusionOk="0">
                  <a:moveTo>
                    <a:pt x="98" y="0"/>
                  </a:moveTo>
                  <a:cubicBezTo>
                    <a:pt x="45" y="0"/>
                    <a:pt x="1" y="43"/>
                    <a:pt x="1" y="97"/>
                  </a:cubicBezTo>
                  <a:lnTo>
                    <a:pt x="1" y="2443"/>
                  </a:lnTo>
                  <a:cubicBezTo>
                    <a:pt x="1" y="2496"/>
                    <a:pt x="43" y="2540"/>
                    <a:pt x="98" y="2540"/>
                  </a:cubicBezTo>
                  <a:cubicBezTo>
                    <a:pt x="153" y="2540"/>
                    <a:pt x="196" y="2496"/>
                    <a:pt x="195" y="2443"/>
                  </a:cubicBezTo>
                  <a:lnTo>
                    <a:pt x="195" y="97"/>
                  </a:lnTo>
                  <a:cubicBezTo>
                    <a:pt x="195" y="44"/>
                    <a:pt x="152" y="0"/>
                    <a:pt x="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0"/>
            <p:cNvSpPr/>
            <p:nvPr/>
          </p:nvSpPr>
          <p:spPr>
            <a:xfrm>
              <a:off x="6660945" y="2672250"/>
              <a:ext cx="758711" cy="756505"/>
            </a:xfrm>
            <a:custGeom>
              <a:avLst/>
              <a:gdLst/>
              <a:ahLst/>
              <a:cxnLst/>
              <a:rect l="l" t="t" r="r" b="b"/>
              <a:pathLst>
                <a:path w="11352" h="11319" extrusionOk="0">
                  <a:moveTo>
                    <a:pt x="3185" y="1"/>
                  </a:moveTo>
                  <a:lnTo>
                    <a:pt x="0" y="7642"/>
                  </a:lnTo>
                  <a:lnTo>
                    <a:pt x="5985" y="11319"/>
                  </a:lnTo>
                  <a:lnTo>
                    <a:pt x="7412" y="6508"/>
                  </a:lnTo>
                  <a:cubicBezTo>
                    <a:pt x="7817" y="5145"/>
                    <a:pt x="8805" y="4034"/>
                    <a:pt x="10110" y="3471"/>
                  </a:cubicBezTo>
                  <a:lnTo>
                    <a:pt x="11040" y="3070"/>
                  </a:lnTo>
                  <a:cubicBezTo>
                    <a:pt x="11351" y="2935"/>
                    <a:pt x="11328" y="2486"/>
                    <a:pt x="11003" y="2387"/>
                  </a:cubicBezTo>
                  <a:lnTo>
                    <a:pt x="31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0"/>
            <p:cNvSpPr/>
            <p:nvPr/>
          </p:nvSpPr>
          <p:spPr>
            <a:xfrm>
              <a:off x="6964913" y="2984706"/>
              <a:ext cx="229244" cy="255978"/>
            </a:xfrm>
            <a:custGeom>
              <a:avLst/>
              <a:gdLst/>
              <a:ahLst/>
              <a:cxnLst/>
              <a:rect l="l" t="t" r="r" b="b"/>
              <a:pathLst>
                <a:path w="3430" h="3830" extrusionOk="0">
                  <a:moveTo>
                    <a:pt x="1097" y="0"/>
                  </a:moveTo>
                  <a:cubicBezTo>
                    <a:pt x="1059" y="0"/>
                    <a:pt x="1023" y="23"/>
                    <a:pt x="1006" y="59"/>
                  </a:cubicBezTo>
                  <a:cubicBezTo>
                    <a:pt x="987" y="101"/>
                    <a:pt x="1001" y="150"/>
                    <a:pt x="1037" y="177"/>
                  </a:cubicBezTo>
                  <a:lnTo>
                    <a:pt x="2582" y="1338"/>
                  </a:lnTo>
                  <a:lnTo>
                    <a:pt x="2582" y="1338"/>
                  </a:lnTo>
                  <a:lnTo>
                    <a:pt x="482" y="1064"/>
                  </a:lnTo>
                  <a:cubicBezTo>
                    <a:pt x="477" y="1063"/>
                    <a:pt x="472" y="1063"/>
                    <a:pt x="467" y="1063"/>
                  </a:cubicBezTo>
                  <a:cubicBezTo>
                    <a:pt x="428" y="1063"/>
                    <a:pt x="393" y="1088"/>
                    <a:pt x="379" y="1126"/>
                  </a:cubicBezTo>
                  <a:cubicBezTo>
                    <a:pt x="362" y="1170"/>
                    <a:pt x="379" y="1218"/>
                    <a:pt x="417" y="1242"/>
                  </a:cubicBezTo>
                  <a:lnTo>
                    <a:pt x="2253" y="2436"/>
                  </a:lnTo>
                  <a:lnTo>
                    <a:pt x="2253" y="2436"/>
                  </a:lnTo>
                  <a:lnTo>
                    <a:pt x="120" y="2191"/>
                  </a:lnTo>
                  <a:cubicBezTo>
                    <a:pt x="116" y="2191"/>
                    <a:pt x="112" y="2190"/>
                    <a:pt x="109" y="2190"/>
                  </a:cubicBezTo>
                  <a:cubicBezTo>
                    <a:pt x="68" y="2190"/>
                    <a:pt x="30" y="2217"/>
                    <a:pt x="16" y="2256"/>
                  </a:cubicBezTo>
                  <a:cubicBezTo>
                    <a:pt x="1" y="2300"/>
                    <a:pt x="17" y="2348"/>
                    <a:pt x="56" y="2373"/>
                  </a:cubicBezTo>
                  <a:lnTo>
                    <a:pt x="2339" y="3815"/>
                  </a:lnTo>
                  <a:cubicBezTo>
                    <a:pt x="2355" y="3824"/>
                    <a:pt x="2374" y="3830"/>
                    <a:pt x="2391" y="3830"/>
                  </a:cubicBezTo>
                  <a:cubicBezTo>
                    <a:pt x="2424" y="3830"/>
                    <a:pt x="2456" y="3814"/>
                    <a:pt x="2474" y="3782"/>
                  </a:cubicBezTo>
                  <a:cubicBezTo>
                    <a:pt x="2504" y="3737"/>
                    <a:pt x="2489" y="3676"/>
                    <a:pt x="2444" y="3647"/>
                  </a:cubicBezTo>
                  <a:lnTo>
                    <a:pt x="524" y="2434"/>
                  </a:lnTo>
                  <a:lnTo>
                    <a:pt x="2645" y="2679"/>
                  </a:lnTo>
                  <a:cubicBezTo>
                    <a:pt x="2649" y="2679"/>
                    <a:pt x="2653" y="2680"/>
                    <a:pt x="2656" y="2680"/>
                  </a:cubicBezTo>
                  <a:cubicBezTo>
                    <a:pt x="2697" y="2680"/>
                    <a:pt x="2734" y="2654"/>
                    <a:pt x="2749" y="2615"/>
                  </a:cubicBezTo>
                  <a:cubicBezTo>
                    <a:pt x="2765" y="2572"/>
                    <a:pt x="2749" y="2525"/>
                    <a:pt x="2710" y="2499"/>
                  </a:cubicBezTo>
                  <a:lnTo>
                    <a:pt x="887" y="1313"/>
                  </a:lnTo>
                  <a:lnTo>
                    <a:pt x="2926" y="1580"/>
                  </a:lnTo>
                  <a:cubicBezTo>
                    <a:pt x="2932" y="1581"/>
                    <a:pt x="2937" y="1582"/>
                    <a:pt x="2942" y="1582"/>
                  </a:cubicBezTo>
                  <a:cubicBezTo>
                    <a:pt x="2981" y="1582"/>
                    <a:pt x="3015" y="1557"/>
                    <a:pt x="3031" y="1520"/>
                  </a:cubicBezTo>
                  <a:cubicBezTo>
                    <a:pt x="3047" y="1481"/>
                    <a:pt x="3034" y="1433"/>
                    <a:pt x="2999" y="1406"/>
                  </a:cubicBezTo>
                  <a:lnTo>
                    <a:pt x="1481" y="266"/>
                  </a:lnTo>
                  <a:lnTo>
                    <a:pt x="3307" y="581"/>
                  </a:lnTo>
                  <a:cubicBezTo>
                    <a:pt x="3312" y="582"/>
                    <a:pt x="3318" y="583"/>
                    <a:pt x="3323" y="583"/>
                  </a:cubicBezTo>
                  <a:cubicBezTo>
                    <a:pt x="3370" y="583"/>
                    <a:pt x="3413" y="549"/>
                    <a:pt x="3421" y="501"/>
                  </a:cubicBezTo>
                  <a:cubicBezTo>
                    <a:pt x="3430" y="448"/>
                    <a:pt x="3395" y="396"/>
                    <a:pt x="3341" y="387"/>
                  </a:cubicBezTo>
                  <a:lnTo>
                    <a:pt x="1113" y="2"/>
                  </a:lnTo>
                  <a:cubicBezTo>
                    <a:pt x="1108" y="1"/>
                    <a:pt x="1102" y="0"/>
                    <a:pt x="10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0"/>
            <p:cNvSpPr/>
            <p:nvPr/>
          </p:nvSpPr>
          <p:spPr>
            <a:xfrm>
              <a:off x="6028415" y="3159213"/>
              <a:ext cx="1086603" cy="760582"/>
            </a:xfrm>
            <a:custGeom>
              <a:avLst/>
              <a:gdLst/>
              <a:ahLst/>
              <a:cxnLst/>
              <a:rect l="l" t="t" r="r" b="b"/>
              <a:pathLst>
                <a:path w="16258" h="11380" extrusionOk="0">
                  <a:moveTo>
                    <a:pt x="8807" y="0"/>
                  </a:moveTo>
                  <a:lnTo>
                    <a:pt x="7023" y="4318"/>
                  </a:lnTo>
                  <a:lnTo>
                    <a:pt x="766" y="3903"/>
                  </a:lnTo>
                  <a:lnTo>
                    <a:pt x="1" y="5298"/>
                  </a:lnTo>
                  <a:lnTo>
                    <a:pt x="13762" y="11380"/>
                  </a:lnTo>
                  <a:lnTo>
                    <a:pt x="16258" y="2573"/>
                  </a:lnTo>
                  <a:lnTo>
                    <a:pt x="88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0"/>
            <p:cNvSpPr/>
            <p:nvPr/>
          </p:nvSpPr>
          <p:spPr>
            <a:xfrm>
              <a:off x="4986250" y="3136288"/>
              <a:ext cx="583069" cy="622969"/>
            </a:xfrm>
            <a:custGeom>
              <a:avLst/>
              <a:gdLst/>
              <a:ahLst/>
              <a:cxnLst/>
              <a:rect l="l" t="t" r="r" b="b"/>
              <a:pathLst>
                <a:path w="8724" h="9321" extrusionOk="0">
                  <a:moveTo>
                    <a:pt x="5811" y="0"/>
                  </a:moveTo>
                  <a:lnTo>
                    <a:pt x="0" y="9320"/>
                  </a:lnTo>
                  <a:lnTo>
                    <a:pt x="4807" y="8668"/>
                  </a:lnTo>
                  <a:lnTo>
                    <a:pt x="8724" y="1368"/>
                  </a:lnTo>
                  <a:lnTo>
                    <a:pt x="5811" y="0"/>
                  </a:lnTo>
                  <a:close/>
                </a:path>
              </a:pathLst>
            </a:custGeom>
            <a:solidFill>
              <a:srgbClr val="A77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0"/>
            <p:cNvSpPr/>
            <p:nvPr/>
          </p:nvSpPr>
          <p:spPr>
            <a:xfrm>
              <a:off x="6230124" y="2578146"/>
              <a:ext cx="611874" cy="730172"/>
            </a:xfrm>
            <a:custGeom>
              <a:avLst/>
              <a:gdLst/>
              <a:ahLst/>
              <a:cxnLst/>
              <a:rect l="l" t="t" r="r" b="b"/>
              <a:pathLst>
                <a:path w="9155" h="10925" extrusionOk="0">
                  <a:moveTo>
                    <a:pt x="7770" y="1"/>
                  </a:moveTo>
                  <a:cubicBezTo>
                    <a:pt x="7727" y="1"/>
                    <a:pt x="7683" y="9"/>
                    <a:pt x="7638" y="26"/>
                  </a:cubicBezTo>
                  <a:lnTo>
                    <a:pt x="1" y="2937"/>
                  </a:lnTo>
                  <a:lnTo>
                    <a:pt x="2174" y="10925"/>
                  </a:lnTo>
                  <a:lnTo>
                    <a:pt x="9154" y="10158"/>
                  </a:lnTo>
                  <a:lnTo>
                    <a:pt x="7331" y="5483"/>
                  </a:lnTo>
                  <a:cubicBezTo>
                    <a:pt x="6814" y="4158"/>
                    <a:pt x="6912" y="2675"/>
                    <a:pt x="7598" y="1430"/>
                  </a:cubicBezTo>
                  <a:lnTo>
                    <a:pt x="8087" y="542"/>
                  </a:lnTo>
                  <a:cubicBezTo>
                    <a:pt x="8227" y="287"/>
                    <a:pt x="8030" y="1"/>
                    <a:pt x="7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0"/>
            <p:cNvSpPr/>
            <p:nvPr/>
          </p:nvSpPr>
          <p:spPr>
            <a:xfrm>
              <a:off x="6530683" y="2790749"/>
              <a:ext cx="229578" cy="238200"/>
            </a:xfrm>
            <a:custGeom>
              <a:avLst/>
              <a:gdLst/>
              <a:ahLst/>
              <a:cxnLst/>
              <a:rect l="l" t="t" r="r" b="b"/>
              <a:pathLst>
                <a:path w="3435" h="3564" extrusionOk="0">
                  <a:moveTo>
                    <a:pt x="2624" y="1"/>
                  </a:moveTo>
                  <a:cubicBezTo>
                    <a:pt x="2606" y="1"/>
                    <a:pt x="2589" y="5"/>
                    <a:pt x="2573" y="15"/>
                  </a:cubicBezTo>
                  <a:lnTo>
                    <a:pt x="57" y="1553"/>
                  </a:lnTo>
                  <a:cubicBezTo>
                    <a:pt x="17" y="1576"/>
                    <a:pt x="0" y="1624"/>
                    <a:pt x="15" y="1667"/>
                  </a:cubicBezTo>
                  <a:cubicBezTo>
                    <a:pt x="29" y="1709"/>
                    <a:pt x="67" y="1735"/>
                    <a:pt x="110" y="1735"/>
                  </a:cubicBezTo>
                  <a:cubicBezTo>
                    <a:pt x="113" y="1735"/>
                    <a:pt x="115" y="1735"/>
                    <a:pt x="118" y="1735"/>
                  </a:cubicBezTo>
                  <a:lnTo>
                    <a:pt x="2084" y="1544"/>
                  </a:lnTo>
                  <a:lnTo>
                    <a:pt x="2084" y="1544"/>
                  </a:lnTo>
                  <a:lnTo>
                    <a:pt x="305" y="2481"/>
                  </a:lnTo>
                  <a:cubicBezTo>
                    <a:pt x="263" y="2503"/>
                    <a:pt x="244" y="2550"/>
                    <a:pt x="256" y="2594"/>
                  </a:cubicBezTo>
                  <a:cubicBezTo>
                    <a:pt x="268" y="2637"/>
                    <a:pt x="309" y="2666"/>
                    <a:pt x="352" y="2666"/>
                  </a:cubicBezTo>
                  <a:cubicBezTo>
                    <a:pt x="353" y="2666"/>
                    <a:pt x="354" y="2666"/>
                    <a:pt x="354" y="2666"/>
                  </a:cubicBezTo>
                  <a:lnTo>
                    <a:pt x="2477" y="2576"/>
                  </a:lnTo>
                  <a:lnTo>
                    <a:pt x="2477" y="2576"/>
                  </a:lnTo>
                  <a:cubicBezTo>
                    <a:pt x="2306" y="2660"/>
                    <a:pt x="2134" y="2741"/>
                    <a:pt x="1962" y="2823"/>
                  </a:cubicBezTo>
                  <a:cubicBezTo>
                    <a:pt x="1645" y="2974"/>
                    <a:pt x="1328" y="3127"/>
                    <a:pt x="1010" y="3277"/>
                  </a:cubicBezTo>
                  <a:cubicBezTo>
                    <a:pt x="968" y="3297"/>
                    <a:pt x="946" y="3342"/>
                    <a:pt x="955" y="3386"/>
                  </a:cubicBezTo>
                  <a:cubicBezTo>
                    <a:pt x="964" y="3431"/>
                    <a:pt x="1004" y="3463"/>
                    <a:pt x="1049" y="3464"/>
                  </a:cubicBezTo>
                  <a:cubicBezTo>
                    <a:pt x="1428" y="3474"/>
                    <a:pt x="1814" y="3493"/>
                    <a:pt x="2189" y="3513"/>
                  </a:cubicBezTo>
                  <a:cubicBezTo>
                    <a:pt x="2564" y="3534"/>
                    <a:pt x="2952" y="3554"/>
                    <a:pt x="3335" y="3564"/>
                  </a:cubicBezTo>
                  <a:lnTo>
                    <a:pt x="3337" y="3564"/>
                  </a:lnTo>
                  <a:cubicBezTo>
                    <a:pt x="3391" y="3564"/>
                    <a:pt x="3434" y="3521"/>
                    <a:pt x="3434" y="3468"/>
                  </a:cubicBezTo>
                  <a:cubicBezTo>
                    <a:pt x="3435" y="3415"/>
                    <a:pt x="3392" y="3369"/>
                    <a:pt x="3337" y="3368"/>
                  </a:cubicBezTo>
                  <a:cubicBezTo>
                    <a:pt x="2958" y="3358"/>
                    <a:pt x="2572" y="3339"/>
                    <a:pt x="2197" y="3319"/>
                  </a:cubicBezTo>
                  <a:cubicBezTo>
                    <a:pt x="1955" y="3305"/>
                    <a:pt x="1706" y="3293"/>
                    <a:pt x="1458" y="3282"/>
                  </a:cubicBezTo>
                  <a:cubicBezTo>
                    <a:pt x="1653" y="3189"/>
                    <a:pt x="1850" y="3095"/>
                    <a:pt x="2044" y="3002"/>
                  </a:cubicBezTo>
                  <a:cubicBezTo>
                    <a:pt x="2362" y="2850"/>
                    <a:pt x="2679" y="2698"/>
                    <a:pt x="2996" y="2549"/>
                  </a:cubicBezTo>
                  <a:cubicBezTo>
                    <a:pt x="3039" y="2528"/>
                    <a:pt x="3060" y="2481"/>
                    <a:pt x="3050" y="2436"/>
                  </a:cubicBezTo>
                  <a:cubicBezTo>
                    <a:pt x="3039" y="2392"/>
                    <a:pt x="2999" y="2361"/>
                    <a:pt x="2957" y="2361"/>
                  </a:cubicBezTo>
                  <a:cubicBezTo>
                    <a:pt x="2955" y="2361"/>
                    <a:pt x="2953" y="2361"/>
                    <a:pt x="2951" y="2361"/>
                  </a:cubicBezTo>
                  <a:lnTo>
                    <a:pt x="781" y="2452"/>
                  </a:lnTo>
                  <a:lnTo>
                    <a:pt x="2615" y="1485"/>
                  </a:lnTo>
                  <a:cubicBezTo>
                    <a:pt x="2657" y="1464"/>
                    <a:pt x="2677" y="1416"/>
                    <a:pt x="2664" y="1371"/>
                  </a:cubicBezTo>
                  <a:cubicBezTo>
                    <a:pt x="2651" y="1327"/>
                    <a:pt x="2612" y="1300"/>
                    <a:pt x="2568" y="1300"/>
                  </a:cubicBezTo>
                  <a:cubicBezTo>
                    <a:pt x="2566" y="1300"/>
                    <a:pt x="2563" y="1300"/>
                    <a:pt x="2561" y="1300"/>
                  </a:cubicBezTo>
                  <a:lnTo>
                    <a:pt x="523" y="1497"/>
                  </a:lnTo>
                  <a:lnTo>
                    <a:pt x="2675" y="182"/>
                  </a:lnTo>
                  <a:cubicBezTo>
                    <a:pt x="2721" y="154"/>
                    <a:pt x="2736" y="94"/>
                    <a:pt x="2707" y="47"/>
                  </a:cubicBezTo>
                  <a:cubicBezTo>
                    <a:pt x="2689" y="17"/>
                    <a:pt x="2657" y="1"/>
                    <a:pt x="26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0"/>
            <p:cNvSpPr/>
            <p:nvPr/>
          </p:nvSpPr>
          <p:spPr>
            <a:xfrm>
              <a:off x="5265221" y="3174852"/>
              <a:ext cx="1824395" cy="932549"/>
            </a:xfrm>
            <a:custGeom>
              <a:avLst/>
              <a:gdLst/>
              <a:ahLst/>
              <a:cxnLst/>
              <a:rect l="l" t="t" r="r" b="b"/>
              <a:pathLst>
                <a:path w="27297" h="13953" extrusionOk="0">
                  <a:moveTo>
                    <a:pt x="23453" y="1"/>
                  </a:moveTo>
                  <a:lnTo>
                    <a:pt x="16327" y="1777"/>
                  </a:lnTo>
                  <a:lnTo>
                    <a:pt x="17438" y="5325"/>
                  </a:lnTo>
                  <a:lnTo>
                    <a:pt x="17438" y="5325"/>
                  </a:lnTo>
                  <a:lnTo>
                    <a:pt x="13751" y="4082"/>
                  </a:lnTo>
                  <a:cubicBezTo>
                    <a:pt x="12579" y="1121"/>
                    <a:pt x="9512" y="554"/>
                    <a:pt x="7336" y="554"/>
                  </a:cubicBezTo>
                  <a:cubicBezTo>
                    <a:pt x="5986" y="554"/>
                    <a:pt x="4980" y="772"/>
                    <a:pt x="4980" y="772"/>
                  </a:cubicBezTo>
                  <a:lnTo>
                    <a:pt x="3793" y="416"/>
                  </a:lnTo>
                  <a:lnTo>
                    <a:pt x="1" y="8177"/>
                  </a:lnTo>
                  <a:lnTo>
                    <a:pt x="2206" y="11598"/>
                  </a:lnTo>
                  <a:cubicBezTo>
                    <a:pt x="2206" y="11598"/>
                    <a:pt x="16967" y="13596"/>
                    <a:pt x="21707" y="13933"/>
                  </a:cubicBezTo>
                  <a:cubicBezTo>
                    <a:pt x="21890" y="13946"/>
                    <a:pt x="22067" y="13952"/>
                    <a:pt x="22238" y="13952"/>
                  </a:cubicBezTo>
                  <a:cubicBezTo>
                    <a:pt x="26513" y="13952"/>
                    <a:pt x="27296" y="10005"/>
                    <a:pt x="26449" y="7728"/>
                  </a:cubicBezTo>
                  <a:cubicBezTo>
                    <a:pt x="25568" y="5360"/>
                    <a:pt x="23453" y="1"/>
                    <a:pt x="234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0"/>
            <p:cNvSpPr/>
            <p:nvPr/>
          </p:nvSpPr>
          <p:spPr>
            <a:xfrm>
              <a:off x="5367145" y="3219899"/>
              <a:ext cx="238400" cy="484286"/>
            </a:xfrm>
            <a:custGeom>
              <a:avLst/>
              <a:gdLst/>
              <a:ahLst/>
              <a:cxnLst/>
              <a:rect l="l" t="t" r="r" b="b"/>
              <a:pathLst>
                <a:path w="3567" h="7246" extrusionOk="0">
                  <a:moveTo>
                    <a:pt x="3454" y="0"/>
                  </a:moveTo>
                  <a:cubicBezTo>
                    <a:pt x="3417" y="0"/>
                    <a:pt x="3382" y="21"/>
                    <a:pt x="3366" y="57"/>
                  </a:cubicBezTo>
                  <a:lnTo>
                    <a:pt x="23" y="7106"/>
                  </a:lnTo>
                  <a:cubicBezTo>
                    <a:pt x="1" y="7155"/>
                    <a:pt x="21" y="7214"/>
                    <a:pt x="71" y="7236"/>
                  </a:cubicBezTo>
                  <a:cubicBezTo>
                    <a:pt x="83" y="7243"/>
                    <a:pt x="97" y="7246"/>
                    <a:pt x="112" y="7246"/>
                  </a:cubicBezTo>
                  <a:cubicBezTo>
                    <a:pt x="148" y="7246"/>
                    <a:pt x="183" y="7225"/>
                    <a:pt x="201" y="7189"/>
                  </a:cubicBezTo>
                  <a:lnTo>
                    <a:pt x="3543" y="141"/>
                  </a:lnTo>
                  <a:cubicBezTo>
                    <a:pt x="3567" y="91"/>
                    <a:pt x="3547" y="33"/>
                    <a:pt x="3497" y="10"/>
                  </a:cubicBezTo>
                  <a:cubicBezTo>
                    <a:pt x="3483" y="4"/>
                    <a:pt x="3469" y="0"/>
                    <a:pt x="3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0"/>
            <p:cNvSpPr/>
            <p:nvPr/>
          </p:nvSpPr>
          <p:spPr>
            <a:xfrm>
              <a:off x="6171309" y="3441459"/>
              <a:ext cx="280172" cy="101990"/>
            </a:xfrm>
            <a:custGeom>
              <a:avLst/>
              <a:gdLst/>
              <a:ahLst/>
              <a:cxnLst/>
              <a:rect l="l" t="t" r="r" b="b"/>
              <a:pathLst>
                <a:path w="4192" h="1526" extrusionOk="0">
                  <a:moveTo>
                    <a:pt x="110" y="0"/>
                  </a:moveTo>
                  <a:cubicBezTo>
                    <a:pt x="69" y="0"/>
                    <a:pt x="31" y="26"/>
                    <a:pt x="18" y="66"/>
                  </a:cubicBezTo>
                  <a:cubicBezTo>
                    <a:pt x="1" y="119"/>
                    <a:pt x="28" y="173"/>
                    <a:pt x="79" y="192"/>
                  </a:cubicBezTo>
                  <a:lnTo>
                    <a:pt x="4050" y="1520"/>
                  </a:lnTo>
                  <a:cubicBezTo>
                    <a:pt x="4060" y="1524"/>
                    <a:pt x="4070" y="1525"/>
                    <a:pt x="4081" y="1525"/>
                  </a:cubicBezTo>
                  <a:cubicBezTo>
                    <a:pt x="4122" y="1525"/>
                    <a:pt x="4161" y="1500"/>
                    <a:pt x="4174" y="1459"/>
                  </a:cubicBezTo>
                  <a:cubicBezTo>
                    <a:pt x="4191" y="1407"/>
                    <a:pt x="4163" y="1352"/>
                    <a:pt x="4113" y="1334"/>
                  </a:cubicBezTo>
                  <a:lnTo>
                    <a:pt x="142" y="5"/>
                  </a:lnTo>
                  <a:cubicBezTo>
                    <a:pt x="131" y="2"/>
                    <a:pt x="121" y="0"/>
                    <a:pt x="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0"/>
            <p:cNvSpPr/>
            <p:nvPr/>
          </p:nvSpPr>
          <p:spPr>
            <a:xfrm>
              <a:off x="6390663" y="3430230"/>
              <a:ext cx="51730" cy="105933"/>
            </a:xfrm>
            <a:custGeom>
              <a:avLst/>
              <a:gdLst/>
              <a:ahLst/>
              <a:cxnLst/>
              <a:rect l="l" t="t" r="r" b="b"/>
              <a:pathLst>
                <a:path w="774" h="1585" extrusionOk="0">
                  <a:moveTo>
                    <a:pt x="112" y="1"/>
                  </a:moveTo>
                  <a:cubicBezTo>
                    <a:pt x="100" y="1"/>
                    <a:pt x="87" y="3"/>
                    <a:pt x="75" y="8"/>
                  </a:cubicBezTo>
                  <a:cubicBezTo>
                    <a:pt x="25" y="28"/>
                    <a:pt x="0" y="84"/>
                    <a:pt x="20" y="135"/>
                  </a:cubicBezTo>
                  <a:lnTo>
                    <a:pt x="571" y="1522"/>
                  </a:lnTo>
                  <a:cubicBezTo>
                    <a:pt x="586" y="1560"/>
                    <a:pt x="624" y="1584"/>
                    <a:pt x="662" y="1584"/>
                  </a:cubicBezTo>
                  <a:cubicBezTo>
                    <a:pt x="674" y="1584"/>
                    <a:pt x="687" y="1582"/>
                    <a:pt x="698" y="1577"/>
                  </a:cubicBezTo>
                  <a:cubicBezTo>
                    <a:pt x="749" y="1558"/>
                    <a:pt x="773" y="1501"/>
                    <a:pt x="753" y="1451"/>
                  </a:cubicBezTo>
                  <a:lnTo>
                    <a:pt x="202" y="62"/>
                  </a:lnTo>
                  <a:cubicBezTo>
                    <a:pt x="187" y="24"/>
                    <a:pt x="151"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0"/>
            <p:cNvSpPr/>
            <p:nvPr/>
          </p:nvSpPr>
          <p:spPr>
            <a:xfrm>
              <a:off x="5501685" y="3247636"/>
              <a:ext cx="1186321" cy="522382"/>
            </a:xfrm>
            <a:custGeom>
              <a:avLst/>
              <a:gdLst/>
              <a:ahLst/>
              <a:cxnLst/>
              <a:rect l="l" t="t" r="r" b="b"/>
              <a:pathLst>
                <a:path w="17750" h="7816" extrusionOk="0">
                  <a:moveTo>
                    <a:pt x="15264" y="1"/>
                  </a:moveTo>
                  <a:cubicBezTo>
                    <a:pt x="15252" y="1"/>
                    <a:pt x="15241" y="3"/>
                    <a:pt x="15229" y="7"/>
                  </a:cubicBezTo>
                  <a:cubicBezTo>
                    <a:pt x="15178" y="25"/>
                    <a:pt x="15154" y="82"/>
                    <a:pt x="15172" y="132"/>
                  </a:cubicBezTo>
                  <a:cubicBezTo>
                    <a:pt x="15526" y="1082"/>
                    <a:pt x="15894" y="2051"/>
                    <a:pt x="16248" y="2987"/>
                  </a:cubicBezTo>
                  <a:cubicBezTo>
                    <a:pt x="16576" y="3852"/>
                    <a:pt x="16914" y="4745"/>
                    <a:pt x="17242" y="5626"/>
                  </a:cubicBezTo>
                  <a:cubicBezTo>
                    <a:pt x="17175" y="5588"/>
                    <a:pt x="17108" y="5547"/>
                    <a:pt x="17039" y="5503"/>
                  </a:cubicBezTo>
                  <a:cubicBezTo>
                    <a:pt x="16929" y="5432"/>
                    <a:pt x="16812" y="5359"/>
                    <a:pt x="16686" y="5302"/>
                  </a:cubicBezTo>
                  <a:cubicBezTo>
                    <a:pt x="16567" y="5249"/>
                    <a:pt x="16430" y="5219"/>
                    <a:pt x="16297" y="5219"/>
                  </a:cubicBezTo>
                  <a:cubicBezTo>
                    <a:pt x="16085" y="5219"/>
                    <a:pt x="15882" y="5295"/>
                    <a:pt x="15770" y="5477"/>
                  </a:cubicBezTo>
                  <a:cubicBezTo>
                    <a:pt x="15605" y="5742"/>
                    <a:pt x="15731" y="6081"/>
                    <a:pt x="15931" y="6265"/>
                  </a:cubicBezTo>
                  <a:cubicBezTo>
                    <a:pt x="16123" y="6441"/>
                    <a:pt x="16364" y="6516"/>
                    <a:pt x="16641" y="6592"/>
                  </a:cubicBezTo>
                  <a:cubicBezTo>
                    <a:pt x="16867" y="6654"/>
                    <a:pt x="17101" y="6719"/>
                    <a:pt x="17271" y="6862"/>
                  </a:cubicBezTo>
                  <a:cubicBezTo>
                    <a:pt x="17419" y="6986"/>
                    <a:pt x="17528" y="7217"/>
                    <a:pt x="17435" y="7399"/>
                  </a:cubicBezTo>
                  <a:cubicBezTo>
                    <a:pt x="17374" y="7522"/>
                    <a:pt x="17220" y="7607"/>
                    <a:pt x="17043" y="7618"/>
                  </a:cubicBezTo>
                  <a:cubicBezTo>
                    <a:pt x="17028" y="7619"/>
                    <a:pt x="17013" y="7619"/>
                    <a:pt x="16997" y="7619"/>
                  </a:cubicBezTo>
                  <a:cubicBezTo>
                    <a:pt x="16837" y="7619"/>
                    <a:pt x="16674" y="7571"/>
                    <a:pt x="16517" y="7525"/>
                  </a:cubicBezTo>
                  <a:cubicBezTo>
                    <a:pt x="16319" y="7466"/>
                    <a:pt x="16102" y="7411"/>
                    <a:pt x="15894" y="7357"/>
                  </a:cubicBezTo>
                  <a:cubicBezTo>
                    <a:pt x="15670" y="7300"/>
                    <a:pt x="15438" y="7242"/>
                    <a:pt x="15228" y="7177"/>
                  </a:cubicBezTo>
                  <a:lnTo>
                    <a:pt x="140" y="2591"/>
                  </a:lnTo>
                  <a:cubicBezTo>
                    <a:pt x="131" y="2588"/>
                    <a:pt x="121" y="2587"/>
                    <a:pt x="112" y="2587"/>
                  </a:cubicBezTo>
                  <a:cubicBezTo>
                    <a:pt x="70" y="2587"/>
                    <a:pt x="30" y="2614"/>
                    <a:pt x="17" y="2656"/>
                  </a:cubicBezTo>
                  <a:cubicBezTo>
                    <a:pt x="1" y="2709"/>
                    <a:pt x="31" y="2763"/>
                    <a:pt x="83" y="2779"/>
                  </a:cubicBezTo>
                  <a:lnTo>
                    <a:pt x="15170" y="7367"/>
                  </a:lnTo>
                  <a:cubicBezTo>
                    <a:pt x="15383" y="7431"/>
                    <a:pt x="15619" y="7491"/>
                    <a:pt x="15844" y="7549"/>
                  </a:cubicBezTo>
                  <a:cubicBezTo>
                    <a:pt x="16052" y="7601"/>
                    <a:pt x="16266" y="7655"/>
                    <a:pt x="16459" y="7713"/>
                  </a:cubicBezTo>
                  <a:cubicBezTo>
                    <a:pt x="16623" y="7761"/>
                    <a:pt x="16808" y="7816"/>
                    <a:pt x="16997" y="7816"/>
                  </a:cubicBezTo>
                  <a:cubicBezTo>
                    <a:pt x="17017" y="7816"/>
                    <a:pt x="17036" y="7816"/>
                    <a:pt x="17055" y="7814"/>
                  </a:cubicBezTo>
                  <a:cubicBezTo>
                    <a:pt x="17302" y="7799"/>
                    <a:pt x="17516" y="7675"/>
                    <a:pt x="17610" y="7488"/>
                  </a:cubicBezTo>
                  <a:cubicBezTo>
                    <a:pt x="17749" y="7213"/>
                    <a:pt x="17607" y="6890"/>
                    <a:pt x="17396" y="6712"/>
                  </a:cubicBezTo>
                  <a:cubicBezTo>
                    <a:pt x="17193" y="6541"/>
                    <a:pt x="16939" y="6471"/>
                    <a:pt x="16687" y="6403"/>
                  </a:cubicBezTo>
                  <a:cubicBezTo>
                    <a:pt x="16441" y="6336"/>
                    <a:pt x="16224" y="6268"/>
                    <a:pt x="16065" y="6122"/>
                  </a:cubicBezTo>
                  <a:cubicBezTo>
                    <a:pt x="15919" y="5988"/>
                    <a:pt x="15832" y="5751"/>
                    <a:pt x="15936" y="5582"/>
                  </a:cubicBezTo>
                  <a:cubicBezTo>
                    <a:pt x="16007" y="5467"/>
                    <a:pt x="16146" y="5418"/>
                    <a:pt x="16296" y="5418"/>
                  </a:cubicBezTo>
                  <a:cubicBezTo>
                    <a:pt x="16401" y="5418"/>
                    <a:pt x="16511" y="5442"/>
                    <a:pt x="16607" y="5484"/>
                  </a:cubicBezTo>
                  <a:cubicBezTo>
                    <a:pt x="16719" y="5533"/>
                    <a:pt x="16824" y="5601"/>
                    <a:pt x="16935" y="5670"/>
                  </a:cubicBezTo>
                  <a:cubicBezTo>
                    <a:pt x="17076" y="5760"/>
                    <a:pt x="17221" y="5852"/>
                    <a:pt x="17386" y="5908"/>
                  </a:cubicBezTo>
                  <a:cubicBezTo>
                    <a:pt x="17396" y="5912"/>
                    <a:pt x="17407" y="5913"/>
                    <a:pt x="17418" y="5913"/>
                  </a:cubicBezTo>
                  <a:cubicBezTo>
                    <a:pt x="17443" y="5913"/>
                    <a:pt x="17469" y="5903"/>
                    <a:pt x="17487" y="5884"/>
                  </a:cubicBezTo>
                  <a:cubicBezTo>
                    <a:pt x="17514" y="5858"/>
                    <a:pt x="17523" y="5817"/>
                    <a:pt x="17509" y="5782"/>
                  </a:cubicBezTo>
                  <a:cubicBezTo>
                    <a:pt x="17154" y="4830"/>
                    <a:pt x="16786" y="3857"/>
                    <a:pt x="16430" y="2918"/>
                  </a:cubicBezTo>
                  <a:cubicBezTo>
                    <a:pt x="16075" y="1981"/>
                    <a:pt x="15708" y="1013"/>
                    <a:pt x="15355" y="65"/>
                  </a:cubicBezTo>
                  <a:cubicBezTo>
                    <a:pt x="15341" y="25"/>
                    <a:pt x="15303" y="1"/>
                    <a:pt x="15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0"/>
            <p:cNvSpPr/>
            <p:nvPr/>
          </p:nvSpPr>
          <p:spPr>
            <a:xfrm>
              <a:off x="6854434" y="3236274"/>
              <a:ext cx="181390" cy="438705"/>
            </a:xfrm>
            <a:custGeom>
              <a:avLst/>
              <a:gdLst/>
              <a:ahLst/>
              <a:cxnLst/>
              <a:rect l="l" t="t" r="r" b="b"/>
              <a:pathLst>
                <a:path w="2714" h="6564" extrusionOk="0">
                  <a:moveTo>
                    <a:pt x="112" y="1"/>
                  </a:moveTo>
                  <a:cubicBezTo>
                    <a:pt x="100" y="1"/>
                    <a:pt x="88" y="3"/>
                    <a:pt x="76" y="8"/>
                  </a:cubicBezTo>
                  <a:cubicBezTo>
                    <a:pt x="26" y="28"/>
                    <a:pt x="0" y="85"/>
                    <a:pt x="21" y="135"/>
                  </a:cubicBezTo>
                  <a:lnTo>
                    <a:pt x="2511" y="6500"/>
                  </a:lnTo>
                  <a:cubicBezTo>
                    <a:pt x="2526" y="6540"/>
                    <a:pt x="2563" y="6563"/>
                    <a:pt x="2602" y="6563"/>
                  </a:cubicBezTo>
                  <a:cubicBezTo>
                    <a:pt x="2613" y="6563"/>
                    <a:pt x="2626" y="6561"/>
                    <a:pt x="2638" y="6557"/>
                  </a:cubicBezTo>
                  <a:cubicBezTo>
                    <a:pt x="2689" y="6537"/>
                    <a:pt x="2714" y="6480"/>
                    <a:pt x="2695" y="6430"/>
                  </a:cubicBezTo>
                  <a:lnTo>
                    <a:pt x="204" y="65"/>
                  </a:lnTo>
                  <a:cubicBezTo>
                    <a:pt x="188" y="25"/>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0"/>
            <p:cNvSpPr/>
            <p:nvPr/>
          </p:nvSpPr>
          <p:spPr>
            <a:xfrm>
              <a:off x="5504826" y="3515512"/>
              <a:ext cx="309179" cy="214139"/>
            </a:xfrm>
            <a:custGeom>
              <a:avLst/>
              <a:gdLst/>
              <a:ahLst/>
              <a:cxnLst/>
              <a:rect l="l" t="t" r="r" b="b"/>
              <a:pathLst>
                <a:path w="4626" h="3204" extrusionOk="0">
                  <a:moveTo>
                    <a:pt x="4514" y="0"/>
                  </a:moveTo>
                  <a:cubicBezTo>
                    <a:pt x="4479" y="0"/>
                    <a:pt x="4446" y="18"/>
                    <a:pt x="4428" y="52"/>
                  </a:cubicBezTo>
                  <a:cubicBezTo>
                    <a:pt x="3551" y="1638"/>
                    <a:pt x="1890" y="2771"/>
                    <a:pt x="92" y="3009"/>
                  </a:cubicBezTo>
                  <a:cubicBezTo>
                    <a:pt x="38" y="3015"/>
                    <a:pt x="1" y="3065"/>
                    <a:pt x="7" y="3118"/>
                  </a:cubicBezTo>
                  <a:cubicBezTo>
                    <a:pt x="15" y="3167"/>
                    <a:pt x="58" y="3204"/>
                    <a:pt x="106" y="3204"/>
                  </a:cubicBezTo>
                  <a:lnTo>
                    <a:pt x="119" y="3204"/>
                  </a:lnTo>
                  <a:cubicBezTo>
                    <a:pt x="1978" y="2959"/>
                    <a:pt x="3694" y="1786"/>
                    <a:pt x="4600" y="146"/>
                  </a:cubicBezTo>
                  <a:cubicBezTo>
                    <a:pt x="4626" y="98"/>
                    <a:pt x="4610" y="39"/>
                    <a:pt x="4562" y="12"/>
                  </a:cubicBezTo>
                  <a:cubicBezTo>
                    <a:pt x="4546" y="4"/>
                    <a:pt x="4530" y="0"/>
                    <a:pt x="4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0"/>
            <p:cNvSpPr/>
            <p:nvPr/>
          </p:nvSpPr>
          <p:spPr>
            <a:xfrm>
              <a:off x="4370094" y="3088434"/>
              <a:ext cx="302228" cy="307976"/>
            </a:xfrm>
            <a:custGeom>
              <a:avLst/>
              <a:gdLst/>
              <a:ahLst/>
              <a:cxnLst/>
              <a:rect l="l" t="t" r="r" b="b"/>
              <a:pathLst>
                <a:path w="4522" h="4608" extrusionOk="0">
                  <a:moveTo>
                    <a:pt x="807" y="1"/>
                  </a:moveTo>
                  <a:lnTo>
                    <a:pt x="1" y="4607"/>
                  </a:lnTo>
                  <a:lnTo>
                    <a:pt x="1" y="4607"/>
                  </a:lnTo>
                  <a:lnTo>
                    <a:pt x="4522" y="4397"/>
                  </a:lnTo>
                  <a:lnTo>
                    <a:pt x="8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0"/>
            <p:cNvSpPr/>
            <p:nvPr/>
          </p:nvSpPr>
          <p:spPr>
            <a:xfrm>
              <a:off x="4424030" y="2774308"/>
              <a:ext cx="1052384" cy="945715"/>
            </a:xfrm>
            <a:custGeom>
              <a:avLst/>
              <a:gdLst/>
              <a:ahLst/>
              <a:cxnLst/>
              <a:rect l="l" t="t" r="r" b="b"/>
              <a:pathLst>
                <a:path w="15746" h="14150" extrusionOk="0">
                  <a:moveTo>
                    <a:pt x="3358" y="1"/>
                  </a:moveTo>
                  <a:cubicBezTo>
                    <a:pt x="1808" y="1"/>
                    <a:pt x="903" y="388"/>
                    <a:pt x="903" y="388"/>
                  </a:cubicBezTo>
                  <a:lnTo>
                    <a:pt x="0" y="4701"/>
                  </a:lnTo>
                  <a:lnTo>
                    <a:pt x="4356" y="14149"/>
                  </a:lnTo>
                  <a:lnTo>
                    <a:pt x="10908" y="14084"/>
                  </a:lnTo>
                  <a:lnTo>
                    <a:pt x="15745" y="5031"/>
                  </a:lnTo>
                  <a:cubicBezTo>
                    <a:pt x="15745" y="5031"/>
                    <a:pt x="12878" y="3401"/>
                    <a:pt x="8407" y="1246"/>
                  </a:cubicBezTo>
                  <a:cubicBezTo>
                    <a:pt x="6378" y="268"/>
                    <a:pt x="4646" y="1"/>
                    <a:pt x="3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0"/>
            <p:cNvSpPr/>
            <p:nvPr/>
          </p:nvSpPr>
          <p:spPr>
            <a:xfrm>
              <a:off x="4461124" y="2790081"/>
              <a:ext cx="226637" cy="194223"/>
            </a:xfrm>
            <a:custGeom>
              <a:avLst/>
              <a:gdLst/>
              <a:ahLst/>
              <a:cxnLst/>
              <a:rect l="l" t="t" r="r" b="b"/>
              <a:pathLst>
                <a:path w="3391" h="2906" extrusionOk="0">
                  <a:moveTo>
                    <a:pt x="3279" y="1"/>
                  </a:moveTo>
                  <a:cubicBezTo>
                    <a:pt x="3242" y="1"/>
                    <a:pt x="3206" y="21"/>
                    <a:pt x="3190" y="57"/>
                  </a:cubicBezTo>
                  <a:cubicBezTo>
                    <a:pt x="2975" y="510"/>
                    <a:pt x="2750" y="967"/>
                    <a:pt x="2533" y="1410"/>
                  </a:cubicBezTo>
                  <a:cubicBezTo>
                    <a:pt x="2330" y="1823"/>
                    <a:pt x="2121" y="2249"/>
                    <a:pt x="1918" y="2675"/>
                  </a:cubicBezTo>
                  <a:lnTo>
                    <a:pt x="155" y="1803"/>
                  </a:lnTo>
                  <a:cubicBezTo>
                    <a:pt x="141" y="1796"/>
                    <a:pt x="126" y="1793"/>
                    <a:pt x="112" y="1793"/>
                  </a:cubicBezTo>
                  <a:cubicBezTo>
                    <a:pt x="76" y="1793"/>
                    <a:pt x="41" y="1813"/>
                    <a:pt x="24" y="1847"/>
                  </a:cubicBezTo>
                  <a:cubicBezTo>
                    <a:pt x="0" y="1895"/>
                    <a:pt x="19" y="1954"/>
                    <a:pt x="68" y="1978"/>
                  </a:cubicBezTo>
                  <a:lnTo>
                    <a:pt x="1921" y="2894"/>
                  </a:lnTo>
                  <a:cubicBezTo>
                    <a:pt x="1936" y="2901"/>
                    <a:pt x="1950" y="2905"/>
                    <a:pt x="1965" y="2905"/>
                  </a:cubicBezTo>
                  <a:cubicBezTo>
                    <a:pt x="1976" y="2905"/>
                    <a:pt x="1989" y="2903"/>
                    <a:pt x="1997" y="2900"/>
                  </a:cubicBezTo>
                  <a:cubicBezTo>
                    <a:pt x="2022" y="2890"/>
                    <a:pt x="2043" y="2873"/>
                    <a:pt x="2054" y="2848"/>
                  </a:cubicBezTo>
                  <a:cubicBezTo>
                    <a:pt x="2269" y="2395"/>
                    <a:pt x="2493" y="1938"/>
                    <a:pt x="2710" y="1495"/>
                  </a:cubicBezTo>
                  <a:cubicBezTo>
                    <a:pt x="2927" y="1053"/>
                    <a:pt x="3151" y="596"/>
                    <a:pt x="3367" y="141"/>
                  </a:cubicBezTo>
                  <a:cubicBezTo>
                    <a:pt x="3391" y="92"/>
                    <a:pt x="3370" y="33"/>
                    <a:pt x="3321" y="10"/>
                  </a:cubicBezTo>
                  <a:cubicBezTo>
                    <a:pt x="3308" y="4"/>
                    <a:pt x="3293" y="1"/>
                    <a:pt x="3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0"/>
            <p:cNvSpPr/>
            <p:nvPr/>
          </p:nvSpPr>
          <p:spPr>
            <a:xfrm>
              <a:off x="5078282" y="3091642"/>
              <a:ext cx="347141" cy="625910"/>
            </a:xfrm>
            <a:custGeom>
              <a:avLst/>
              <a:gdLst/>
              <a:ahLst/>
              <a:cxnLst/>
              <a:rect l="l" t="t" r="r" b="b"/>
              <a:pathLst>
                <a:path w="5194" h="9365" extrusionOk="0">
                  <a:moveTo>
                    <a:pt x="5081" y="1"/>
                  </a:moveTo>
                  <a:cubicBezTo>
                    <a:pt x="5045" y="1"/>
                    <a:pt x="5010" y="20"/>
                    <a:pt x="4993" y="54"/>
                  </a:cubicBezTo>
                  <a:cubicBezTo>
                    <a:pt x="3421" y="3144"/>
                    <a:pt x="1752" y="6228"/>
                    <a:pt x="28" y="9218"/>
                  </a:cubicBezTo>
                  <a:cubicBezTo>
                    <a:pt x="1" y="9265"/>
                    <a:pt x="17" y="9325"/>
                    <a:pt x="63" y="9352"/>
                  </a:cubicBezTo>
                  <a:cubicBezTo>
                    <a:pt x="79" y="9362"/>
                    <a:pt x="97" y="9365"/>
                    <a:pt x="113" y="9365"/>
                  </a:cubicBezTo>
                  <a:cubicBezTo>
                    <a:pt x="147" y="9365"/>
                    <a:pt x="179" y="9347"/>
                    <a:pt x="199" y="9316"/>
                  </a:cubicBezTo>
                  <a:cubicBezTo>
                    <a:pt x="1924" y="6322"/>
                    <a:pt x="3597" y="3236"/>
                    <a:pt x="5168" y="144"/>
                  </a:cubicBezTo>
                  <a:cubicBezTo>
                    <a:pt x="5194" y="96"/>
                    <a:pt x="5173" y="36"/>
                    <a:pt x="5125" y="11"/>
                  </a:cubicBezTo>
                  <a:cubicBezTo>
                    <a:pt x="5111" y="4"/>
                    <a:pt x="5096" y="1"/>
                    <a:pt x="5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0"/>
            <p:cNvSpPr/>
            <p:nvPr/>
          </p:nvSpPr>
          <p:spPr>
            <a:xfrm>
              <a:off x="4412936" y="2786271"/>
              <a:ext cx="226303" cy="151916"/>
            </a:xfrm>
            <a:custGeom>
              <a:avLst/>
              <a:gdLst/>
              <a:ahLst/>
              <a:cxnLst/>
              <a:rect l="l" t="t" r="r" b="b"/>
              <a:pathLst>
                <a:path w="3386" h="2273" extrusionOk="0">
                  <a:moveTo>
                    <a:pt x="3122" y="0"/>
                  </a:moveTo>
                  <a:lnTo>
                    <a:pt x="0" y="994"/>
                  </a:lnTo>
                  <a:lnTo>
                    <a:pt x="2485" y="2272"/>
                  </a:lnTo>
                  <a:lnTo>
                    <a:pt x="3385" y="253"/>
                  </a:lnTo>
                  <a:lnTo>
                    <a:pt x="3122" y="0"/>
                  </a:lnTo>
                  <a:close/>
                </a:path>
              </a:pathLst>
            </a:custGeom>
            <a:solidFill>
              <a:srgbClr val="A77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0"/>
            <p:cNvSpPr/>
            <p:nvPr/>
          </p:nvSpPr>
          <p:spPr>
            <a:xfrm>
              <a:off x="4331797" y="2402904"/>
              <a:ext cx="451537" cy="412038"/>
            </a:xfrm>
            <a:custGeom>
              <a:avLst/>
              <a:gdLst/>
              <a:ahLst/>
              <a:cxnLst/>
              <a:rect l="l" t="t" r="r" b="b"/>
              <a:pathLst>
                <a:path w="6756" h="6165" extrusionOk="0">
                  <a:moveTo>
                    <a:pt x="5728" y="0"/>
                  </a:moveTo>
                  <a:cubicBezTo>
                    <a:pt x="5654" y="0"/>
                    <a:pt x="5581" y="10"/>
                    <a:pt x="5510" y="30"/>
                  </a:cubicBezTo>
                  <a:cubicBezTo>
                    <a:pt x="5250" y="104"/>
                    <a:pt x="5042" y="297"/>
                    <a:pt x="4855" y="491"/>
                  </a:cubicBezTo>
                  <a:cubicBezTo>
                    <a:pt x="4410" y="958"/>
                    <a:pt x="4026" y="1482"/>
                    <a:pt x="3710" y="2045"/>
                  </a:cubicBezTo>
                  <a:cubicBezTo>
                    <a:pt x="3292" y="1807"/>
                    <a:pt x="2813" y="1672"/>
                    <a:pt x="2332" y="1658"/>
                  </a:cubicBezTo>
                  <a:cubicBezTo>
                    <a:pt x="2313" y="1658"/>
                    <a:pt x="2294" y="1657"/>
                    <a:pt x="2276" y="1657"/>
                  </a:cubicBezTo>
                  <a:cubicBezTo>
                    <a:pt x="1559" y="1657"/>
                    <a:pt x="888" y="2012"/>
                    <a:pt x="236" y="2314"/>
                  </a:cubicBezTo>
                  <a:cubicBezTo>
                    <a:pt x="89" y="2382"/>
                    <a:pt x="0" y="2559"/>
                    <a:pt x="36" y="2717"/>
                  </a:cubicBezTo>
                  <a:cubicBezTo>
                    <a:pt x="70" y="2876"/>
                    <a:pt x="224" y="2999"/>
                    <a:pt x="386" y="2999"/>
                  </a:cubicBezTo>
                  <a:lnTo>
                    <a:pt x="3583" y="5853"/>
                  </a:lnTo>
                  <a:cubicBezTo>
                    <a:pt x="3910" y="5953"/>
                    <a:pt x="4234" y="6064"/>
                    <a:pt x="4560" y="6164"/>
                  </a:cubicBezTo>
                  <a:cubicBezTo>
                    <a:pt x="4909" y="5608"/>
                    <a:pt x="5097" y="4947"/>
                    <a:pt x="5064" y="4291"/>
                  </a:cubicBezTo>
                  <a:cubicBezTo>
                    <a:pt x="5039" y="3818"/>
                    <a:pt x="4894" y="3350"/>
                    <a:pt x="4647" y="2946"/>
                  </a:cubicBezTo>
                  <a:cubicBezTo>
                    <a:pt x="4970" y="2689"/>
                    <a:pt x="5310" y="2453"/>
                    <a:pt x="5665" y="2243"/>
                  </a:cubicBezTo>
                  <a:cubicBezTo>
                    <a:pt x="5921" y="2091"/>
                    <a:pt x="6192" y="1947"/>
                    <a:pt x="6389" y="1722"/>
                  </a:cubicBezTo>
                  <a:cubicBezTo>
                    <a:pt x="6667" y="1404"/>
                    <a:pt x="6756" y="917"/>
                    <a:pt x="6572" y="533"/>
                  </a:cubicBezTo>
                  <a:cubicBezTo>
                    <a:pt x="6419" y="216"/>
                    <a:pt x="6074" y="0"/>
                    <a:pt x="5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0"/>
            <p:cNvSpPr/>
            <p:nvPr/>
          </p:nvSpPr>
          <p:spPr>
            <a:xfrm>
              <a:off x="4282072" y="2575005"/>
              <a:ext cx="363582" cy="309246"/>
            </a:xfrm>
            <a:custGeom>
              <a:avLst/>
              <a:gdLst/>
              <a:ahLst/>
              <a:cxnLst/>
              <a:rect l="l" t="t" r="r" b="b"/>
              <a:pathLst>
                <a:path w="5440" h="4627" extrusionOk="0">
                  <a:moveTo>
                    <a:pt x="1981" y="1"/>
                  </a:moveTo>
                  <a:lnTo>
                    <a:pt x="1981" y="1"/>
                  </a:lnTo>
                  <a:cubicBezTo>
                    <a:pt x="1499" y="29"/>
                    <a:pt x="1018" y="286"/>
                    <a:pt x="738" y="679"/>
                  </a:cubicBezTo>
                  <a:cubicBezTo>
                    <a:pt x="350" y="1220"/>
                    <a:pt x="183" y="1878"/>
                    <a:pt x="108" y="2540"/>
                  </a:cubicBezTo>
                  <a:cubicBezTo>
                    <a:pt x="66" y="2905"/>
                    <a:pt x="1" y="3305"/>
                    <a:pt x="153" y="3639"/>
                  </a:cubicBezTo>
                  <a:cubicBezTo>
                    <a:pt x="305" y="3973"/>
                    <a:pt x="583" y="4248"/>
                    <a:pt x="917" y="4399"/>
                  </a:cubicBezTo>
                  <a:cubicBezTo>
                    <a:pt x="1264" y="4554"/>
                    <a:pt x="1629" y="4627"/>
                    <a:pt x="1993" y="4627"/>
                  </a:cubicBezTo>
                  <a:cubicBezTo>
                    <a:pt x="2694" y="4627"/>
                    <a:pt x="3389" y="4356"/>
                    <a:pt x="3946" y="3879"/>
                  </a:cubicBezTo>
                  <a:cubicBezTo>
                    <a:pt x="4064" y="3890"/>
                    <a:pt x="4184" y="3901"/>
                    <a:pt x="4303" y="3901"/>
                  </a:cubicBezTo>
                  <a:cubicBezTo>
                    <a:pt x="4412" y="3901"/>
                    <a:pt x="4519" y="3892"/>
                    <a:pt x="4625" y="3866"/>
                  </a:cubicBezTo>
                  <a:cubicBezTo>
                    <a:pt x="4984" y="3775"/>
                    <a:pt x="5279" y="3471"/>
                    <a:pt x="5360" y="3109"/>
                  </a:cubicBezTo>
                  <a:cubicBezTo>
                    <a:pt x="5440" y="2749"/>
                    <a:pt x="5300" y="2345"/>
                    <a:pt x="5012" y="2113"/>
                  </a:cubicBezTo>
                  <a:cubicBezTo>
                    <a:pt x="4839" y="1973"/>
                    <a:pt x="4623" y="1904"/>
                    <a:pt x="4406" y="1904"/>
                  </a:cubicBezTo>
                  <a:cubicBezTo>
                    <a:pt x="4260" y="1904"/>
                    <a:pt x="4114" y="1935"/>
                    <a:pt x="3979" y="1997"/>
                  </a:cubicBezTo>
                  <a:cubicBezTo>
                    <a:pt x="3941" y="2136"/>
                    <a:pt x="3920" y="2288"/>
                    <a:pt x="3884" y="2428"/>
                  </a:cubicBezTo>
                  <a:cubicBezTo>
                    <a:pt x="3585" y="2388"/>
                    <a:pt x="3315" y="2185"/>
                    <a:pt x="3189" y="1911"/>
                  </a:cubicBezTo>
                  <a:cubicBezTo>
                    <a:pt x="3080" y="1666"/>
                    <a:pt x="3082" y="1380"/>
                    <a:pt x="2942" y="1151"/>
                  </a:cubicBezTo>
                  <a:cubicBezTo>
                    <a:pt x="2804" y="927"/>
                    <a:pt x="2557" y="803"/>
                    <a:pt x="2347" y="649"/>
                  </a:cubicBezTo>
                  <a:cubicBezTo>
                    <a:pt x="2135" y="495"/>
                    <a:pt x="1937" y="259"/>
                    <a:pt x="1981" y="1"/>
                  </a:cubicBezTo>
                  <a:close/>
                </a:path>
              </a:pathLst>
            </a:custGeom>
            <a:solidFill>
              <a:srgbClr val="A77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0"/>
            <p:cNvSpPr/>
            <p:nvPr/>
          </p:nvSpPr>
          <p:spPr>
            <a:xfrm>
              <a:off x="4396427" y="2747507"/>
              <a:ext cx="21120" cy="21187"/>
            </a:xfrm>
            <a:custGeom>
              <a:avLst/>
              <a:gdLst/>
              <a:ahLst/>
              <a:cxnLst/>
              <a:rect l="l" t="t" r="r" b="b"/>
              <a:pathLst>
                <a:path w="316" h="317" extrusionOk="0">
                  <a:moveTo>
                    <a:pt x="157" y="1"/>
                  </a:moveTo>
                  <a:cubicBezTo>
                    <a:pt x="71" y="1"/>
                    <a:pt x="0" y="72"/>
                    <a:pt x="0" y="159"/>
                  </a:cubicBezTo>
                  <a:cubicBezTo>
                    <a:pt x="0" y="246"/>
                    <a:pt x="71" y="316"/>
                    <a:pt x="157" y="316"/>
                  </a:cubicBezTo>
                  <a:cubicBezTo>
                    <a:pt x="245" y="316"/>
                    <a:pt x="316" y="246"/>
                    <a:pt x="316" y="159"/>
                  </a:cubicBezTo>
                  <a:cubicBezTo>
                    <a:pt x="316" y="72"/>
                    <a:pt x="245" y="1"/>
                    <a:pt x="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0"/>
            <p:cNvSpPr/>
            <p:nvPr/>
          </p:nvSpPr>
          <p:spPr>
            <a:xfrm>
              <a:off x="4283810" y="2713488"/>
              <a:ext cx="21187" cy="21187"/>
            </a:xfrm>
            <a:custGeom>
              <a:avLst/>
              <a:gdLst/>
              <a:ahLst/>
              <a:cxnLst/>
              <a:rect l="l" t="t" r="r" b="b"/>
              <a:pathLst>
                <a:path w="317" h="317" extrusionOk="0">
                  <a:moveTo>
                    <a:pt x="158" y="1"/>
                  </a:moveTo>
                  <a:cubicBezTo>
                    <a:pt x="71" y="1"/>
                    <a:pt x="1" y="71"/>
                    <a:pt x="1" y="159"/>
                  </a:cubicBezTo>
                  <a:cubicBezTo>
                    <a:pt x="1" y="246"/>
                    <a:pt x="71" y="316"/>
                    <a:pt x="158" y="316"/>
                  </a:cubicBezTo>
                  <a:cubicBezTo>
                    <a:pt x="246" y="316"/>
                    <a:pt x="316" y="246"/>
                    <a:pt x="316" y="159"/>
                  </a:cubicBezTo>
                  <a:cubicBezTo>
                    <a:pt x="316" y="71"/>
                    <a:pt x="246" y="1"/>
                    <a:pt x="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0"/>
            <p:cNvSpPr/>
            <p:nvPr/>
          </p:nvSpPr>
          <p:spPr>
            <a:xfrm>
              <a:off x="4559172" y="2747841"/>
              <a:ext cx="46183" cy="20719"/>
            </a:xfrm>
            <a:custGeom>
              <a:avLst/>
              <a:gdLst/>
              <a:ahLst/>
              <a:cxnLst/>
              <a:rect l="l" t="t" r="r" b="b"/>
              <a:pathLst>
                <a:path w="691" h="310" extrusionOk="0">
                  <a:moveTo>
                    <a:pt x="583" y="1"/>
                  </a:moveTo>
                  <a:cubicBezTo>
                    <a:pt x="576" y="1"/>
                    <a:pt x="569" y="2"/>
                    <a:pt x="561" y="3"/>
                  </a:cubicBezTo>
                  <a:lnTo>
                    <a:pt x="85" y="117"/>
                  </a:lnTo>
                  <a:cubicBezTo>
                    <a:pt x="33" y="128"/>
                    <a:pt x="1" y="182"/>
                    <a:pt x="13" y="234"/>
                  </a:cubicBezTo>
                  <a:cubicBezTo>
                    <a:pt x="24" y="278"/>
                    <a:pt x="64" y="309"/>
                    <a:pt x="108" y="309"/>
                  </a:cubicBezTo>
                  <a:cubicBezTo>
                    <a:pt x="115" y="309"/>
                    <a:pt x="123" y="308"/>
                    <a:pt x="131" y="307"/>
                  </a:cubicBezTo>
                  <a:lnTo>
                    <a:pt x="607" y="193"/>
                  </a:lnTo>
                  <a:cubicBezTo>
                    <a:pt x="658" y="181"/>
                    <a:pt x="691" y="127"/>
                    <a:pt x="679" y="75"/>
                  </a:cubicBezTo>
                  <a:cubicBezTo>
                    <a:pt x="669" y="31"/>
                    <a:pt x="628" y="1"/>
                    <a:pt x="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0"/>
            <p:cNvSpPr/>
            <p:nvPr/>
          </p:nvSpPr>
          <p:spPr>
            <a:xfrm>
              <a:off x="4546807" y="2804584"/>
              <a:ext cx="90495" cy="39767"/>
            </a:xfrm>
            <a:custGeom>
              <a:avLst/>
              <a:gdLst/>
              <a:ahLst/>
              <a:cxnLst/>
              <a:rect l="l" t="t" r="r" b="b"/>
              <a:pathLst>
                <a:path w="1354" h="595" extrusionOk="0">
                  <a:moveTo>
                    <a:pt x="1243" y="1"/>
                  </a:moveTo>
                  <a:cubicBezTo>
                    <a:pt x="1214" y="1"/>
                    <a:pt x="1184" y="14"/>
                    <a:pt x="1164" y="39"/>
                  </a:cubicBezTo>
                  <a:cubicBezTo>
                    <a:pt x="1050" y="191"/>
                    <a:pt x="885" y="304"/>
                    <a:pt x="703" y="360"/>
                  </a:cubicBezTo>
                  <a:cubicBezTo>
                    <a:pt x="617" y="387"/>
                    <a:pt x="526" y="400"/>
                    <a:pt x="435" y="400"/>
                  </a:cubicBezTo>
                  <a:cubicBezTo>
                    <a:pt x="336" y="400"/>
                    <a:pt x="236" y="384"/>
                    <a:pt x="142" y="352"/>
                  </a:cubicBezTo>
                  <a:cubicBezTo>
                    <a:pt x="132" y="349"/>
                    <a:pt x="121" y="347"/>
                    <a:pt x="111" y="347"/>
                  </a:cubicBezTo>
                  <a:cubicBezTo>
                    <a:pt x="70" y="347"/>
                    <a:pt x="31" y="373"/>
                    <a:pt x="18" y="413"/>
                  </a:cubicBezTo>
                  <a:cubicBezTo>
                    <a:pt x="1" y="464"/>
                    <a:pt x="28" y="520"/>
                    <a:pt x="79" y="538"/>
                  </a:cubicBezTo>
                  <a:cubicBezTo>
                    <a:pt x="194" y="577"/>
                    <a:pt x="316" y="595"/>
                    <a:pt x="436" y="595"/>
                  </a:cubicBezTo>
                  <a:cubicBezTo>
                    <a:pt x="547" y="595"/>
                    <a:pt x="656" y="579"/>
                    <a:pt x="761" y="547"/>
                  </a:cubicBezTo>
                  <a:cubicBezTo>
                    <a:pt x="981" y="481"/>
                    <a:pt x="1180" y="341"/>
                    <a:pt x="1322" y="159"/>
                  </a:cubicBezTo>
                  <a:cubicBezTo>
                    <a:pt x="1354" y="116"/>
                    <a:pt x="1345" y="54"/>
                    <a:pt x="1302" y="21"/>
                  </a:cubicBezTo>
                  <a:cubicBezTo>
                    <a:pt x="1285" y="7"/>
                    <a:pt x="1264"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0"/>
            <p:cNvSpPr/>
            <p:nvPr/>
          </p:nvSpPr>
          <p:spPr>
            <a:xfrm>
              <a:off x="4453171" y="2867877"/>
              <a:ext cx="37093" cy="18513"/>
            </a:xfrm>
            <a:custGeom>
              <a:avLst/>
              <a:gdLst/>
              <a:ahLst/>
              <a:cxnLst/>
              <a:rect l="l" t="t" r="r" b="b"/>
              <a:pathLst>
                <a:path w="555" h="277" extrusionOk="0">
                  <a:moveTo>
                    <a:pt x="449" y="0"/>
                  </a:moveTo>
                  <a:cubicBezTo>
                    <a:pt x="441" y="0"/>
                    <a:pt x="433" y="1"/>
                    <a:pt x="425" y="3"/>
                  </a:cubicBezTo>
                  <a:lnTo>
                    <a:pt x="86" y="83"/>
                  </a:lnTo>
                  <a:cubicBezTo>
                    <a:pt x="33" y="95"/>
                    <a:pt x="0" y="149"/>
                    <a:pt x="12" y="200"/>
                  </a:cubicBezTo>
                  <a:cubicBezTo>
                    <a:pt x="23" y="246"/>
                    <a:pt x="62" y="277"/>
                    <a:pt x="107" y="277"/>
                  </a:cubicBezTo>
                  <a:cubicBezTo>
                    <a:pt x="115" y="277"/>
                    <a:pt x="121" y="277"/>
                    <a:pt x="130" y="274"/>
                  </a:cubicBezTo>
                  <a:lnTo>
                    <a:pt x="469" y="193"/>
                  </a:lnTo>
                  <a:cubicBezTo>
                    <a:pt x="522" y="182"/>
                    <a:pt x="554" y="128"/>
                    <a:pt x="543" y="76"/>
                  </a:cubicBezTo>
                  <a:cubicBezTo>
                    <a:pt x="533" y="30"/>
                    <a:pt x="493" y="0"/>
                    <a:pt x="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0"/>
            <p:cNvSpPr/>
            <p:nvPr/>
          </p:nvSpPr>
          <p:spPr>
            <a:xfrm>
              <a:off x="4365683" y="2687890"/>
              <a:ext cx="117630" cy="117696"/>
            </a:xfrm>
            <a:custGeom>
              <a:avLst/>
              <a:gdLst/>
              <a:ahLst/>
              <a:cxnLst/>
              <a:rect l="l" t="t" r="r" b="b"/>
              <a:pathLst>
                <a:path w="1760" h="1761" extrusionOk="0">
                  <a:moveTo>
                    <a:pt x="879" y="199"/>
                  </a:moveTo>
                  <a:cubicBezTo>
                    <a:pt x="1256" y="199"/>
                    <a:pt x="1563" y="505"/>
                    <a:pt x="1563" y="881"/>
                  </a:cubicBezTo>
                  <a:cubicBezTo>
                    <a:pt x="1563" y="1259"/>
                    <a:pt x="1257" y="1564"/>
                    <a:pt x="879" y="1564"/>
                  </a:cubicBezTo>
                  <a:cubicBezTo>
                    <a:pt x="503" y="1564"/>
                    <a:pt x="196" y="1259"/>
                    <a:pt x="196" y="881"/>
                  </a:cubicBezTo>
                  <a:cubicBezTo>
                    <a:pt x="196" y="505"/>
                    <a:pt x="503" y="199"/>
                    <a:pt x="879" y="199"/>
                  </a:cubicBezTo>
                  <a:close/>
                  <a:moveTo>
                    <a:pt x="879" y="1"/>
                  </a:moveTo>
                  <a:cubicBezTo>
                    <a:pt x="395" y="1"/>
                    <a:pt x="0" y="394"/>
                    <a:pt x="0" y="880"/>
                  </a:cubicBezTo>
                  <a:cubicBezTo>
                    <a:pt x="0" y="1366"/>
                    <a:pt x="395" y="1760"/>
                    <a:pt x="879" y="1760"/>
                  </a:cubicBezTo>
                  <a:cubicBezTo>
                    <a:pt x="1364" y="1760"/>
                    <a:pt x="1760" y="1366"/>
                    <a:pt x="1760" y="880"/>
                  </a:cubicBezTo>
                  <a:cubicBezTo>
                    <a:pt x="1760" y="394"/>
                    <a:pt x="1365" y="1"/>
                    <a:pt x="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0"/>
            <p:cNvSpPr/>
            <p:nvPr/>
          </p:nvSpPr>
          <p:spPr>
            <a:xfrm>
              <a:off x="4258212" y="2647053"/>
              <a:ext cx="89693" cy="116026"/>
            </a:xfrm>
            <a:custGeom>
              <a:avLst/>
              <a:gdLst/>
              <a:ahLst/>
              <a:cxnLst/>
              <a:rect l="l" t="t" r="r" b="b"/>
              <a:pathLst>
                <a:path w="1342" h="1736" extrusionOk="0">
                  <a:moveTo>
                    <a:pt x="779" y="198"/>
                  </a:moveTo>
                  <a:cubicBezTo>
                    <a:pt x="794" y="198"/>
                    <a:pt x="808" y="200"/>
                    <a:pt x="824" y="203"/>
                  </a:cubicBezTo>
                  <a:cubicBezTo>
                    <a:pt x="1024" y="249"/>
                    <a:pt x="1123" y="592"/>
                    <a:pt x="1040" y="954"/>
                  </a:cubicBezTo>
                  <a:cubicBezTo>
                    <a:pt x="998" y="1141"/>
                    <a:pt x="914" y="1304"/>
                    <a:pt x="806" y="1415"/>
                  </a:cubicBezTo>
                  <a:cubicBezTo>
                    <a:pt x="757" y="1463"/>
                    <a:pt x="667" y="1540"/>
                    <a:pt x="565" y="1540"/>
                  </a:cubicBezTo>
                  <a:cubicBezTo>
                    <a:pt x="549" y="1540"/>
                    <a:pt x="534" y="1539"/>
                    <a:pt x="518" y="1535"/>
                  </a:cubicBezTo>
                  <a:cubicBezTo>
                    <a:pt x="319" y="1490"/>
                    <a:pt x="220" y="1147"/>
                    <a:pt x="303" y="785"/>
                  </a:cubicBezTo>
                  <a:cubicBezTo>
                    <a:pt x="346" y="598"/>
                    <a:pt x="429" y="434"/>
                    <a:pt x="538" y="324"/>
                  </a:cubicBezTo>
                  <a:cubicBezTo>
                    <a:pt x="586" y="275"/>
                    <a:pt x="677" y="198"/>
                    <a:pt x="779" y="198"/>
                  </a:cubicBezTo>
                  <a:close/>
                  <a:moveTo>
                    <a:pt x="780" y="1"/>
                  </a:moveTo>
                  <a:cubicBezTo>
                    <a:pt x="649" y="1"/>
                    <a:pt x="516" y="64"/>
                    <a:pt x="396" y="186"/>
                  </a:cubicBezTo>
                  <a:cubicBezTo>
                    <a:pt x="265" y="322"/>
                    <a:pt x="163" y="519"/>
                    <a:pt x="112" y="740"/>
                  </a:cubicBezTo>
                  <a:cubicBezTo>
                    <a:pt x="1" y="1219"/>
                    <a:pt x="160" y="1652"/>
                    <a:pt x="475" y="1725"/>
                  </a:cubicBezTo>
                  <a:cubicBezTo>
                    <a:pt x="503" y="1732"/>
                    <a:pt x="533" y="1736"/>
                    <a:pt x="564" y="1736"/>
                  </a:cubicBezTo>
                  <a:cubicBezTo>
                    <a:pt x="694" y="1736"/>
                    <a:pt x="828" y="1673"/>
                    <a:pt x="946" y="1550"/>
                  </a:cubicBezTo>
                  <a:cubicBezTo>
                    <a:pt x="1079" y="1414"/>
                    <a:pt x="1180" y="1217"/>
                    <a:pt x="1231" y="997"/>
                  </a:cubicBezTo>
                  <a:cubicBezTo>
                    <a:pt x="1342" y="517"/>
                    <a:pt x="1183" y="83"/>
                    <a:pt x="869" y="11"/>
                  </a:cubicBezTo>
                  <a:cubicBezTo>
                    <a:pt x="840" y="4"/>
                    <a:pt x="810" y="1"/>
                    <a:pt x="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0"/>
            <p:cNvSpPr/>
            <p:nvPr/>
          </p:nvSpPr>
          <p:spPr>
            <a:xfrm>
              <a:off x="4330995" y="2695442"/>
              <a:ext cx="49592" cy="32615"/>
            </a:xfrm>
            <a:custGeom>
              <a:avLst/>
              <a:gdLst/>
              <a:ahLst/>
              <a:cxnLst/>
              <a:rect l="l" t="t" r="r" b="b"/>
              <a:pathLst>
                <a:path w="742" h="488" extrusionOk="0">
                  <a:moveTo>
                    <a:pt x="350" y="0"/>
                  </a:moveTo>
                  <a:cubicBezTo>
                    <a:pt x="229" y="0"/>
                    <a:pt x="110" y="55"/>
                    <a:pt x="34" y="152"/>
                  </a:cubicBezTo>
                  <a:cubicBezTo>
                    <a:pt x="1" y="195"/>
                    <a:pt x="8" y="257"/>
                    <a:pt x="51" y="290"/>
                  </a:cubicBezTo>
                  <a:cubicBezTo>
                    <a:pt x="69" y="304"/>
                    <a:pt x="90" y="311"/>
                    <a:pt x="111" y="311"/>
                  </a:cubicBezTo>
                  <a:cubicBezTo>
                    <a:pt x="141" y="311"/>
                    <a:pt x="170" y="298"/>
                    <a:pt x="189" y="273"/>
                  </a:cubicBezTo>
                  <a:cubicBezTo>
                    <a:pt x="226" y="224"/>
                    <a:pt x="289" y="196"/>
                    <a:pt x="351" y="196"/>
                  </a:cubicBezTo>
                  <a:cubicBezTo>
                    <a:pt x="371" y="196"/>
                    <a:pt x="390" y="199"/>
                    <a:pt x="409" y="205"/>
                  </a:cubicBezTo>
                  <a:cubicBezTo>
                    <a:pt x="486" y="231"/>
                    <a:pt x="544" y="311"/>
                    <a:pt x="546" y="392"/>
                  </a:cubicBezTo>
                  <a:cubicBezTo>
                    <a:pt x="546" y="445"/>
                    <a:pt x="590" y="488"/>
                    <a:pt x="643" y="488"/>
                  </a:cubicBezTo>
                  <a:lnTo>
                    <a:pt x="644" y="488"/>
                  </a:lnTo>
                  <a:cubicBezTo>
                    <a:pt x="699" y="487"/>
                    <a:pt x="742" y="442"/>
                    <a:pt x="741" y="387"/>
                  </a:cubicBezTo>
                  <a:cubicBezTo>
                    <a:pt x="739" y="223"/>
                    <a:pt x="627" y="72"/>
                    <a:pt x="471" y="19"/>
                  </a:cubicBezTo>
                  <a:cubicBezTo>
                    <a:pt x="432" y="6"/>
                    <a:pt x="391" y="0"/>
                    <a:pt x="3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0"/>
            <p:cNvSpPr/>
            <p:nvPr/>
          </p:nvSpPr>
          <p:spPr>
            <a:xfrm>
              <a:off x="4323176" y="2715693"/>
              <a:ext cx="35824" cy="56877"/>
            </a:xfrm>
            <a:custGeom>
              <a:avLst/>
              <a:gdLst/>
              <a:ahLst/>
              <a:cxnLst/>
              <a:rect l="l" t="t" r="r" b="b"/>
              <a:pathLst>
                <a:path w="536" h="851" extrusionOk="0">
                  <a:moveTo>
                    <a:pt x="424" y="1"/>
                  </a:moveTo>
                  <a:cubicBezTo>
                    <a:pt x="388" y="1"/>
                    <a:pt x="353" y="21"/>
                    <a:pt x="336" y="55"/>
                  </a:cubicBezTo>
                  <a:lnTo>
                    <a:pt x="16" y="695"/>
                  </a:lnTo>
                  <a:cubicBezTo>
                    <a:pt x="1" y="725"/>
                    <a:pt x="6" y="761"/>
                    <a:pt x="22" y="789"/>
                  </a:cubicBezTo>
                  <a:cubicBezTo>
                    <a:pt x="38" y="817"/>
                    <a:pt x="72" y="836"/>
                    <a:pt x="106" y="837"/>
                  </a:cubicBezTo>
                  <a:lnTo>
                    <a:pt x="375" y="850"/>
                  </a:lnTo>
                  <a:lnTo>
                    <a:pt x="381" y="850"/>
                  </a:lnTo>
                  <a:cubicBezTo>
                    <a:pt x="433" y="850"/>
                    <a:pt x="476" y="810"/>
                    <a:pt x="480" y="757"/>
                  </a:cubicBezTo>
                  <a:cubicBezTo>
                    <a:pt x="482" y="704"/>
                    <a:pt x="441" y="656"/>
                    <a:pt x="386" y="654"/>
                  </a:cubicBezTo>
                  <a:lnTo>
                    <a:pt x="259" y="647"/>
                  </a:lnTo>
                  <a:lnTo>
                    <a:pt x="512" y="142"/>
                  </a:lnTo>
                  <a:cubicBezTo>
                    <a:pt x="536" y="94"/>
                    <a:pt x="515" y="35"/>
                    <a:pt x="467" y="10"/>
                  </a:cubicBezTo>
                  <a:cubicBezTo>
                    <a:pt x="453" y="4"/>
                    <a:pt x="439" y="1"/>
                    <a:pt x="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0"/>
            <p:cNvSpPr/>
            <p:nvPr/>
          </p:nvSpPr>
          <p:spPr>
            <a:xfrm>
              <a:off x="4344028" y="2786405"/>
              <a:ext cx="37962" cy="20652"/>
            </a:xfrm>
            <a:custGeom>
              <a:avLst/>
              <a:gdLst/>
              <a:ahLst/>
              <a:cxnLst/>
              <a:rect l="l" t="t" r="r" b="b"/>
              <a:pathLst>
                <a:path w="568" h="309" extrusionOk="0">
                  <a:moveTo>
                    <a:pt x="112" y="0"/>
                  </a:moveTo>
                  <a:cubicBezTo>
                    <a:pt x="99" y="0"/>
                    <a:pt x="86" y="3"/>
                    <a:pt x="73" y="8"/>
                  </a:cubicBezTo>
                  <a:cubicBezTo>
                    <a:pt x="24" y="31"/>
                    <a:pt x="0" y="88"/>
                    <a:pt x="22" y="138"/>
                  </a:cubicBezTo>
                  <a:cubicBezTo>
                    <a:pt x="67" y="239"/>
                    <a:pt x="171" y="309"/>
                    <a:pt x="284" y="309"/>
                  </a:cubicBezTo>
                  <a:cubicBezTo>
                    <a:pt x="396" y="309"/>
                    <a:pt x="502" y="239"/>
                    <a:pt x="546" y="138"/>
                  </a:cubicBezTo>
                  <a:cubicBezTo>
                    <a:pt x="567" y="88"/>
                    <a:pt x="545" y="29"/>
                    <a:pt x="495" y="8"/>
                  </a:cubicBezTo>
                  <a:cubicBezTo>
                    <a:pt x="483" y="3"/>
                    <a:pt x="470" y="0"/>
                    <a:pt x="456" y="0"/>
                  </a:cubicBezTo>
                  <a:cubicBezTo>
                    <a:pt x="418" y="0"/>
                    <a:pt x="382" y="22"/>
                    <a:pt x="366" y="58"/>
                  </a:cubicBezTo>
                  <a:cubicBezTo>
                    <a:pt x="352" y="89"/>
                    <a:pt x="318" y="112"/>
                    <a:pt x="284" y="112"/>
                  </a:cubicBezTo>
                  <a:cubicBezTo>
                    <a:pt x="250" y="112"/>
                    <a:pt x="216" y="89"/>
                    <a:pt x="202" y="58"/>
                  </a:cubicBezTo>
                  <a:cubicBezTo>
                    <a:pt x="186" y="22"/>
                    <a:pt x="149"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0"/>
            <p:cNvSpPr/>
            <p:nvPr/>
          </p:nvSpPr>
          <p:spPr>
            <a:xfrm>
              <a:off x="4315957" y="2612232"/>
              <a:ext cx="64496" cy="33551"/>
            </a:xfrm>
            <a:custGeom>
              <a:avLst/>
              <a:gdLst/>
              <a:ahLst/>
              <a:cxnLst/>
              <a:rect l="l" t="t" r="r" b="b"/>
              <a:pathLst>
                <a:path w="965" h="502" extrusionOk="0">
                  <a:moveTo>
                    <a:pt x="437" y="0"/>
                  </a:moveTo>
                  <a:cubicBezTo>
                    <a:pt x="288" y="0"/>
                    <a:pt x="138" y="62"/>
                    <a:pt x="37" y="172"/>
                  </a:cubicBezTo>
                  <a:cubicBezTo>
                    <a:pt x="1" y="213"/>
                    <a:pt x="2" y="274"/>
                    <a:pt x="43" y="311"/>
                  </a:cubicBezTo>
                  <a:cubicBezTo>
                    <a:pt x="62" y="329"/>
                    <a:pt x="85" y="338"/>
                    <a:pt x="109" y="338"/>
                  </a:cubicBezTo>
                  <a:cubicBezTo>
                    <a:pt x="136" y="338"/>
                    <a:pt x="162" y="327"/>
                    <a:pt x="182" y="306"/>
                  </a:cubicBezTo>
                  <a:cubicBezTo>
                    <a:pt x="246" y="237"/>
                    <a:pt x="343" y="197"/>
                    <a:pt x="438" y="197"/>
                  </a:cubicBezTo>
                  <a:cubicBezTo>
                    <a:pt x="462" y="197"/>
                    <a:pt x="485" y="199"/>
                    <a:pt x="508" y="204"/>
                  </a:cubicBezTo>
                  <a:cubicBezTo>
                    <a:pt x="621" y="230"/>
                    <a:pt x="724" y="322"/>
                    <a:pt x="760" y="433"/>
                  </a:cubicBezTo>
                  <a:cubicBezTo>
                    <a:pt x="773" y="475"/>
                    <a:pt x="813" y="502"/>
                    <a:pt x="853" y="502"/>
                  </a:cubicBezTo>
                  <a:cubicBezTo>
                    <a:pt x="863" y="502"/>
                    <a:pt x="874" y="500"/>
                    <a:pt x="884" y="495"/>
                  </a:cubicBezTo>
                  <a:cubicBezTo>
                    <a:pt x="937" y="478"/>
                    <a:pt x="965" y="424"/>
                    <a:pt x="948" y="371"/>
                  </a:cubicBezTo>
                  <a:cubicBezTo>
                    <a:pt x="889" y="193"/>
                    <a:pt x="733" y="52"/>
                    <a:pt x="549" y="12"/>
                  </a:cubicBezTo>
                  <a:cubicBezTo>
                    <a:pt x="512" y="4"/>
                    <a:pt x="475" y="0"/>
                    <a:pt x="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0"/>
            <p:cNvSpPr/>
            <p:nvPr/>
          </p:nvSpPr>
          <p:spPr>
            <a:xfrm>
              <a:off x="4413938" y="2650863"/>
              <a:ext cx="52332" cy="18847"/>
            </a:xfrm>
            <a:custGeom>
              <a:avLst/>
              <a:gdLst/>
              <a:ahLst/>
              <a:cxnLst/>
              <a:rect l="l" t="t" r="r" b="b"/>
              <a:pathLst>
                <a:path w="783" h="282" extrusionOk="0">
                  <a:moveTo>
                    <a:pt x="105" y="1"/>
                  </a:moveTo>
                  <a:cubicBezTo>
                    <a:pt x="57" y="1"/>
                    <a:pt x="16" y="36"/>
                    <a:pt x="8" y="85"/>
                  </a:cubicBezTo>
                  <a:cubicBezTo>
                    <a:pt x="0" y="139"/>
                    <a:pt x="38" y="188"/>
                    <a:pt x="91" y="196"/>
                  </a:cubicBezTo>
                  <a:lnTo>
                    <a:pt x="663" y="280"/>
                  </a:lnTo>
                  <a:cubicBezTo>
                    <a:pt x="669" y="282"/>
                    <a:pt x="673" y="282"/>
                    <a:pt x="678" y="282"/>
                  </a:cubicBezTo>
                  <a:cubicBezTo>
                    <a:pt x="726" y="282"/>
                    <a:pt x="767" y="247"/>
                    <a:pt x="775" y="198"/>
                  </a:cubicBezTo>
                  <a:cubicBezTo>
                    <a:pt x="782" y="144"/>
                    <a:pt x="745" y="95"/>
                    <a:pt x="691" y="86"/>
                  </a:cubicBezTo>
                  <a:lnTo>
                    <a:pt x="119" y="2"/>
                  </a:lnTo>
                  <a:cubicBezTo>
                    <a:pt x="114" y="1"/>
                    <a:pt x="110"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0"/>
            <p:cNvSpPr/>
            <p:nvPr/>
          </p:nvSpPr>
          <p:spPr>
            <a:xfrm>
              <a:off x="3600818" y="4066971"/>
              <a:ext cx="1912016" cy="162409"/>
            </a:xfrm>
            <a:custGeom>
              <a:avLst/>
              <a:gdLst/>
              <a:ahLst/>
              <a:cxnLst/>
              <a:rect l="l" t="t" r="r" b="b"/>
              <a:pathLst>
                <a:path w="28608" h="2430" extrusionOk="0">
                  <a:moveTo>
                    <a:pt x="994" y="1"/>
                  </a:moveTo>
                  <a:cubicBezTo>
                    <a:pt x="445" y="1"/>
                    <a:pt x="1" y="446"/>
                    <a:pt x="1" y="994"/>
                  </a:cubicBezTo>
                  <a:lnTo>
                    <a:pt x="1" y="1438"/>
                  </a:lnTo>
                  <a:cubicBezTo>
                    <a:pt x="1" y="1986"/>
                    <a:pt x="445" y="2430"/>
                    <a:pt x="994" y="2430"/>
                  </a:cubicBezTo>
                  <a:lnTo>
                    <a:pt x="28608" y="2430"/>
                  </a:lnTo>
                  <a:lnTo>
                    <a:pt x="28608" y="1"/>
                  </a:lnTo>
                  <a:close/>
                </a:path>
              </a:pathLst>
            </a:custGeom>
            <a:solidFill>
              <a:srgbClr val="546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0"/>
            <p:cNvSpPr/>
            <p:nvPr/>
          </p:nvSpPr>
          <p:spPr>
            <a:xfrm>
              <a:off x="4502495" y="4066971"/>
              <a:ext cx="1010345" cy="162409"/>
            </a:xfrm>
            <a:custGeom>
              <a:avLst/>
              <a:gdLst/>
              <a:ahLst/>
              <a:cxnLst/>
              <a:rect l="l" t="t" r="r" b="b"/>
              <a:pathLst>
                <a:path w="15117" h="2430" extrusionOk="0">
                  <a:moveTo>
                    <a:pt x="992" y="1"/>
                  </a:moveTo>
                  <a:cubicBezTo>
                    <a:pt x="444" y="1"/>
                    <a:pt x="0" y="446"/>
                    <a:pt x="0" y="994"/>
                  </a:cubicBezTo>
                  <a:lnTo>
                    <a:pt x="0" y="1438"/>
                  </a:lnTo>
                  <a:cubicBezTo>
                    <a:pt x="0" y="1986"/>
                    <a:pt x="444" y="2430"/>
                    <a:pt x="992" y="2430"/>
                  </a:cubicBezTo>
                  <a:lnTo>
                    <a:pt x="15117" y="2430"/>
                  </a:lnTo>
                  <a:lnTo>
                    <a:pt x="1511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0"/>
            <p:cNvSpPr/>
            <p:nvPr/>
          </p:nvSpPr>
          <p:spPr>
            <a:xfrm>
              <a:off x="3853122" y="3685341"/>
              <a:ext cx="1767117" cy="381695"/>
            </a:xfrm>
            <a:custGeom>
              <a:avLst/>
              <a:gdLst/>
              <a:ahLst/>
              <a:cxnLst/>
              <a:rect l="l" t="t" r="r" b="b"/>
              <a:pathLst>
                <a:path w="26440" h="5711" extrusionOk="0">
                  <a:moveTo>
                    <a:pt x="992" y="1"/>
                  </a:moveTo>
                  <a:cubicBezTo>
                    <a:pt x="444" y="1"/>
                    <a:pt x="0" y="447"/>
                    <a:pt x="0" y="993"/>
                  </a:cubicBezTo>
                  <a:lnTo>
                    <a:pt x="0" y="4719"/>
                  </a:lnTo>
                  <a:cubicBezTo>
                    <a:pt x="0" y="5267"/>
                    <a:pt x="444" y="5711"/>
                    <a:pt x="992" y="5711"/>
                  </a:cubicBezTo>
                  <a:lnTo>
                    <a:pt x="26439" y="5711"/>
                  </a:lnTo>
                  <a:lnTo>
                    <a:pt x="264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0"/>
            <p:cNvSpPr/>
            <p:nvPr/>
          </p:nvSpPr>
          <p:spPr>
            <a:xfrm>
              <a:off x="4754665" y="3685341"/>
              <a:ext cx="865580" cy="381695"/>
            </a:xfrm>
            <a:custGeom>
              <a:avLst/>
              <a:gdLst/>
              <a:ahLst/>
              <a:cxnLst/>
              <a:rect l="l" t="t" r="r" b="b"/>
              <a:pathLst>
                <a:path w="12951" h="5711" extrusionOk="0">
                  <a:moveTo>
                    <a:pt x="993" y="1"/>
                  </a:moveTo>
                  <a:cubicBezTo>
                    <a:pt x="447" y="1"/>
                    <a:pt x="1" y="447"/>
                    <a:pt x="1" y="993"/>
                  </a:cubicBezTo>
                  <a:lnTo>
                    <a:pt x="1" y="4719"/>
                  </a:lnTo>
                  <a:cubicBezTo>
                    <a:pt x="1" y="5267"/>
                    <a:pt x="445" y="5711"/>
                    <a:pt x="993" y="5711"/>
                  </a:cubicBezTo>
                  <a:lnTo>
                    <a:pt x="12950" y="5711"/>
                  </a:lnTo>
                  <a:lnTo>
                    <a:pt x="129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0"/>
            <p:cNvSpPr/>
            <p:nvPr/>
          </p:nvSpPr>
          <p:spPr>
            <a:xfrm>
              <a:off x="4826112" y="3747765"/>
              <a:ext cx="728034" cy="13033"/>
            </a:xfrm>
            <a:custGeom>
              <a:avLst/>
              <a:gdLst/>
              <a:ahLst/>
              <a:cxnLst/>
              <a:rect l="l" t="t" r="r" b="b"/>
              <a:pathLst>
                <a:path w="10893" h="195" extrusionOk="0">
                  <a:moveTo>
                    <a:pt x="98" y="0"/>
                  </a:moveTo>
                  <a:cubicBezTo>
                    <a:pt x="44" y="0"/>
                    <a:pt x="0" y="43"/>
                    <a:pt x="0" y="98"/>
                  </a:cubicBezTo>
                  <a:cubicBezTo>
                    <a:pt x="0" y="151"/>
                    <a:pt x="43" y="195"/>
                    <a:pt x="98" y="195"/>
                  </a:cubicBezTo>
                  <a:lnTo>
                    <a:pt x="10793" y="195"/>
                  </a:lnTo>
                  <a:cubicBezTo>
                    <a:pt x="10849" y="195"/>
                    <a:pt x="10893" y="151"/>
                    <a:pt x="10892" y="98"/>
                  </a:cubicBezTo>
                  <a:cubicBezTo>
                    <a:pt x="10892" y="44"/>
                    <a:pt x="10849" y="0"/>
                    <a:pt x="107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0"/>
            <p:cNvSpPr/>
            <p:nvPr/>
          </p:nvSpPr>
          <p:spPr>
            <a:xfrm>
              <a:off x="4826112" y="3800766"/>
              <a:ext cx="728034" cy="13166"/>
            </a:xfrm>
            <a:custGeom>
              <a:avLst/>
              <a:gdLst/>
              <a:ahLst/>
              <a:cxnLst/>
              <a:rect l="l" t="t" r="r" b="b"/>
              <a:pathLst>
                <a:path w="10893" h="197" extrusionOk="0">
                  <a:moveTo>
                    <a:pt x="98" y="1"/>
                  </a:moveTo>
                  <a:cubicBezTo>
                    <a:pt x="44" y="1"/>
                    <a:pt x="0" y="44"/>
                    <a:pt x="0" y="99"/>
                  </a:cubicBezTo>
                  <a:cubicBezTo>
                    <a:pt x="0" y="153"/>
                    <a:pt x="43" y="197"/>
                    <a:pt x="98" y="197"/>
                  </a:cubicBezTo>
                  <a:lnTo>
                    <a:pt x="10793" y="197"/>
                  </a:lnTo>
                  <a:cubicBezTo>
                    <a:pt x="10849" y="197"/>
                    <a:pt x="10893" y="153"/>
                    <a:pt x="10892" y="99"/>
                  </a:cubicBezTo>
                  <a:cubicBezTo>
                    <a:pt x="10892" y="46"/>
                    <a:pt x="10849" y="1"/>
                    <a:pt x="107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0"/>
            <p:cNvSpPr/>
            <p:nvPr/>
          </p:nvSpPr>
          <p:spPr>
            <a:xfrm>
              <a:off x="4826112" y="3853900"/>
              <a:ext cx="728034" cy="13100"/>
            </a:xfrm>
            <a:custGeom>
              <a:avLst/>
              <a:gdLst/>
              <a:ahLst/>
              <a:cxnLst/>
              <a:rect l="l" t="t" r="r" b="b"/>
              <a:pathLst>
                <a:path w="10893" h="196" extrusionOk="0">
                  <a:moveTo>
                    <a:pt x="98" y="1"/>
                  </a:moveTo>
                  <a:cubicBezTo>
                    <a:pt x="44" y="1"/>
                    <a:pt x="0" y="43"/>
                    <a:pt x="0" y="98"/>
                  </a:cubicBezTo>
                  <a:cubicBezTo>
                    <a:pt x="0" y="151"/>
                    <a:pt x="43" y="195"/>
                    <a:pt x="98" y="195"/>
                  </a:cubicBezTo>
                  <a:lnTo>
                    <a:pt x="10793" y="195"/>
                  </a:lnTo>
                  <a:cubicBezTo>
                    <a:pt x="10849" y="195"/>
                    <a:pt x="10893" y="151"/>
                    <a:pt x="10892" y="98"/>
                  </a:cubicBezTo>
                  <a:cubicBezTo>
                    <a:pt x="10892" y="44"/>
                    <a:pt x="10849" y="1"/>
                    <a:pt x="107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0"/>
            <p:cNvSpPr/>
            <p:nvPr/>
          </p:nvSpPr>
          <p:spPr>
            <a:xfrm>
              <a:off x="3973225" y="3815069"/>
              <a:ext cx="585876" cy="105466"/>
            </a:xfrm>
            <a:custGeom>
              <a:avLst/>
              <a:gdLst/>
              <a:ahLst/>
              <a:cxnLst/>
              <a:rect l="l" t="t" r="r" b="b"/>
              <a:pathLst>
                <a:path w="8766" h="1578" extrusionOk="0">
                  <a:moveTo>
                    <a:pt x="8568" y="197"/>
                  </a:moveTo>
                  <a:lnTo>
                    <a:pt x="8568" y="1381"/>
                  </a:lnTo>
                  <a:lnTo>
                    <a:pt x="195" y="1381"/>
                  </a:lnTo>
                  <a:lnTo>
                    <a:pt x="195" y="197"/>
                  </a:lnTo>
                  <a:close/>
                  <a:moveTo>
                    <a:pt x="98" y="1"/>
                  </a:moveTo>
                  <a:cubicBezTo>
                    <a:pt x="44" y="1"/>
                    <a:pt x="0" y="44"/>
                    <a:pt x="0" y="99"/>
                  </a:cubicBezTo>
                  <a:lnTo>
                    <a:pt x="0" y="1480"/>
                  </a:lnTo>
                  <a:cubicBezTo>
                    <a:pt x="0" y="1533"/>
                    <a:pt x="43" y="1577"/>
                    <a:pt x="98" y="1577"/>
                  </a:cubicBezTo>
                  <a:lnTo>
                    <a:pt x="8666" y="1577"/>
                  </a:lnTo>
                  <a:cubicBezTo>
                    <a:pt x="8722" y="1577"/>
                    <a:pt x="8765" y="1533"/>
                    <a:pt x="8764" y="1480"/>
                  </a:cubicBezTo>
                  <a:lnTo>
                    <a:pt x="8764" y="99"/>
                  </a:lnTo>
                  <a:cubicBezTo>
                    <a:pt x="8764" y="46"/>
                    <a:pt x="8722" y="1"/>
                    <a:pt x="8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0"/>
            <p:cNvSpPr/>
            <p:nvPr/>
          </p:nvSpPr>
          <p:spPr>
            <a:xfrm>
              <a:off x="2867500" y="3926216"/>
              <a:ext cx="1728888" cy="226370"/>
            </a:xfrm>
            <a:custGeom>
              <a:avLst/>
              <a:gdLst/>
              <a:ahLst/>
              <a:cxnLst/>
              <a:rect l="l" t="t" r="r" b="b"/>
              <a:pathLst>
                <a:path w="25868" h="3387" extrusionOk="0">
                  <a:moveTo>
                    <a:pt x="0" y="1"/>
                  </a:moveTo>
                  <a:lnTo>
                    <a:pt x="0" y="3386"/>
                  </a:lnTo>
                  <a:lnTo>
                    <a:pt x="24176" y="3386"/>
                  </a:lnTo>
                  <a:cubicBezTo>
                    <a:pt x="25111" y="3386"/>
                    <a:pt x="25868" y="2629"/>
                    <a:pt x="25868" y="1694"/>
                  </a:cubicBezTo>
                  <a:cubicBezTo>
                    <a:pt x="25868" y="759"/>
                    <a:pt x="25111" y="1"/>
                    <a:pt x="24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0"/>
            <p:cNvSpPr/>
            <p:nvPr/>
          </p:nvSpPr>
          <p:spPr>
            <a:xfrm>
              <a:off x="2867500" y="3926216"/>
              <a:ext cx="842789" cy="226370"/>
            </a:xfrm>
            <a:custGeom>
              <a:avLst/>
              <a:gdLst/>
              <a:ahLst/>
              <a:cxnLst/>
              <a:rect l="l" t="t" r="r" b="b"/>
              <a:pathLst>
                <a:path w="12610" h="3387" extrusionOk="0">
                  <a:moveTo>
                    <a:pt x="0" y="1"/>
                  </a:moveTo>
                  <a:lnTo>
                    <a:pt x="0" y="3386"/>
                  </a:lnTo>
                  <a:lnTo>
                    <a:pt x="10917" y="3386"/>
                  </a:lnTo>
                  <a:cubicBezTo>
                    <a:pt x="11851" y="3386"/>
                    <a:pt x="12609" y="2629"/>
                    <a:pt x="12609" y="1694"/>
                  </a:cubicBezTo>
                  <a:cubicBezTo>
                    <a:pt x="12609" y="759"/>
                    <a:pt x="11851" y="1"/>
                    <a:pt x="10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0"/>
            <p:cNvSpPr/>
            <p:nvPr/>
          </p:nvSpPr>
          <p:spPr>
            <a:xfrm>
              <a:off x="2934603" y="3979885"/>
              <a:ext cx="652577" cy="13100"/>
            </a:xfrm>
            <a:custGeom>
              <a:avLst/>
              <a:gdLst/>
              <a:ahLst/>
              <a:cxnLst/>
              <a:rect l="l" t="t" r="r" b="b"/>
              <a:pathLst>
                <a:path w="9764" h="196" extrusionOk="0">
                  <a:moveTo>
                    <a:pt x="98" y="0"/>
                  </a:moveTo>
                  <a:cubicBezTo>
                    <a:pt x="44" y="0"/>
                    <a:pt x="1" y="43"/>
                    <a:pt x="1" y="99"/>
                  </a:cubicBezTo>
                  <a:cubicBezTo>
                    <a:pt x="1" y="152"/>
                    <a:pt x="43" y="196"/>
                    <a:pt x="98" y="196"/>
                  </a:cubicBezTo>
                  <a:lnTo>
                    <a:pt x="9665" y="196"/>
                  </a:lnTo>
                  <a:cubicBezTo>
                    <a:pt x="9719" y="196"/>
                    <a:pt x="9764" y="152"/>
                    <a:pt x="9764" y="99"/>
                  </a:cubicBezTo>
                  <a:cubicBezTo>
                    <a:pt x="9764" y="45"/>
                    <a:pt x="9721" y="0"/>
                    <a:pt x="9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0"/>
            <p:cNvSpPr/>
            <p:nvPr/>
          </p:nvSpPr>
          <p:spPr>
            <a:xfrm>
              <a:off x="2934603" y="4032952"/>
              <a:ext cx="652577" cy="13100"/>
            </a:xfrm>
            <a:custGeom>
              <a:avLst/>
              <a:gdLst/>
              <a:ahLst/>
              <a:cxnLst/>
              <a:rect l="l" t="t" r="r" b="b"/>
              <a:pathLst>
                <a:path w="9764" h="196" extrusionOk="0">
                  <a:moveTo>
                    <a:pt x="98" y="1"/>
                  </a:moveTo>
                  <a:cubicBezTo>
                    <a:pt x="44" y="1"/>
                    <a:pt x="1" y="44"/>
                    <a:pt x="1" y="98"/>
                  </a:cubicBezTo>
                  <a:cubicBezTo>
                    <a:pt x="1" y="152"/>
                    <a:pt x="43" y="196"/>
                    <a:pt x="98" y="196"/>
                  </a:cubicBezTo>
                  <a:lnTo>
                    <a:pt x="9665" y="196"/>
                  </a:lnTo>
                  <a:cubicBezTo>
                    <a:pt x="9719" y="196"/>
                    <a:pt x="9764" y="152"/>
                    <a:pt x="9764" y="98"/>
                  </a:cubicBezTo>
                  <a:cubicBezTo>
                    <a:pt x="9764" y="45"/>
                    <a:pt x="9721" y="1"/>
                    <a:pt x="9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0"/>
            <p:cNvSpPr/>
            <p:nvPr/>
          </p:nvSpPr>
          <p:spPr>
            <a:xfrm>
              <a:off x="3109244" y="4152521"/>
              <a:ext cx="1648753" cy="480209"/>
            </a:xfrm>
            <a:custGeom>
              <a:avLst/>
              <a:gdLst/>
              <a:ahLst/>
              <a:cxnLst/>
              <a:rect l="l" t="t" r="r" b="b"/>
              <a:pathLst>
                <a:path w="24669" h="7185" extrusionOk="0">
                  <a:moveTo>
                    <a:pt x="1" y="0"/>
                  </a:moveTo>
                  <a:lnTo>
                    <a:pt x="1" y="7185"/>
                  </a:lnTo>
                  <a:lnTo>
                    <a:pt x="22976" y="7185"/>
                  </a:lnTo>
                  <a:cubicBezTo>
                    <a:pt x="23911" y="7185"/>
                    <a:pt x="24668" y="6426"/>
                    <a:pt x="24668" y="5491"/>
                  </a:cubicBezTo>
                  <a:lnTo>
                    <a:pt x="24668" y="1693"/>
                  </a:lnTo>
                  <a:cubicBezTo>
                    <a:pt x="24668" y="759"/>
                    <a:pt x="23911" y="0"/>
                    <a:pt x="22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0"/>
            <p:cNvSpPr/>
            <p:nvPr/>
          </p:nvSpPr>
          <p:spPr>
            <a:xfrm>
              <a:off x="3032383" y="4152521"/>
              <a:ext cx="916508" cy="480209"/>
            </a:xfrm>
            <a:custGeom>
              <a:avLst/>
              <a:gdLst/>
              <a:ahLst/>
              <a:cxnLst/>
              <a:rect l="l" t="t" r="r" b="b"/>
              <a:pathLst>
                <a:path w="13713" h="7185" extrusionOk="0">
                  <a:moveTo>
                    <a:pt x="1" y="0"/>
                  </a:moveTo>
                  <a:lnTo>
                    <a:pt x="1" y="7185"/>
                  </a:lnTo>
                  <a:lnTo>
                    <a:pt x="12019" y="7185"/>
                  </a:lnTo>
                  <a:cubicBezTo>
                    <a:pt x="12954" y="7185"/>
                    <a:pt x="13713" y="6426"/>
                    <a:pt x="13713" y="5491"/>
                  </a:cubicBezTo>
                  <a:lnTo>
                    <a:pt x="13713" y="1693"/>
                  </a:lnTo>
                  <a:cubicBezTo>
                    <a:pt x="13713" y="759"/>
                    <a:pt x="12954" y="0"/>
                    <a:pt x="120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0"/>
            <p:cNvSpPr/>
            <p:nvPr/>
          </p:nvSpPr>
          <p:spPr>
            <a:xfrm>
              <a:off x="3095877" y="4214477"/>
              <a:ext cx="768870" cy="13100"/>
            </a:xfrm>
            <a:custGeom>
              <a:avLst/>
              <a:gdLst/>
              <a:ahLst/>
              <a:cxnLst/>
              <a:rect l="l" t="t" r="r" b="b"/>
              <a:pathLst>
                <a:path w="11504" h="196" extrusionOk="0">
                  <a:moveTo>
                    <a:pt x="99" y="1"/>
                  </a:moveTo>
                  <a:cubicBezTo>
                    <a:pt x="45" y="1"/>
                    <a:pt x="1" y="43"/>
                    <a:pt x="1" y="98"/>
                  </a:cubicBezTo>
                  <a:cubicBezTo>
                    <a:pt x="1" y="151"/>
                    <a:pt x="43" y="195"/>
                    <a:pt x="99" y="195"/>
                  </a:cubicBezTo>
                  <a:lnTo>
                    <a:pt x="11405" y="195"/>
                  </a:lnTo>
                  <a:cubicBezTo>
                    <a:pt x="11460" y="195"/>
                    <a:pt x="11504" y="151"/>
                    <a:pt x="11503" y="98"/>
                  </a:cubicBezTo>
                  <a:cubicBezTo>
                    <a:pt x="11503" y="44"/>
                    <a:pt x="11460" y="1"/>
                    <a:pt x="11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0"/>
            <p:cNvSpPr/>
            <p:nvPr/>
          </p:nvSpPr>
          <p:spPr>
            <a:xfrm>
              <a:off x="3095877" y="4267544"/>
              <a:ext cx="768870" cy="13100"/>
            </a:xfrm>
            <a:custGeom>
              <a:avLst/>
              <a:gdLst/>
              <a:ahLst/>
              <a:cxnLst/>
              <a:rect l="l" t="t" r="r" b="b"/>
              <a:pathLst>
                <a:path w="11504" h="196" extrusionOk="0">
                  <a:moveTo>
                    <a:pt x="99" y="0"/>
                  </a:moveTo>
                  <a:cubicBezTo>
                    <a:pt x="45" y="0"/>
                    <a:pt x="1" y="43"/>
                    <a:pt x="1" y="97"/>
                  </a:cubicBezTo>
                  <a:cubicBezTo>
                    <a:pt x="1" y="151"/>
                    <a:pt x="43" y="196"/>
                    <a:pt x="99" y="196"/>
                  </a:cubicBezTo>
                  <a:lnTo>
                    <a:pt x="11405" y="196"/>
                  </a:lnTo>
                  <a:cubicBezTo>
                    <a:pt x="11460" y="196"/>
                    <a:pt x="11504" y="153"/>
                    <a:pt x="11503" y="97"/>
                  </a:cubicBezTo>
                  <a:cubicBezTo>
                    <a:pt x="11503" y="44"/>
                    <a:pt x="11460" y="0"/>
                    <a:pt x="11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0"/>
            <p:cNvSpPr/>
            <p:nvPr/>
          </p:nvSpPr>
          <p:spPr>
            <a:xfrm>
              <a:off x="3095877" y="4320678"/>
              <a:ext cx="768870" cy="13100"/>
            </a:xfrm>
            <a:custGeom>
              <a:avLst/>
              <a:gdLst/>
              <a:ahLst/>
              <a:cxnLst/>
              <a:rect l="l" t="t" r="r" b="b"/>
              <a:pathLst>
                <a:path w="11504" h="196" extrusionOk="0">
                  <a:moveTo>
                    <a:pt x="99" y="1"/>
                  </a:moveTo>
                  <a:cubicBezTo>
                    <a:pt x="45" y="1"/>
                    <a:pt x="1" y="44"/>
                    <a:pt x="1" y="98"/>
                  </a:cubicBezTo>
                  <a:cubicBezTo>
                    <a:pt x="1" y="152"/>
                    <a:pt x="43" y="196"/>
                    <a:pt x="99" y="196"/>
                  </a:cubicBezTo>
                  <a:lnTo>
                    <a:pt x="11405" y="196"/>
                  </a:lnTo>
                  <a:cubicBezTo>
                    <a:pt x="11460" y="196"/>
                    <a:pt x="11504" y="152"/>
                    <a:pt x="11503" y="98"/>
                  </a:cubicBezTo>
                  <a:cubicBezTo>
                    <a:pt x="11503" y="45"/>
                    <a:pt x="11460" y="1"/>
                    <a:pt x="11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0"/>
            <p:cNvSpPr/>
            <p:nvPr/>
          </p:nvSpPr>
          <p:spPr>
            <a:xfrm>
              <a:off x="4076085" y="4289399"/>
              <a:ext cx="200238" cy="200171"/>
            </a:xfrm>
            <a:custGeom>
              <a:avLst/>
              <a:gdLst/>
              <a:ahLst/>
              <a:cxnLst/>
              <a:rect l="l" t="t" r="r" b="b"/>
              <a:pathLst>
                <a:path w="2996" h="2995" extrusionOk="0">
                  <a:moveTo>
                    <a:pt x="2798" y="196"/>
                  </a:moveTo>
                  <a:lnTo>
                    <a:pt x="2798" y="2797"/>
                  </a:lnTo>
                  <a:lnTo>
                    <a:pt x="196" y="2797"/>
                  </a:lnTo>
                  <a:lnTo>
                    <a:pt x="196" y="196"/>
                  </a:lnTo>
                  <a:close/>
                  <a:moveTo>
                    <a:pt x="98" y="0"/>
                  </a:moveTo>
                  <a:cubicBezTo>
                    <a:pt x="44" y="0"/>
                    <a:pt x="0" y="43"/>
                    <a:pt x="0" y="99"/>
                  </a:cubicBezTo>
                  <a:lnTo>
                    <a:pt x="0" y="2897"/>
                  </a:lnTo>
                  <a:cubicBezTo>
                    <a:pt x="0" y="2950"/>
                    <a:pt x="43" y="2994"/>
                    <a:pt x="98" y="2994"/>
                  </a:cubicBezTo>
                  <a:lnTo>
                    <a:pt x="2896" y="2994"/>
                  </a:lnTo>
                  <a:cubicBezTo>
                    <a:pt x="2950" y="2994"/>
                    <a:pt x="2995" y="2950"/>
                    <a:pt x="2993" y="2897"/>
                  </a:cubicBezTo>
                  <a:lnTo>
                    <a:pt x="2993" y="99"/>
                  </a:lnTo>
                  <a:cubicBezTo>
                    <a:pt x="2993" y="45"/>
                    <a:pt x="2950" y="0"/>
                    <a:pt x="2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0"/>
            <p:cNvSpPr/>
            <p:nvPr/>
          </p:nvSpPr>
          <p:spPr>
            <a:xfrm>
              <a:off x="5438592" y="4477942"/>
              <a:ext cx="1978984" cy="153854"/>
            </a:xfrm>
            <a:custGeom>
              <a:avLst/>
              <a:gdLst/>
              <a:ahLst/>
              <a:cxnLst/>
              <a:rect l="l" t="t" r="r" b="b"/>
              <a:pathLst>
                <a:path w="29610" h="2302" extrusionOk="0">
                  <a:moveTo>
                    <a:pt x="1142" y="1"/>
                  </a:moveTo>
                  <a:cubicBezTo>
                    <a:pt x="511" y="1"/>
                    <a:pt x="0" y="511"/>
                    <a:pt x="0" y="1141"/>
                  </a:cubicBezTo>
                  <a:lnTo>
                    <a:pt x="0" y="1161"/>
                  </a:lnTo>
                  <a:cubicBezTo>
                    <a:pt x="0" y="1791"/>
                    <a:pt x="511" y="2302"/>
                    <a:pt x="1141" y="2302"/>
                  </a:cubicBezTo>
                  <a:lnTo>
                    <a:pt x="29609" y="2302"/>
                  </a:lnTo>
                  <a:lnTo>
                    <a:pt x="296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0"/>
            <p:cNvSpPr/>
            <p:nvPr/>
          </p:nvSpPr>
          <p:spPr>
            <a:xfrm>
              <a:off x="6448408" y="4477942"/>
              <a:ext cx="969174" cy="153854"/>
            </a:xfrm>
            <a:custGeom>
              <a:avLst/>
              <a:gdLst/>
              <a:ahLst/>
              <a:cxnLst/>
              <a:rect l="l" t="t" r="r" b="b"/>
              <a:pathLst>
                <a:path w="14501" h="2302" extrusionOk="0">
                  <a:moveTo>
                    <a:pt x="1140" y="1"/>
                  </a:moveTo>
                  <a:cubicBezTo>
                    <a:pt x="510" y="1"/>
                    <a:pt x="0" y="511"/>
                    <a:pt x="0" y="1141"/>
                  </a:cubicBezTo>
                  <a:lnTo>
                    <a:pt x="0" y="1161"/>
                  </a:lnTo>
                  <a:cubicBezTo>
                    <a:pt x="0" y="1791"/>
                    <a:pt x="510" y="2302"/>
                    <a:pt x="1140" y="2302"/>
                  </a:cubicBezTo>
                  <a:lnTo>
                    <a:pt x="14500" y="2302"/>
                  </a:lnTo>
                  <a:lnTo>
                    <a:pt x="145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0"/>
            <p:cNvSpPr/>
            <p:nvPr/>
          </p:nvSpPr>
          <p:spPr>
            <a:xfrm>
              <a:off x="5394347" y="3919532"/>
              <a:ext cx="1877261" cy="201374"/>
            </a:xfrm>
            <a:custGeom>
              <a:avLst/>
              <a:gdLst/>
              <a:ahLst/>
              <a:cxnLst/>
              <a:rect l="l" t="t" r="r" b="b"/>
              <a:pathLst>
                <a:path w="28088" h="3013" extrusionOk="0">
                  <a:moveTo>
                    <a:pt x="1141" y="0"/>
                  </a:moveTo>
                  <a:cubicBezTo>
                    <a:pt x="511" y="2"/>
                    <a:pt x="0" y="512"/>
                    <a:pt x="0" y="1142"/>
                  </a:cubicBezTo>
                  <a:lnTo>
                    <a:pt x="0" y="1871"/>
                  </a:lnTo>
                  <a:cubicBezTo>
                    <a:pt x="0" y="2501"/>
                    <a:pt x="511" y="3012"/>
                    <a:pt x="1141" y="3012"/>
                  </a:cubicBezTo>
                  <a:lnTo>
                    <a:pt x="28087" y="3012"/>
                  </a:lnTo>
                  <a:lnTo>
                    <a:pt x="2808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0"/>
            <p:cNvSpPr/>
            <p:nvPr/>
          </p:nvSpPr>
          <p:spPr>
            <a:xfrm>
              <a:off x="6352165" y="3919532"/>
              <a:ext cx="919382" cy="201374"/>
            </a:xfrm>
            <a:custGeom>
              <a:avLst/>
              <a:gdLst/>
              <a:ahLst/>
              <a:cxnLst/>
              <a:rect l="l" t="t" r="r" b="b"/>
              <a:pathLst>
                <a:path w="13756" h="3013" extrusionOk="0">
                  <a:moveTo>
                    <a:pt x="1141" y="0"/>
                  </a:moveTo>
                  <a:cubicBezTo>
                    <a:pt x="511" y="2"/>
                    <a:pt x="1" y="512"/>
                    <a:pt x="1" y="1142"/>
                  </a:cubicBezTo>
                  <a:lnTo>
                    <a:pt x="1" y="1871"/>
                  </a:lnTo>
                  <a:cubicBezTo>
                    <a:pt x="1" y="2501"/>
                    <a:pt x="511" y="3012"/>
                    <a:pt x="1141" y="3012"/>
                  </a:cubicBezTo>
                  <a:lnTo>
                    <a:pt x="13755" y="3012"/>
                  </a:lnTo>
                  <a:lnTo>
                    <a:pt x="137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0"/>
            <p:cNvSpPr/>
            <p:nvPr/>
          </p:nvSpPr>
          <p:spPr>
            <a:xfrm>
              <a:off x="6429160" y="3965849"/>
              <a:ext cx="539158" cy="13166"/>
            </a:xfrm>
            <a:custGeom>
              <a:avLst/>
              <a:gdLst/>
              <a:ahLst/>
              <a:cxnLst/>
              <a:rect l="l" t="t" r="r" b="b"/>
              <a:pathLst>
                <a:path w="8067" h="197" extrusionOk="0">
                  <a:moveTo>
                    <a:pt x="98" y="1"/>
                  </a:moveTo>
                  <a:cubicBezTo>
                    <a:pt x="44" y="1"/>
                    <a:pt x="1" y="44"/>
                    <a:pt x="1" y="98"/>
                  </a:cubicBezTo>
                  <a:cubicBezTo>
                    <a:pt x="1" y="151"/>
                    <a:pt x="43" y="196"/>
                    <a:pt x="98" y="196"/>
                  </a:cubicBezTo>
                  <a:lnTo>
                    <a:pt x="7969" y="196"/>
                  </a:lnTo>
                  <a:cubicBezTo>
                    <a:pt x="8023" y="196"/>
                    <a:pt x="8066" y="151"/>
                    <a:pt x="8066" y="98"/>
                  </a:cubicBezTo>
                  <a:cubicBezTo>
                    <a:pt x="8066" y="44"/>
                    <a:pt x="8023" y="1"/>
                    <a:pt x="79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0"/>
            <p:cNvSpPr/>
            <p:nvPr/>
          </p:nvSpPr>
          <p:spPr>
            <a:xfrm>
              <a:off x="6429160" y="4019050"/>
              <a:ext cx="539225" cy="13033"/>
            </a:xfrm>
            <a:custGeom>
              <a:avLst/>
              <a:gdLst/>
              <a:ahLst/>
              <a:cxnLst/>
              <a:rect l="l" t="t" r="r" b="b"/>
              <a:pathLst>
                <a:path w="8068" h="195" extrusionOk="0">
                  <a:moveTo>
                    <a:pt x="98" y="0"/>
                  </a:moveTo>
                  <a:cubicBezTo>
                    <a:pt x="44" y="0"/>
                    <a:pt x="1" y="43"/>
                    <a:pt x="1" y="98"/>
                  </a:cubicBezTo>
                  <a:cubicBezTo>
                    <a:pt x="1" y="151"/>
                    <a:pt x="43" y="195"/>
                    <a:pt x="98" y="195"/>
                  </a:cubicBezTo>
                  <a:lnTo>
                    <a:pt x="7969" y="195"/>
                  </a:lnTo>
                  <a:cubicBezTo>
                    <a:pt x="8023" y="195"/>
                    <a:pt x="8067" y="151"/>
                    <a:pt x="8066" y="98"/>
                  </a:cubicBezTo>
                  <a:cubicBezTo>
                    <a:pt x="8066" y="44"/>
                    <a:pt x="8023" y="0"/>
                    <a:pt x="79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0"/>
            <p:cNvSpPr/>
            <p:nvPr/>
          </p:nvSpPr>
          <p:spPr>
            <a:xfrm>
              <a:off x="5283801" y="4120841"/>
              <a:ext cx="2056045" cy="357166"/>
            </a:xfrm>
            <a:custGeom>
              <a:avLst/>
              <a:gdLst/>
              <a:ahLst/>
              <a:cxnLst/>
              <a:rect l="l" t="t" r="r" b="b"/>
              <a:pathLst>
                <a:path w="30763" h="5344" extrusionOk="0">
                  <a:moveTo>
                    <a:pt x="1142" y="0"/>
                  </a:moveTo>
                  <a:cubicBezTo>
                    <a:pt x="511" y="0"/>
                    <a:pt x="1" y="511"/>
                    <a:pt x="1" y="1141"/>
                  </a:cubicBezTo>
                  <a:lnTo>
                    <a:pt x="1" y="4204"/>
                  </a:lnTo>
                  <a:cubicBezTo>
                    <a:pt x="1" y="4833"/>
                    <a:pt x="511" y="5344"/>
                    <a:pt x="1141" y="5344"/>
                  </a:cubicBezTo>
                  <a:lnTo>
                    <a:pt x="30763" y="5344"/>
                  </a:lnTo>
                  <a:lnTo>
                    <a:pt x="307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0"/>
            <p:cNvSpPr/>
            <p:nvPr/>
          </p:nvSpPr>
          <p:spPr>
            <a:xfrm>
              <a:off x="6332917" y="4120841"/>
              <a:ext cx="1007003" cy="357166"/>
            </a:xfrm>
            <a:custGeom>
              <a:avLst/>
              <a:gdLst/>
              <a:ahLst/>
              <a:cxnLst/>
              <a:rect l="l" t="t" r="r" b="b"/>
              <a:pathLst>
                <a:path w="15067" h="5344" extrusionOk="0">
                  <a:moveTo>
                    <a:pt x="1141" y="0"/>
                  </a:moveTo>
                  <a:cubicBezTo>
                    <a:pt x="511" y="0"/>
                    <a:pt x="1" y="511"/>
                    <a:pt x="1" y="1141"/>
                  </a:cubicBezTo>
                  <a:lnTo>
                    <a:pt x="1" y="4204"/>
                  </a:lnTo>
                  <a:cubicBezTo>
                    <a:pt x="1" y="4833"/>
                    <a:pt x="511" y="5344"/>
                    <a:pt x="1141" y="5344"/>
                  </a:cubicBezTo>
                  <a:lnTo>
                    <a:pt x="15067" y="5344"/>
                  </a:lnTo>
                  <a:lnTo>
                    <a:pt x="150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0"/>
            <p:cNvSpPr/>
            <p:nvPr/>
          </p:nvSpPr>
          <p:spPr>
            <a:xfrm>
              <a:off x="6410446" y="4175044"/>
              <a:ext cx="867652" cy="13100"/>
            </a:xfrm>
            <a:custGeom>
              <a:avLst/>
              <a:gdLst/>
              <a:ahLst/>
              <a:cxnLst/>
              <a:rect l="l" t="t" r="r" b="b"/>
              <a:pathLst>
                <a:path w="12982" h="196" extrusionOk="0">
                  <a:moveTo>
                    <a:pt x="98" y="0"/>
                  </a:moveTo>
                  <a:cubicBezTo>
                    <a:pt x="44" y="0"/>
                    <a:pt x="0" y="43"/>
                    <a:pt x="0" y="99"/>
                  </a:cubicBezTo>
                  <a:cubicBezTo>
                    <a:pt x="0" y="152"/>
                    <a:pt x="43" y="196"/>
                    <a:pt x="98" y="196"/>
                  </a:cubicBezTo>
                  <a:lnTo>
                    <a:pt x="12884" y="196"/>
                  </a:lnTo>
                  <a:cubicBezTo>
                    <a:pt x="12938" y="196"/>
                    <a:pt x="12982" y="152"/>
                    <a:pt x="12982" y="99"/>
                  </a:cubicBezTo>
                  <a:cubicBezTo>
                    <a:pt x="12982" y="45"/>
                    <a:pt x="12939" y="0"/>
                    <a:pt x="12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0"/>
            <p:cNvSpPr/>
            <p:nvPr/>
          </p:nvSpPr>
          <p:spPr>
            <a:xfrm>
              <a:off x="6410446" y="4228111"/>
              <a:ext cx="867652" cy="13100"/>
            </a:xfrm>
            <a:custGeom>
              <a:avLst/>
              <a:gdLst/>
              <a:ahLst/>
              <a:cxnLst/>
              <a:rect l="l" t="t" r="r" b="b"/>
              <a:pathLst>
                <a:path w="12982" h="196" extrusionOk="0">
                  <a:moveTo>
                    <a:pt x="98" y="1"/>
                  </a:moveTo>
                  <a:cubicBezTo>
                    <a:pt x="44" y="1"/>
                    <a:pt x="0" y="44"/>
                    <a:pt x="0" y="98"/>
                  </a:cubicBezTo>
                  <a:cubicBezTo>
                    <a:pt x="0" y="152"/>
                    <a:pt x="43" y="195"/>
                    <a:pt x="98" y="195"/>
                  </a:cubicBezTo>
                  <a:lnTo>
                    <a:pt x="12884" y="195"/>
                  </a:lnTo>
                  <a:cubicBezTo>
                    <a:pt x="12938" y="195"/>
                    <a:pt x="12982" y="152"/>
                    <a:pt x="12982" y="98"/>
                  </a:cubicBezTo>
                  <a:cubicBezTo>
                    <a:pt x="12982" y="45"/>
                    <a:pt x="12939" y="1"/>
                    <a:pt x="128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0"/>
            <p:cNvSpPr/>
            <p:nvPr/>
          </p:nvSpPr>
          <p:spPr>
            <a:xfrm>
              <a:off x="6410446" y="4281179"/>
              <a:ext cx="867652" cy="13166"/>
            </a:xfrm>
            <a:custGeom>
              <a:avLst/>
              <a:gdLst/>
              <a:ahLst/>
              <a:cxnLst/>
              <a:rect l="l" t="t" r="r" b="b"/>
              <a:pathLst>
                <a:path w="12982" h="197" extrusionOk="0">
                  <a:moveTo>
                    <a:pt x="98" y="0"/>
                  </a:moveTo>
                  <a:cubicBezTo>
                    <a:pt x="44" y="0"/>
                    <a:pt x="0" y="43"/>
                    <a:pt x="0" y="99"/>
                  </a:cubicBezTo>
                  <a:cubicBezTo>
                    <a:pt x="0" y="152"/>
                    <a:pt x="43" y="196"/>
                    <a:pt x="98" y="196"/>
                  </a:cubicBezTo>
                  <a:lnTo>
                    <a:pt x="12884" y="196"/>
                  </a:lnTo>
                  <a:cubicBezTo>
                    <a:pt x="12938" y="196"/>
                    <a:pt x="12982" y="153"/>
                    <a:pt x="12982" y="99"/>
                  </a:cubicBezTo>
                  <a:cubicBezTo>
                    <a:pt x="12982" y="45"/>
                    <a:pt x="12939" y="0"/>
                    <a:pt x="12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0"/>
            <p:cNvSpPr/>
            <p:nvPr/>
          </p:nvSpPr>
          <p:spPr>
            <a:xfrm>
              <a:off x="6211410" y="4192488"/>
              <a:ext cx="13100" cy="206721"/>
            </a:xfrm>
            <a:custGeom>
              <a:avLst/>
              <a:gdLst/>
              <a:ahLst/>
              <a:cxnLst/>
              <a:rect l="l" t="t" r="r" b="b"/>
              <a:pathLst>
                <a:path w="196" h="3093" extrusionOk="0">
                  <a:moveTo>
                    <a:pt x="98" y="0"/>
                  </a:moveTo>
                  <a:cubicBezTo>
                    <a:pt x="44" y="0"/>
                    <a:pt x="1" y="43"/>
                    <a:pt x="1" y="97"/>
                  </a:cubicBezTo>
                  <a:lnTo>
                    <a:pt x="1" y="2995"/>
                  </a:lnTo>
                  <a:cubicBezTo>
                    <a:pt x="1" y="3048"/>
                    <a:pt x="43" y="3092"/>
                    <a:pt x="98" y="3092"/>
                  </a:cubicBezTo>
                  <a:cubicBezTo>
                    <a:pt x="151" y="3092"/>
                    <a:pt x="195" y="3048"/>
                    <a:pt x="195" y="2995"/>
                  </a:cubicBezTo>
                  <a:lnTo>
                    <a:pt x="195" y="97"/>
                  </a:lnTo>
                  <a:cubicBezTo>
                    <a:pt x="195" y="44"/>
                    <a:pt x="151" y="0"/>
                    <a:pt x="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0"/>
            <p:cNvSpPr/>
            <p:nvPr/>
          </p:nvSpPr>
          <p:spPr>
            <a:xfrm>
              <a:off x="5403637" y="4192488"/>
              <a:ext cx="13100" cy="206721"/>
            </a:xfrm>
            <a:custGeom>
              <a:avLst/>
              <a:gdLst/>
              <a:ahLst/>
              <a:cxnLst/>
              <a:rect l="l" t="t" r="r" b="b"/>
              <a:pathLst>
                <a:path w="196" h="3093" extrusionOk="0">
                  <a:moveTo>
                    <a:pt x="98" y="0"/>
                  </a:moveTo>
                  <a:cubicBezTo>
                    <a:pt x="44" y="0"/>
                    <a:pt x="0" y="43"/>
                    <a:pt x="0" y="97"/>
                  </a:cubicBezTo>
                  <a:lnTo>
                    <a:pt x="0" y="2995"/>
                  </a:lnTo>
                  <a:cubicBezTo>
                    <a:pt x="0" y="3048"/>
                    <a:pt x="43" y="3092"/>
                    <a:pt x="98" y="3092"/>
                  </a:cubicBezTo>
                  <a:cubicBezTo>
                    <a:pt x="152" y="3092"/>
                    <a:pt x="195" y="3048"/>
                    <a:pt x="195" y="2995"/>
                  </a:cubicBezTo>
                  <a:lnTo>
                    <a:pt x="195" y="97"/>
                  </a:lnTo>
                  <a:cubicBezTo>
                    <a:pt x="195" y="44"/>
                    <a:pt x="151" y="0"/>
                    <a:pt x="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0"/>
            <p:cNvSpPr/>
            <p:nvPr/>
          </p:nvSpPr>
          <p:spPr>
            <a:xfrm>
              <a:off x="6113229" y="4192488"/>
              <a:ext cx="13166" cy="206721"/>
            </a:xfrm>
            <a:custGeom>
              <a:avLst/>
              <a:gdLst/>
              <a:ahLst/>
              <a:cxnLst/>
              <a:rect l="l" t="t" r="r" b="b"/>
              <a:pathLst>
                <a:path w="197" h="3093" extrusionOk="0">
                  <a:moveTo>
                    <a:pt x="97" y="0"/>
                  </a:moveTo>
                  <a:cubicBezTo>
                    <a:pt x="44" y="0"/>
                    <a:pt x="0" y="43"/>
                    <a:pt x="0" y="97"/>
                  </a:cubicBezTo>
                  <a:lnTo>
                    <a:pt x="0" y="2995"/>
                  </a:lnTo>
                  <a:cubicBezTo>
                    <a:pt x="0" y="3048"/>
                    <a:pt x="43" y="3092"/>
                    <a:pt x="97" y="3092"/>
                  </a:cubicBezTo>
                  <a:cubicBezTo>
                    <a:pt x="153" y="3092"/>
                    <a:pt x="197" y="3048"/>
                    <a:pt x="196" y="2995"/>
                  </a:cubicBezTo>
                  <a:lnTo>
                    <a:pt x="196" y="97"/>
                  </a:lnTo>
                  <a:cubicBezTo>
                    <a:pt x="196" y="44"/>
                    <a:pt x="153" y="0"/>
                    <a:pt x="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0"/>
            <p:cNvSpPr/>
            <p:nvPr/>
          </p:nvSpPr>
          <p:spPr>
            <a:xfrm>
              <a:off x="3845703" y="3251713"/>
              <a:ext cx="421061" cy="186536"/>
            </a:xfrm>
            <a:custGeom>
              <a:avLst/>
              <a:gdLst/>
              <a:ahLst/>
              <a:cxnLst/>
              <a:rect l="l" t="t" r="r" b="b"/>
              <a:pathLst>
                <a:path w="6300" h="2791" extrusionOk="0">
                  <a:moveTo>
                    <a:pt x="3483" y="0"/>
                  </a:moveTo>
                  <a:cubicBezTo>
                    <a:pt x="2684" y="0"/>
                    <a:pt x="79" y="173"/>
                    <a:pt x="79" y="173"/>
                  </a:cubicBezTo>
                  <a:lnTo>
                    <a:pt x="0" y="619"/>
                  </a:lnTo>
                  <a:lnTo>
                    <a:pt x="1658" y="1690"/>
                  </a:lnTo>
                  <a:lnTo>
                    <a:pt x="6186" y="2791"/>
                  </a:lnTo>
                  <a:lnTo>
                    <a:pt x="6300" y="828"/>
                  </a:lnTo>
                  <a:cubicBezTo>
                    <a:pt x="5574" y="395"/>
                    <a:pt x="4280" y="2"/>
                    <a:pt x="3490" y="0"/>
                  </a:cubicBezTo>
                  <a:cubicBezTo>
                    <a:pt x="3488" y="0"/>
                    <a:pt x="3485" y="0"/>
                    <a:pt x="3483" y="0"/>
                  </a:cubicBezTo>
                  <a:close/>
                </a:path>
              </a:pathLst>
            </a:custGeom>
            <a:solidFill>
              <a:srgbClr val="A77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0"/>
            <p:cNvSpPr/>
            <p:nvPr/>
          </p:nvSpPr>
          <p:spPr>
            <a:xfrm>
              <a:off x="3032517" y="2841010"/>
              <a:ext cx="1009676" cy="863976"/>
            </a:xfrm>
            <a:custGeom>
              <a:avLst/>
              <a:gdLst/>
              <a:ahLst/>
              <a:cxnLst/>
              <a:rect l="l" t="t" r="r" b="b"/>
              <a:pathLst>
                <a:path w="15107" h="12927" extrusionOk="0">
                  <a:moveTo>
                    <a:pt x="9493" y="1"/>
                  </a:moveTo>
                  <a:lnTo>
                    <a:pt x="1" y="870"/>
                  </a:lnTo>
                  <a:lnTo>
                    <a:pt x="5541" y="12493"/>
                  </a:lnTo>
                  <a:cubicBezTo>
                    <a:pt x="5667" y="12761"/>
                    <a:pt x="5935" y="12926"/>
                    <a:pt x="6224" y="12926"/>
                  </a:cubicBezTo>
                  <a:cubicBezTo>
                    <a:pt x="6256" y="12926"/>
                    <a:pt x="6288" y="12924"/>
                    <a:pt x="6321" y="12920"/>
                  </a:cubicBezTo>
                  <a:lnTo>
                    <a:pt x="15106" y="11778"/>
                  </a:lnTo>
                  <a:lnTo>
                    <a:pt x="94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0"/>
            <p:cNvSpPr/>
            <p:nvPr/>
          </p:nvSpPr>
          <p:spPr>
            <a:xfrm>
              <a:off x="3078299" y="2915665"/>
              <a:ext cx="384234" cy="795403"/>
            </a:xfrm>
            <a:custGeom>
              <a:avLst/>
              <a:gdLst/>
              <a:ahLst/>
              <a:cxnLst/>
              <a:rect l="l" t="t" r="r" b="b"/>
              <a:pathLst>
                <a:path w="5749" h="11901" extrusionOk="0">
                  <a:moveTo>
                    <a:pt x="113" y="0"/>
                  </a:moveTo>
                  <a:cubicBezTo>
                    <a:pt x="98" y="0"/>
                    <a:pt x="84" y="3"/>
                    <a:pt x="70" y="10"/>
                  </a:cubicBezTo>
                  <a:cubicBezTo>
                    <a:pt x="21" y="34"/>
                    <a:pt x="0" y="91"/>
                    <a:pt x="23" y="141"/>
                  </a:cubicBezTo>
                  <a:lnTo>
                    <a:pt x="5547" y="11845"/>
                  </a:lnTo>
                  <a:cubicBezTo>
                    <a:pt x="5563" y="11879"/>
                    <a:pt x="5599" y="11900"/>
                    <a:pt x="5636" y="11900"/>
                  </a:cubicBezTo>
                  <a:cubicBezTo>
                    <a:pt x="5649" y="11900"/>
                    <a:pt x="5664" y="11898"/>
                    <a:pt x="5679" y="11891"/>
                  </a:cubicBezTo>
                  <a:cubicBezTo>
                    <a:pt x="5728" y="11867"/>
                    <a:pt x="5748" y="11810"/>
                    <a:pt x="5726" y="11760"/>
                  </a:cubicBezTo>
                  <a:lnTo>
                    <a:pt x="200" y="56"/>
                  </a:lnTo>
                  <a:cubicBezTo>
                    <a:pt x="184" y="21"/>
                    <a:pt x="149"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0"/>
            <p:cNvSpPr/>
            <p:nvPr/>
          </p:nvSpPr>
          <p:spPr>
            <a:xfrm>
              <a:off x="3370236" y="3107215"/>
              <a:ext cx="305102" cy="199302"/>
            </a:xfrm>
            <a:custGeom>
              <a:avLst/>
              <a:gdLst/>
              <a:ahLst/>
              <a:cxnLst/>
              <a:rect l="l" t="t" r="r" b="b"/>
              <a:pathLst>
                <a:path w="4565" h="2982" extrusionOk="0">
                  <a:moveTo>
                    <a:pt x="3272" y="205"/>
                  </a:moveTo>
                  <a:lnTo>
                    <a:pt x="4317" y="2399"/>
                  </a:lnTo>
                  <a:lnTo>
                    <a:pt x="1275" y="2776"/>
                  </a:lnTo>
                  <a:lnTo>
                    <a:pt x="249" y="639"/>
                  </a:lnTo>
                  <a:lnTo>
                    <a:pt x="3272" y="205"/>
                  </a:lnTo>
                  <a:close/>
                  <a:moveTo>
                    <a:pt x="3328" y="1"/>
                  </a:moveTo>
                  <a:cubicBezTo>
                    <a:pt x="3323" y="1"/>
                    <a:pt x="3318" y="1"/>
                    <a:pt x="3313" y="2"/>
                  </a:cubicBezTo>
                  <a:lnTo>
                    <a:pt x="87" y="465"/>
                  </a:lnTo>
                  <a:cubicBezTo>
                    <a:pt x="56" y="468"/>
                    <a:pt x="29" y="488"/>
                    <a:pt x="15" y="515"/>
                  </a:cubicBezTo>
                  <a:cubicBezTo>
                    <a:pt x="1" y="542"/>
                    <a:pt x="1" y="575"/>
                    <a:pt x="13" y="603"/>
                  </a:cubicBezTo>
                  <a:lnTo>
                    <a:pt x="1129" y="2925"/>
                  </a:lnTo>
                  <a:cubicBezTo>
                    <a:pt x="1145" y="2959"/>
                    <a:pt x="1179" y="2981"/>
                    <a:pt x="1217" y="2981"/>
                  </a:cubicBezTo>
                  <a:cubicBezTo>
                    <a:pt x="1221" y="2981"/>
                    <a:pt x="1226" y="2981"/>
                    <a:pt x="1229" y="2982"/>
                  </a:cubicBezTo>
                  <a:lnTo>
                    <a:pt x="4476" y="2580"/>
                  </a:lnTo>
                  <a:cubicBezTo>
                    <a:pt x="4506" y="2575"/>
                    <a:pt x="4534" y="2557"/>
                    <a:pt x="4548" y="2529"/>
                  </a:cubicBezTo>
                  <a:cubicBezTo>
                    <a:pt x="4563" y="2500"/>
                    <a:pt x="4564" y="2467"/>
                    <a:pt x="4552" y="2439"/>
                  </a:cubicBezTo>
                  <a:lnTo>
                    <a:pt x="3417" y="56"/>
                  </a:lnTo>
                  <a:cubicBezTo>
                    <a:pt x="3400" y="22"/>
                    <a:pt x="3365" y="1"/>
                    <a:pt x="3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0"/>
            <p:cNvSpPr/>
            <p:nvPr/>
          </p:nvSpPr>
          <p:spPr>
            <a:xfrm>
              <a:off x="3012934" y="2611296"/>
              <a:ext cx="654047" cy="308978"/>
            </a:xfrm>
            <a:custGeom>
              <a:avLst/>
              <a:gdLst/>
              <a:ahLst/>
              <a:cxnLst/>
              <a:rect l="l" t="t" r="r" b="b"/>
              <a:pathLst>
                <a:path w="9786" h="4623" extrusionOk="0">
                  <a:moveTo>
                    <a:pt x="5357" y="0"/>
                  </a:moveTo>
                  <a:lnTo>
                    <a:pt x="449" y="3604"/>
                  </a:lnTo>
                  <a:cubicBezTo>
                    <a:pt x="1" y="3932"/>
                    <a:pt x="251" y="4623"/>
                    <a:pt x="775" y="4623"/>
                  </a:cubicBezTo>
                  <a:cubicBezTo>
                    <a:pt x="802" y="4623"/>
                    <a:pt x="829" y="4621"/>
                    <a:pt x="856" y="4618"/>
                  </a:cubicBezTo>
                  <a:lnTo>
                    <a:pt x="9785" y="3439"/>
                  </a:lnTo>
                  <a:lnTo>
                    <a:pt x="9283" y="2336"/>
                  </a:lnTo>
                  <a:lnTo>
                    <a:pt x="6727" y="2876"/>
                  </a:lnTo>
                  <a:lnTo>
                    <a:pt x="535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0"/>
            <p:cNvSpPr/>
            <p:nvPr/>
          </p:nvSpPr>
          <p:spPr>
            <a:xfrm>
              <a:off x="3051498" y="2796965"/>
              <a:ext cx="418187" cy="77796"/>
            </a:xfrm>
            <a:custGeom>
              <a:avLst/>
              <a:gdLst/>
              <a:ahLst/>
              <a:cxnLst/>
              <a:rect l="l" t="t" r="r" b="b"/>
              <a:pathLst>
                <a:path w="6257" h="1164" extrusionOk="0">
                  <a:moveTo>
                    <a:pt x="6152" y="0"/>
                  </a:moveTo>
                  <a:cubicBezTo>
                    <a:pt x="6147" y="0"/>
                    <a:pt x="6141" y="1"/>
                    <a:pt x="6135" y="2"/>
                  </a:cubicBezTo>
                  <a:lnTo>
                    <a:pt x="90" y="969"/>
                  </a:lnTo>
                  <a:cubicBezTo>
                    <a:pt x="37" y="976"/>
                    <a:pt x="0" y="1028"/>
                    <a:pt x="9" y="1081"/>
                  </a:cubicBezTo>
                  <a:cubicBezTo>
                    <a:pt x="15" y="1129"/>
                    <a:pt x="58" y="1164"/>
                    <a:pt x="105" y="1164"/>
                  </a:cubicBezTo>
                  <a:cubicBezTo>
                    <a:pt x="110" y="1164"/>
                    <a:pt x="116" y="1164"/>
                    <a:pt x="120" y="1162"/>
                  </a:cubicBezTo>
                  <a:lnTo>
                    <a:pt x="6166" y="196"/>
                  </a:lnTo>
                  <a:cubicBezTo>
                    <a:pt x="6220" y="188"/>
                    <a:pt x="6256" y="137"/>
                    <a:pt x="6248" y="83"/>
                  </a:cubicBezTo>
                  <a:cubicBezTo>
                    <a:pt x="6241" y="35"/>
                    <a:pt x="6199" y="0"/>
                    <a:pt x="61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0"/>
            <p:cNvSpPr/>
            <p:nvPr/>
          </p:nvSpPr>
          <p:spPr>
            <a:xfrm>
              <a:off x="3030779" y="2852372"/>
              <a:ext cx="29942" cy="67102"/>
            </a:xfrm>
            <a:custGeom>
              <a:avLst/>
              <a:gdLst/>
              <a:ahLst/>
              <a:cxnLst/>
              <a:rect l="l" t="t" r="r" b="b"/>
              <a:pathLst>
                <a:path w="448" h="1004" extrusionOk="0">
                  <a:moveTo>
                    <a:pt x="198" y="1"/>
                  </a:moveTo>
                  <a:cubicBezTo>
                    <a:pt x="182" y="1"/>
                    <a:pt x="165" y="5"/>
                    <a:pt x="150" y="14"/>
                  </a:cubicBezTo>
                  <a:cubicBezTo>
                    <a:pt x="102" y="40"/>
                    <a:pt x="86" y="101"/>
                    <a:pt x="112" y="147"/>
                  </a:cubicBezTo>
                  <a:cubicBezTo>
                    <a:pt x="234" y="360"/>
                    <a:pt x="201" y="658"/>
                    <a:pt x="36" y="839"/>
                  </a:cubicBezTo>
                  <a:cubicBezTo>
                    <a:pt x="0" y="879"/>
                    <a:pt x="3" y="942"/>
                    <a:pt x="43" y="978"/>
                  </a:cubicBezTo>
                  <a:cubicBezTo>
                    <a:pt x="62" y="996"/>
                    <a:pt x="85" y="1003"/>
                    <a:pt x="108" y="1003"/>
                  </a:cubicBezTo>
                  <a:cubicBezTo>
                    <a:pt x="135" y="1003"/>
                    <a:pt x="162" y="992"/>
                    <a:pt x="182" y="971"/>
                  </a:cubicBezTo>
                  <a:cubicBezTo>
                    <a:pt x="404" y="726"/>
                    <a:pt x="447" y="339"/>
                    <a:pt x="284" y="51"/>
                  </a:cubicBezTo>
                  <a:cubicBezTo>
                    <a:pt x="266" y="19"/>
                    <a:pt x="232"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0"/>
            <p:cNvSpPr/>
            <p:nvPr/>
          </p:nvSpPr>
          <p:spPr>
            <a:xfrm>
              <a:off x="3752134" y="3356712"/>
              <a:ext cx="502198" cy="302027"/>
            </a:xfrm>
            <a:custGeom>
              <a:avLst/>
              <a:gdLst/>
              <a:ahLst/>
              <a:cxnLst/>
              <a:rect l="l" t="t" r="r" b="b"/>
              <a:pathLst>
                <a:path w="7514" h="4519" extrusionOk="0">
                  <a:moveTo>
                    <a:pt x="3276" y="1"/>
                  </a:moveTo>
                  <a:cubicBezTo>
                    <a:pt x="2394" y="257"/>
                    <a:pt x="1511" y="515"/>
                    <a:pt x="630" y="772"/>
                  </a:cubicBezTo>
                  <a:cubicBezTo>
                    <a:pt x="526" y="803"/>
                    <a:pt x="421" y="834"/>
                    <a:pt x="336" y="903"/>
                  </a:cubicBezTo>
                  <a:cubicBezTo>
                    <a:pt x="252" y="971"/>
                    <a:pt x="197" y="1086"/>
                    <a:pt x="230" y="1189"/>
                  </a:cubicBezTo>
                  <a:cubicBezTo>
                    <a:pt x="790" y="1199"/>
                    <a:pt x="1330" y="1224"/>
                    <a:pt x="1888" y="1233"/>
                  </a:cubicBezTo>
                  <a:cubicBezTo>
                    <a:pt x="1395" y="1281"/>
                    <a:pt x="879" y="1318"/>
                    <a:pt x="385" y="1367"/>
                  </a:cubicBezTo>
                  <a:cubicBezTo>
                    <a:pt x="192" y="1386"/>
                    <a:pt x="30" y="1531"/>
                    <a:pt x="0" y="1724"/>
                  </a:cubicBezTo>
                  <a:cubicBezTo>
                    <a:pt x="1079" y="1947"/>
                    <a:pt x="2207" y="2112"/>
                    <a:pt x="3294" y="2278"/>
                  </a:cubicBezTo>
                  <a:cubicBezTo>
                    <a:pt x="2455" y="2348"/>
                    <a:pt x="1570" y="2366"/>
                    <a:pt x="732" y="2436"/>
                  </a:cubicBezTo>
                  <a:cubicBezTo>
                    <a:pt x="604" y="2447"/>
                    <a:pt x="474" y="2460"/>
                    <a:pt x="362" y="2520"/>
                  </a:cubicBezTo>
                  <a:cubicBezTo>
                    <a:pt x="249" y="2579"/>
                    <a:pt x="161" y="2702"/>
                    <a:pt x="181" y="2830"/>
                  </a:cubicBezTo>
                  <a:cubicBezTo>
                    <a:pt x="1273" y="2955"/>
                    <a:pt x="2368" y="3115"/>
                    <a:pt x="3448" y="3316"/>
                  </a:cubicBezTo>
                  <a:cubicBezTo>
                    <a:pt x="2869" y="3328"/>
                    <a:pt x="2287" y="3331"/>
                    <a:pt x="1706" y="3344"/>
                  </a:cubicBezTo>
                  <a:cubicBezTo>
                    <a:pt x="1582" y="3347"/>
                    <a:pt x="1454" y="3350"/>
                    <a:pt x="1336" y="3392"/>
                  </a:cubicBezTo>
                  <a:cubicBezTo>
                    <a:pt x="1218" y="3434"/>
                    <a:pt x="1110" y="3522"/>
                    <a:pt x="1077" y="3643"/>
                  </a:cubicBezTo>
                  <a:lnTo>
                    <a:pt x="4361" y="4519"/>
                  </a:lnTo>
                  <a:lnTo>
                    <a:pt x="7117" y="3478"/>
                  </a:lnTo>
                  <a:lnTo>
                    <a:pt x="7514" y="594"/>
                  </a:lnTo>
                  <a:lnTo>
                    <a:pt x="3276" y="1"/>
                  </a:lnTo>
                  <a:close/>
                </a:path>
              </a:pathLst>
            </a:custGeom>
            <a:solidFill>
              <a:srgbClr val="A77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0"/>
            <p:cNvSpPr/>
            <p:nvPr/>
          </p:nvSpPr>
          <p:spPr>
            <a:xfrm>
              <a:off x="3940610" y="3332116"/>
              <a:ext cx="83945" cy="34420"/>
            </a:xfrm>
            <a:custGeom>
              <a:avLst/>
              <a:gdLst/>
              <a:ahLst/>
              <a:cxnLst/>
              <a:rect l="l" t="t" r="r" b="b"/>
              <a:pathLst>
                <a:path w="1256" h="515" extrusionOk="0">
                  <a:moveTo>
                    <a:pt x="1146" y="1"/>
                  </a:moveTo>
                  <a:cubicBezTo>
                    <a:pt x="1136" y="1"/>
                    <a:pt x="1126" y="2"/>
                    <a:pt x="1116" y="5"/>
                  </a:cubicBezTo>
                  <a:lnTo>
                    <a:pt x="82" y="322"/>
                  </a:lnTo>
                  <a:cubicBezTo>
                    <a:pt x="30" y="338"/>
                    <a:pt x="1" y="392"/>
                    <a:pt x="17" y="445"/>
                  </a:cubicBezTo>
                  <a:cubicBezTo>
                    <a:pt x="30" y="487"/>
                    <a:pt x="68" y="514"/>
                    <a:pt x="110" y="514"/>
                  </a:cubicBezTo>
                  <a:cubicBezTo>
                    <a:pt x="119" y="514"/>
                    <a:pt x="129" y="513"/>
                    <a:pt x="140" y="510"/>
                  </a:cubicBezTo>
                  <a:lnTo>
                    <a:pt x="1174" y="193"/>
                  </a:lnTo>
                  <a:cubicBezTo>
                    <a:pt x="1226" y="177"/>
                    <a:pt x="1255" y="123"/>
                    <a:pt x="1239" y="70"/>
                  </a:cubicBezTo>
                  <a:cubicBezTo>
                    <a:pt x="1226" y="28"/>
                    <a:pt x="1188" y="1"/>
                    <a:pt x="1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0"/>
            <p:cNvSpPr/>
            <p:nvPr/>
          </p:nvSpPr>
          <p:spPr>
            <a:xfrm>
              <a:off x="3822110" y="3428560"/>
              <a:ext cx="186269" cy="15573"/>
            </a:xfrm>
            <a:custGeom>
              <a:avLst/>
              <a:gdLst/>
              <a:ahLst/>
              <a:cxnLst/>
              <a:rect l="l" t="t" r="r" b="b"/>
              <a:pathLst>
                <a:path w="2787" h="233" extrusionOk="0">
                  <a:moveTo>
                    <a:pt x="99" y="1"/>
                  </a:moveTo>
                  <a:cubicBezTo>
                    <a:pt x="48" y="1"/>
                    <a:pt x="3" y="43"/>
                    <a:pt x="1" y="97"/>
                  </a:cubicBezTo>
                  <a:cubicBezTo>
                    <a:pt x="0" y="151"/>
                    <a:pt x="43" y="195"/>
                    <a:pt x="98" y="197"/>
                  </a:cubicBezTo>
                  <a:lnTo>
                    <a:pt x="2686" y="233"/>
                  </a:lnTo>
                  <a:lnTo>
                    <a:pt x="2688" y="233"/>
                  </a:lnTo>
                  <a:cubicBezTo>
                    <a:pt x="2742" y="233"/>
                    <a:pt x="2785" y="190"/>
                    <a:pt x="2785" y="136"/>
                  </a:cubicBezTo>
                  <a:cubicBezTo>
                    <a:pt x="2787" y="82"/>
                    <a:pt x="2744" y="38"/>
                    <a:pt x="2689" y="37"/>
                  </a:cubicBezTo>
                  <a:lnTo>
                    <a:pt x="101" y="1"/>
                  </a:lnTo>
                  <a:cubicBezTo>
                    <a:pt x="100" y="1"/>
                    <a:pt x="10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0"/>
            <p:cNvSpPr/>
            <p:nvPr/>
          </p:nvSpPr>
          <p:spPr>
            <a:xfrm>
              <a:off x="3928713" y="3498403"/>
              <a:ext cx="69174" cy="16508"/>
            </a:xfrm>
            <a:custGeom>
              <a:avLst/>
              <a:gdLst/>
              <a:ahLst/>
              <a:cxnLst/>
              <a:rect l="l" t="t" r="r" b="b"/>
              <a:pathLst>
                <a:path w="1035" h="247" extrusionOk="0">
                  <a:moveTo>
                    <a:pt x="103" y="1"/>
                  </a:moveTo>
                  <a:cubicBezTo>
                    <a:pt x="51" y="1"/>
                    <a:pt x="5" y="41"/>
                    <a:pt x="3" y="94"/>
                  </a:cubicBezTo>
                  <a:cubicBezTo>
                    <a:pt x="0" y="148"/>
                    <a:pt x="42" y="195"/>
                    <a:pt x="95" y="197"/>
                  </a:cubicBezTo>
                  <a:lnTo>
                    <a:pt x="927" y="247"/>
                  </a:lnTo>
                  <a:lnTo>
                    <a:pt x="933" y="247"/>
                  </a:lnTo>
                  <a:cubicBezTo>
                    <a:pt x="983" y="247"/>
                    <a:pt x="1026" y="207"/>
                    <a:pt x="1031" y="155"/>
                  </a:cubicBezTo>
                  <a:cubicBezTo>
                    <a:pt x="1034" y="100"/>
                    <a:pt x="994" y="53"/>
                    <a:pt x="939" y="51"/>
                  </a:cubicBezTo>
                  <a:lnTo>
                    <a:pt x="107" y="1"/>
                  </a:lnTo>
                  <a:cubicBezTo>
                    <a:pt x="106" y="1"/>
                    <a:pt x="104" y="1"/>
                    <a:pt x="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0"/>
            <p:cNvSpPr/>
            <p:nvPr/>
          </p:nvSpPr>
          <p:spPr>
            <a:xfrm>
              <a:off x="3928111" y="3565773"/>
              <a:ext cx="68506" cy="23726"/>
            </a:xfrm>
            <a:custGeom>
              <a:avLst/>
              <a:gdLst/>
              <a:ahLst/>
              <a:cxnLst/>
              <a:rect l="l" t="t" r="r" b="b"/>
              <a:pathLst>
                <a:path w="1025" h="355" extrusionOk="0">
                  <a:moveTo>
                    <a:pt x="106" y="0"/>
                  </a:moveTo>
                  <a:cubicBezTo>
                    <a:pt x="61" y="0"/>
                    <a:pt x="21" y="33"/>
                    <a:pt x="11" y="80"/>
                  </a:cubicBezTo>
                  <a:cubicBezTo>
                    <a:pt x="0" y="134"/>
                    <a:pt x="35" y="184"/>
                    <a:pt x="88" y="195"/>
                  </a:cubicBezTo>
                  <a:lnTo>
                    <a:pt x="899" y="353"/>
                  </a:lnTo>
                  <a:cubicBezTo>
                    <a:pt x="905" y="354"/>
                    <a:pt x="911" y="354"/>
                    <a:pt x="917" y="354"/>
                  </a:cubicBezTo>
                  <a:cubicBezTo>
                    <a:pt x="964" y="354"/>
                    <a:pt x="1006" y="322"/>
                    <a:pt x="1013" y="275"/>
                  </a:cubicBezTo>
                  <a:cubicBezTo>
                    <a:pt x="1024" y="222"/>
                    <a:pt x="990" y="171"/>
                    <a:pt x="936" y="161"/>
                  </a:cubicBezTo>
                  <a:lnTo>
                    <a:pt x="126" y="2"/>
                  </a:lnTo>
                  <a:cubicBezTo>
                    <a:pt x="119" y="1"/>
                    <a:pt x="113" y="0"/>
                    <a:pt x="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0"/>
            <p:cNvSpPr/>
            <p:nvPr/>
          </p:nvSpPr>
          <p:spPr>
            <a:xfrm>
              <a:off x="4201602" y="2999410"/>
              <a:ext cx="717140" cy="730106"/>
            </a:xfrm>
            <a:custGeom>
              <a:avLst/>
              <a:gdLst/>
              <a:ahLst/>
              <a:cxnLst/>
              <a:rect l="l" t="t" r="r" b="b"/>
              <a:pathLst>
                <a:path w="10730" h="10924" extrusionOk="0">
                  <a:moveTo>
                    <a:pt x="8069" y="0"/>
                  </a:moveTo>
                  <a:cubicBezTo>
                    <a:pt x="7193" y="0"/>
                    <a:pt x="6328" y="494"/>
                    <a:pt x="5911" y="1664"/>
                  </a:cubicBezTo>
                  <a:cubicBezTo>
                    <a:pt x="5119" y="3889"/>
                    <a:pt x="5050" y="5069"/>
                    <a:pt x="5050" y="5069"/>
                  </a:cubicBezTo>
                  <a:lnTo>
                    <a:pt x="727" y="4103"/>
                  </a:lnTo>
                  <a:lnTo>
                    <a:pt x="1" y="9506"/>
                  </a:lnTo>
                  <a:cubicBezTo>
                    <a:pt x="1" y="9506"/>
                    <a:pt x="1671" y="9988"/>
                    <a:pt x="4231" y="10674"/>
                  </a:cubicBezTo>
                  <a:cubicBezTo>
                    <a:pt x="4869" y="10846"/>
                    <a:pt x="5442" y="10923"/>
                    <a:pt x="5952" y="10923"/>
                  </a:cubicBezTo>
                  <a:cubicBezTo>
                    <a:pt x="7489" y="10923"/>
                    <a:pt x="8456" y="10221"/>
                    <a:pt x="8901" y="9263"/>
                  </a:cubicBezTo>
                  <a:cubicBezTo>
                    <a:pt x="9493" y="7990"/>
                    <a:pt x="10364" y="5443"/>
                    <a:pt x="10592" y="2744"/>
                  </a:cubicBezTo>
                  <a:cubicBezTo>
                    <a:pt x="10729" y="1122"/>
                    <a:pt x="9388" y="0"/>
                    <a:pt x="8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0"/>
            <p:cNvSpPr/>
            <p:nvPr/>
          </p:nvSpPr>
          <p:spPr>
            <a:xfrm>
              <a:off x="4375374" y="3298297"/>
              <a:ext cx="267875" cy="71112"/>
            </a:xfrm>
            <a:custGeom>
              <a:avLst/>
              <a:gdLst/>
              <a:ahLst/>
              <a:cxnLst/>
              <a:rect l="l" t="t" r="r" b="b"/>
              <a:pathLst>
                <a:path w="4008" h="1064" extrusionOk="0">
                  <a:moveTo>
                    <a:pt x="108" y="1"/>
                  </a:moveTo>
                  <a:cubicBezTo>
                    <a:pt x="64" y="1"/>
                    <a:pt x="23" y="31"/>
                    <a:pt x="13" y="77"/>
                  </a:cubicBezTo>
                  <a:cubicBezTo>
                    <a:pt x="1" y="130"/>
                    <a:pt x="33" y="182"/>
                    <a:pt x="86" y="194"/>
                  </a:cubicBezTo>
                  <a:lnTo>
                    <a:pt x="3878" y="1062"/>
                  </a:lnTo>
                  <a:cubicBezTo>
                    <a:pt x="3884" y="1063"/>
                    <a:pt x="3893" y="1064"/>
                    <a:pt x="3899" y="1064"/>
                  </a:cubicBezTo>
                  <a:cubicBezTo>
                    <a:pt x="3943" y="1064"/>
                    <a:pt x="3985" y="1034"/>
                    <a:pt x="3996" y="988"/>
                  </a:cubicBezTo>
                  <a:cubicBezTo>
                    <a:pt x="4007" y="935"/>
                    <a:pt x="3975" y="882"/>
                    <a:pt x="3922" y="870"/>
                  </a:cubicBezTo>
                  <a:lnTo>
                    <a:pt x="130" y="3"/>
                  </a:lnTo>
                  <a:cubicBezTo>
                    <a:pt x="123" y="1"/>
                    <a:pt x="116"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0"/>
            <p:cNvSpPr/>
            <p:nvPr/>
          </p:nvSpPr>
          <p:spPr>
            <a:xfrm>
              <a:off x="4366485" y="3314204"/>
              <a:ext cx="72583" cy="366523"/>
            </a:xfrm>
            <a:custGeom>
              <a:avLst/>
              <a:gdLst/>
              <a:ahLst/>
              <a:cxnLst/>
              <a:rect l="l" t="t" r="r" b="b"/>
              <a:pathLst>
                <a:path w="1086" h="5484" extrusionOk="0">
                  <a:moveTo>
                    <a:pt x="980" y="0"/>
                  </a:moveTo>
                  <a:cubicBezTo>
                    <a:pt x="933" y="0"/>
                    <a:pt x="892" y="34"/>
                    <a:pt x="884" y="83"/>
                  </a:cubicBezTo>
                  <a:lnTo>
                    <a:pt x="10" y="5371"/>
                  </a:lnTo>
                  <a:cubicBezTo>
                    <a:pt x="0" y="5424"/>
                    <a:pt x="36" y="5473"/>
                    <a:pt x="90" y="5483"/>
                  </a:cubicBezTo>
                  <a:cubicBezTo>
                    <a:pt x="95" y="5484"/>
                    <a:pt x="101" y="5484"/>
                    <a:pt x="106" y="5484"/>
                  </a:cubicBezTo>
                  <a:cubicBezTo>
                    <a:pt x="153" y="5484"/>
                    <a:pt x="194" y="5451"/>
                    <a:pt x="202" y="5402"/>
                  </a:cubicBezTo>
                  <a:lnTo>
                    <a:pt x="1076" y="114"/>
                  </a:lnTo>
                  <a:cubicBezTo>
                    <a:pt x="1086" y="60"/>
                    <a:pt x="1049" y="11"/>
                    <a:pt x="996" y="1"/>
                  </a:cubicBezTo>
                  <a:cubicBezTo>
                    <a:pt x="991" y="1"/>
                    <a:pt x="985" y="0"/>
                    <a:pt x="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0"/>
            <p:cNvSpPr/>
            <p:nvPr/>
          </p:nvSpPr>
          <p:spPr>
            <a:xfrm>
              <a:off x="4243174" y="3359853"/>
              <a:ext cx="180789" cy="39767"/>
            </a:xfrm>
            <a:custGeom>
              <a:avLst/>
              <a:gdLst/>
              <a:ahLst/>
              <a:cxnLst/>
              <a:rect l="l" t="t" r="r" b="b"/>
              <a:pathLst>
                <a:path w="2705" h="595" extrusionOk="0">
                  <a:moveTo>
                    <a:pt x="104" y="1"/>
                  </a:moveTo>
                  <a:cubicBezTo>
                    <a:pt x="57" y="1"/>
                    <a:pt x="15" y="35"/>
                    <a:pt x="9" y="83"/>
                  </a:cubicBezTo>
                  <a:cubicBezTo>
                    <a:pt x="0" y="137"/>
                    <a:pt x="36" y="188"/>
                    <a:pt x="90" y="195"/>
                  </a:cubicBezTo>
                  <a:lnTo>
                    <a:pt x="2584" y="592"/>
                  </a:lnTo>
                  <a:cubicBezTo>
                    <a:pt x="2589" y="594"/>
                    <a:pt x="2595" y="594"/>
                    <a:pt x="2600" y="594"/>
                  </a:cubicBezTo>
                  <a:cubicBezTo>
                    <a:pt x="2647" y="594"/>
                    <a:pt x="2690" y="559"/>
                    <a:pt x="2696" y="511"/>
                  </a:cubicBezTo>
                  <a:cubicBezTo>
                    <a:pt x="2705" y="457"/>
                    <a:pt x="2669" y="407"/>
                    <a:pt x="2615" y="399"/>
                  </a:cubicBezTo>
                  <a:lnTo>
                    <a:pt x="120" y="2"/>
                  </a:lnTo>
                  <a:cubicBezTo>
                    <a:pt x="115" y="1"/>
                    <a:pt x="10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0"/>
            <p:cNvSpPr/>
            <p:nvPr/>
          </p:nvSpPr>
          <p:spPr>
            <a:xfrm>
              <a:off x="4239966" y="3429495"/>
              <a:ext cx="174907" cy="37027"/>
            </a:xfrm>
            <a:custGeom>
              <a:avLst/>
              <a:gdLst/>
              <a:ahLst/>
              <a:cxnLst/>
              <a:rect l="l" t="t" r="r" b="b"/>
              <a:pathLst>
                <a:path w="2617" h="554" extrusionOk="0">
                  <a:moveTo>
                    <a:pt x="106" y="0"/>
                  </a:moveTo>
                  <a:cubicBezTo>
                    <a:pt x="58" y="0"/>
                    <a:pt x="16" y="36"/>
                    <a:pt x="10" y="84"/>
                  </a:cubicBezTo>
                  <a:cubicBezTo>
                    <a:pt x="1" y="137"/>
                    <a:pt x="38" y="187"/>
                    <a:pt x="92" y="195"/>
                  </a:cubicBezTo>
                  <a:lnTo>
                    <a:pt x="2497" y="552"/>
                  </a:lnTo>
                  <a:cubicBezTo>
                    <a:pt x="2503" y="553"/>
                    <a:pt x="2507" y="553"/>
                    <a:pt x="2512" y="553"/>
                  </a:cubicBezTo>
                  <a:cubicBezTo>
                    <a:pt x="2560" y="553"/>
                    <a:pt x="2602" y="518"/>
                    <a:pt x="2609" y="469"/>
                  </a:cubicBezTo>
                  <a:cubicBezTo>
                    <a:pt x="2616" y="416"/>
                    <a:pt x="2579" y="366"/>
                    <a:pt x="2525" y="358"/>
                  </a:cubicBezTo>
                  <a:lnTo>
                    <a:pt x="121" y="2"/>
                  </a:lnTo>
                  <a:cubicBezTo>
                    <a:pt x="116" y="1"/>
                    <a:pt x="111" y="0"/>
                    <a:pt x="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0"/>
            <p:cNvSpPr/>
            <p:nvPr/>
          </p:nvSpPr>
          <p:spPr>
            <a:xfrm>
              <a:off x="4230341" y="3525070"/>
              <a:ext cx="164615" cy="65766"/>
            </a:xfrm>
            <a:custGeom>
              <a:avLst/>
              <a:gdLst/>
              <a:ahLst/>
              <a:cxnLst/>
              <a:rect l="l" t="t" r="r" b="b"/>
              <a:pathLst>
                <a:path w="2463" h="984" extrusionOk="0">
                  <a:moveTo>
                    <a:pt x="110" y="0"/>
                  </a:moveTo>
                  <a:cubicBezTo>
                    <a:pt x="70" y="0"/>
                    <a:pt x="32" y="25"/>
                    <a:pt x="19" y="66"/>
                  </a:cubicBezTo>
                  <a:cubicBezTo>
                    <a:pt x="1" y="118"/>
                    <a:pt x="27" y="174"/>
                    <a:pt x="79" y="192"/>
                  </a:cubicBezTo>
                  <a:lnTo>
                    <a:pt x="2319" y="978"/>
                  </a:lnTo>
                  <a:cubicBezTo>
                    <a:pt x="2330" y="981"/>
                    <a:pt x="2341" y="983"/>
                    <a:pt x="2352" y="983"/>
                  </a:cubicBezTo>
                  <a:cubicBezTo>
                    <a:pt x="2391" y="983"/>
                    <a:pt x="2429" y="958"/>
                    <a:pt x="2445" y="917"/>
                  </a:cubicBezTo>
                  <a:cubicBezTo>
                    <a:pt x="2463" y="866"/>
                    <a:pt x="2436" y="809"/>
                    <a:pt x="2385" y="792"/>
                  </a:cubicBezTo>
                  <a:lnTo>
                    <a:pt x="144" y="6"/>
                  </a:lnTo>
                  <a:cubicBezTo>
                    <a:pt x="133" y="2"/>
                    <a:pt x="121" y="0"/>
                    <a:pt x="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0"/>
            <p:cNvSpPr/>
            <p:nvPr/>
          </p:nvSpPr>
          <p:spPr>
            <a:xfrm>
              <a:off x="4221653" y="3595448"/>
              <a:ext cx="167021" cy="37561"/>
            </a:xfrm>
            <a:custGeom>
              <a:avLst/>
              <a:gdLst/>
              <a:ahLst/>
              <a:cxnLst/>
              <a:rect l="l" t="t" r="r" b="b"/>
              <a:pathLst>
                <a:path w="2499" h="562" extrusionOk="0">
                  <a:moveTo>
                    <a:pt x="103" y="1"/>
                  </a:moveTo>
                  <a:cubicBezTo>
                    <a:pt x="56" y="1"/>
                    <a:pt x="15" y="36"/>
                    <a:pt x="8" y="83"/>
                  </a:cubicBezTo>
                  <a:cubicBezTo>
                    <a:pt x="0" y="137"/>
                    <a:pt x="36" y="188"/>
                    <a:pt x="90" y="196"/>
                  </a:cubicBezTo>
                  <a:lnTo>
                    <a:pt x="2379" y="559"/>
                  </a:lnTo>
                  <a:cubicBezTo>
                    <a:pt x="2384" y="562"/>
                    <a:pt x="2390" y="562"/>
                    <a:pt x="2395" y="562"/>
                  </a:cubicBezTo>
                  <a:cubicBezTo>
                    <a:pt x="2441" y="562"/>
                    <a:pt x="2483" y="526"/>
                    <a:pt x="2491" y="478"/>
                  </a:cubicBezTo>
                  <a:cubicBezTo>
                    <a:pt x="2499" y="425"/>
                    <a:pt x="2462" y="374"/>
                    <a:pt x="2409" y="366"/>
                  </a:cubicBezTo>
                  <a:lnTo>
                    <a:pt x="120" y="2"/>
                  </a:lnTo>
                  <a:cubicBezTo>
                    <a:pt x="114" y="1"/>
                    <a:pt x="109" y="1"/>
                    <a:pt x="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 name="Google Shape;1896;p50"/>
          <p:cNvGrpSpPr/>
          <p:nvPr/>
        </p:nvGrpSpPr>
        <p:grpSpPr>
          <a:xfrm flipH="1">
            <a:off x="1079151" y="2596937"/>
            <a:ext cx="2011691" cy="1948587"/>
            <a:chOff x="2215000" y="1738425"/>
            <a:chExt cx="3194681" cy="3093977"/>
          </a:xfrm>
        </p:grpSpPr>
        <p:sp>
          <p:nvSpPr>
            <p:cNvPr id="1897" name="Google Shape;1897;p50"/>
            <p:cNvSpPr/>
            <p:nvPr/>
          </p:nvSpPr>
          <p:spPr>
            <a:xfrm>
              <a:off x="2397571" y="1799597"/>
              <a:ext cx="2584290" cy="2595337"/>
            </a:xfrm>
            <a:custGeom>
              <a:avLst/>
              <a:gdLst/>
              <a:ahLst/>
              <a:cxnLst/>
              <a:rect l="l" t="t" r="r" b="b"/>
              <a:pathLst>
                <a:path w="40936" h="41111" extrusionOk="0">
                  <a:moveTo>
                    <a:pt x="22214" y="0"/>
                  </a:moveTo>
                  <a:cubicBezTo>
                    <a:pt x="21052" y="0"/>
                    <a:pt x="19875" y="105"/>
                    <a:pt x="18697" y="316"/>
                  </a:cubicBezTo>
                  <a:cubicBezTo>
                    <a:pt x="13393" y="1267"/>
                    <a:pt x="8493" y="4312"/>
                    <a:pt x="5075" y="8781"/>
                  </a:cubicBezTo>
                  <a:cubicBezTo>
                    <a:pt x="1657" y="13249"/>
                    <a:pt x="1" y="18775"/>
                    <a:pt x="470" y="24143"/>
                  </a:cubicBezTo>
                  <a:cubicBezTo>
                    <a:pt x="941" y="29510"/>
                    <a:pt x="3498" y="34280"/>
                    <a:pt x="7581" y="37404"/>
                  </a:cubicBezTo>
                  <a:cubicBezTo>
                    <a:pt x="10756" y="39833"/>
                    <a:pt x="14652" y="41110"/>
                    <a:pt x="18723" y="41110"/>
                  </a:cubicBezTo>
                  <a:cubicBezTo>
                    <a:pt x="19885" y="41110"/>
                    <a:pt x="21061" y="41006"/>
                    <a:pt x="22239" y="40795"/>
                  </a:cubicBezTo>
                  <a:cubicBezTo>
                    <a:pt x="27543" y="39843"/>
                    <a:pt x="32443" y="36798"/>
                    <a:pt x="35861" y="32331"/>
                  </a:cubicBezTo>
                  <a:cubicBezTo>
                    <a:pt x="39279" y="27862"/>
                    <a:pt x="40935" y="22336"/>
                    <a:pt x="40466" y="16968"/>
                  </a:cubicBezTo>
                  <a:cubicBezTo>
                    <a:pt x="39996" y="11600"/>
                    <a:pt x="37438" y="6831"/>
                    <a:pt x="33355" y="3708"/>
                  </a:cubicBezTo>
                  <a:cubicBezTo>
                    <a:pt x="30181" y="1278"/>
                    <a:pt x="26284" y="0"/>
                    <a:pt x="22214" y="0"/>
                  </a:cubicBezTo>
                  <a:close/>
                </a:path>
              </a:pathLst>
            </a:custGeom>
            <a:solidFill>
              <a:srgbClr val="546CFF">
                <a:alpha val="14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0"/>
            <p:cNvSpPr/>
            <p:nvPr/>
          </p:nvSpPr>
          <p:spPr>
            <a:xfrm>
              <a:off x="3335235" y="2710808"/>
              <a:ext cx="1032681" cy="196524"/>
            </a:xfrm>
            <a:custGeom>
              <a:avLst/>
              <a:gdLst/>
              <a:ahLst/>
              <a:cxnLst/>
              <a:rect l="l" t="t" r="r" b="b"/>
              <a:pathLst>
                <a:path w="16358" h="3113" extrusionOk="0">
                  <a:moveTo>
                    <a:pt x="670" y="0"/>
                  </a:moveTo>
                  <a:cubicBezTo>
                    <a:pt x="301" y="1"/>
                    <a:pt x="1" y="301"/>
                    <a:pt x="1" y="671"/>
                  </a:cubicBezTo>
                  <a:lnTo>
                    <a:pt x="1" y="2443"/>
                  </a:lnTo>
                  <a:cubicBezTo>
                    <a:pt x="1" y="2813"/>
                    <a:pt x="300" y="3113"/>
                    <a:pt x="670" y="3113"/>
                  </a:cubicBezTo>
                  <a:lnTo>
                    <a:pt x="16358" y="3113"/>
                  </a:lnTo>
                  <a:lnTo>
                    <a:pt x="163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0"/>
            <p:cNvSpPr/>
            <p:nvPr/>
          </p:nvSpPr>
          <p:spPr>
            <a:xfrm>
              <a:off x="3862115" y="2710808"/>
              <a:ext cx="505798" cy="196524"/>
            </a:xfrm>
            <a:custGeom>
              <a:avLst/>
              <a:gdLst/>
              <a:ahLst/>
              <a:cxnLst/>
              <a:rect l="l" t="t" r="r" b="b"/>
              <a:pathLst>
                <a:path w="8012" h="3113" extrusionOk="0">
                  <a:moveTo>
                    <a:pt x="671" y="0"/>
                  </a:moveTo>
                  <a:cubicBezTo>
                    <a:pt x="300" y="1"/>
                    <a:pt x="1" y="301"/>
                    <a:pt x="1" y="671"/>
                  </a:cubicBezTo>
                  <a:lnTo>
                    <a:pt x="1" y="2443"/>
                  </a:lnTo>
                  <a:cubicBezTo>
                    <a:pt x="1" y="2813"/>
                    <a:pt x="300" y="3113"/>
                    <a:pt x="671" y="3113"/>
                  </a:cubicBezTo>
                  <a:lnTo>
                    <a:pt x="8012" y="3113"/>
                  </a:lnTo>
                  <a:lnTo>
                    <a:pt x="80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0"/>
            <p:cNvSpPr/>
            <p:nvPr/>
          </p:nvSpPr>
          <p:spPr>
            <a:xfrm>
              <a:off x="3426458" y="2777094"/>
              <a:ext cx="344753" cy="60794"/>
            </a:xfrm>
            <a:custGeom>
              <a:avLst/>
              <a:gdLst/>
              <a:ahLst/>
              <a:cxnLst/>
              <a:rect l="l" t="t" r="r" b="b"/>
              <a:pathLst>
                <a:path w="5461" h="963" extrusionOk="0">
                  <a:moveTo>
                    <a:pt x="5318" y="144"/>
                  </a:moveTo>
                  <a:lnTo>
                    <a:pt x="5318" y="819"/>
                  </a:lnTo>
                  <a:lnTo>
                    <a:pt x="144" y="819"/>
                  </a:lnTo>
                  <a:lnTo>
                    <a:pt x="144" y="144"/>
                  </a:lnTo>
                  <a:close/>
                  <a:moveTo>
                    <a:pt x="71" y="1"/>
                  </a:moveTo>
                  <a:cubicBezTo>
                    <a:pt x="33" y="1"/>
                    <a:pt x="1" y="33"/>
                    <a:pt x="1" y="72"/>
                  </a:cubicBezTo>
                  <a:lnTo>
                    <a:pt x="1" y="892"/>
                  </a:lnTo>
                  <a:cubicBezTo>
                    <a:pt x="1" y="930"/>
                    <a:pt x="33" y="962"/>
                    <a:pt x="71" y="962"/>
                  </a:cubicBezTo>
                  <a:lnTo>
                    <a:pt x="5388" y="962"/>
                  </a:lnTo>
                  <a:cubicBezTo>
                    <a:pt x="5429" y="962"/>
                    <a:pt x="5461" y="930"/>
                    <a:pt x="5460" y="891"/>
                  </a:cubicBezTo>
                  <a:lnTo>
                    <a:pt x="5460" y="72"/>
                  </a:lnTo>
                  <a:cubicBezTo>
                    <a:pt x="5460" y="33"/>
                    <a:pt x="5428" y="1"/>
                    <a:pt x="5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0"/>
            <p:cNvSpPr/>
            <p:nvPr/>
          </p:nvSpPr>
          <p:spPr>
            <a:xfrm>
              <a:off x="3356699" y="2600142"/>
              <a:ext cx="1032744" cy="110730"/>
            </a:xfrm>
            <a:custGeom>
              <a:avLst/>
              <a:gdLst/>
              <a:ahLst/>
              <a:cxnLst/>
              <a:rect l="l" t="t" r="r" b="b"/>
              <a:pathLst>
                <a:path w="16359" h="1754" extrusionOk="0">
                  <a:moveTo>
                    <a:pt x="1" y="0"/>
                  </a:moveTo>
                  <a:lnTo>
                    <a:pt x="1" y="1753"/>
                  </a:lnTo>
                  <a:lnTo>
                    <a:pt x="15689" y="1753"/>
                  </a:lnTo>
                  <a:cubicBezTo>
                    <a:pt x="16059" y="1753"/>
                    <a:pt x="16359" y="1454"/>
                    <a:pt x="16359" y="1084"/>
                  </a:cubicBezTo>
                  <a:lnTo>
                    <a:pt x="16359" y="670"/>
                  </a:lnTo>
                  <a:cubicBezTo>
                    <a:pt x="16359" y="300"/>
                    <a:pt x="16059" y="0"/>
                    <a:pt x="15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0"/>
            <p:cNvSpPr/>
            <p:nvPr/>
          </p:nvSpPr>
          <p:spPr>
            <a:xfrm>
              <a:off x="3356699" y="2600142"/>
              <a:ext cx="505861" cy="110730"/>
            </a:xfrm>
            <a:custGeom>
              <a:avLst/>
              <a:gdLst/>
              <a:ahLst/>
              <a:cxnLst/>
              <a:rect l="l" t="t" r="r" b="b"/>
              <a:pathLst>
                <a:path w="8013" h="1754" extrusionOk="0">
                  <a:moveTo>
                    <a:pt x="1" y="0"/>
                  </a:moveTo>
                  <a:lnTo>
                    <a:pt x="1" y="1753"/>
                  </a:lnTo>
                  <a:lnTo>
                    <a:pt x="7342" y="1753"/>
                  </a:lnTo>
                  <a:cubicBezTo>
                    <a:pt x="7713" y="1753"/>
                    <a:pt x="8012" y="1454"/>
                    <a:pt x="8012" y="1084"/>
                  </a:cubicBezTo>
                  <a:lnTo>
                    <a:pt x="8012" y="670"/>
                  </a:lnTo>
                  <a:cubicBezTo>
                    <a:pt x="8012" y="300"/>
                    <a:pt x="7713" y="0"/>
                    <a:pt x="7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0"/>
            <p:cNvSpPr/>
            <p:nvPr/>
          </p:nvSpPr>
          <p:spPr>
            <a:xfrm>
              <a:off x="3506569" y="3212309"/>
              <a:ext cx="1113550" cy="410598"/>
            </a:xfrm>
            <a:custGeom>
              <a:avLst/>
              <a:gdLst/>
              <a:ahLst/>
              <a:cxnLst/>
              <a:rect l="l" t="t" r="r" b="b"/>
              <a:pathLst>
                <a:path w="17639" h="6504" extrusionOk="0">
                  <a:moveTo>
                    <a:pt x="672" y="0"/>
                  </a:moveTo>
                  <a:cubicBezTo>
                    <a:pt x="301" y="0"/>
                    <a:pt x="0" y="302"/>
                    <a:pt x="0" y="672"/>
                  </a:cubicBezTo>
                  <a:lnTo>
                    <a:pt x="0" y="5834"/>
                  </a:lnTo>
                  <a:cubicBezTo>
                    <a:pt x="0" y="6204"/>
                    <a:pt x="300" y="6503"/>
                    <a:pt x="670" y="6503"/>
                  </a:cubicBezTo>
                  <a:lnTo>
                    <a:pt x="17639" y="6503"/>
                  </a:lnTo>
                  <a:lnTo>
                    <a:pt x="176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0"/>
            <p:cNvSpPr/>
            <p:nvPr/>
          </p:nvSpPr>
          <p:spPr>
            <a:xfrm>
              <a:off x="4074736" y="3212309"/>
              <a:ext cx="545380" cy="410598"/>
            </a:xfrm>
            <a:custGeom>
              <a:avLst/>
              <a:gdLst/>
              <a:ahLst/>
              <a:cxnLst/>
              <a:rect l="l" t="t" r="r" b="b"/>
              <a:pathLst>
                <a:path w="8639" h="6504" extrusionOk="0">
                  <a:moveTo>
                    <a:pt x="670" y="0"/>
                  </a:moveTo>
                  <a:cubicBezTo>
                    <a:pt x="301" y="0"/>
                    <a:pt x="1" y="302"/>
                    <a:pt x="1" y="672"/>
                  </a:cubicBezTo>
                  <a:lnTo>
                    <a:pt x="1" y="5834"/>
                  </a:lnTo>
                  <a:cubicBezTo>
                    <a:pt x="1" y="6204"/>
                    <a:pt x="300" y="6503"/>
                    <a:pt x="670" y="6503"/>
                  </a:cubicBezTo>
                  <a:lnTo>
                    <a:pt x="8639" y="6503"/>
                  </a:lnTo>
                  <a:lnTo>
                    <a:pt x="86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0"/>
            <p:cNvSpPr/>
            <p:nvPr/>
          </p:nvSpPr>
          <p:spPr>
            <a:xfrm>
              <a:off x="3994814" y="3269062"/>
              <a:ext cx="9028" cy="208266"/>
            </a:xfrm>
            <a:custGeom>
              <a:avLst/>
              <a:gdLst/>
              <a:ahLst/>
              <a:cxnLst/>
              <a:rect l="l" t="t" r="r" b="b"/>
              <a:pathLst>
                <a:path w="143" h="3299" extrusionOk="0">
                  <a:moveTo>
                    <a:pt x="72" y="1"/>
                  </a:moveTo>
                  <a:cubicBezTo>
                    <a:pt x="32" y="1"/>
                    <a:pt x="0" y="33"/>
                    <a:pt x="0" y="72"/>
                  </a:cubicBezTo>
                  <a:lnTo>
                    <a:pt x="0" y="3228"/>
                  </a:lnTo>
                  <a:cubicBezTo>
                    <a:pt x="0" y="3266"/>
                    <a:pt x="32" y="3298"/>
                    <a:pt x="72" y="3298"/>
                  </a:cubicBezTo>
                  <a:cubicBezTo>
                    <a:pt x="111" y="3298"/>
                    <a:pt x="143" y="3266"/>
                    <a:pt x="143" y="3228"/>
                  </a:cubicBezTo>
                  <a:lnTo>
                    <a:pt x="143" y="72"/>
                  </a:lnTo>
                  <a:cubicBezTo>
                    <a:pt x="143" y="33"/>
                    <a:pt x="111"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0"/>
            <p:cNvSpPr/>
            <p:nvPr/>
          </p:nvSpPr>
          <p:spPr>
            <a:xfrm>
              <a:off x="3935724" y="3268999"/>
              <a:ext cx="9028" cy="221081"/>
            </a:xfrm>
            <a:custGeom>
              <a:avLst/>
              <a:gdLst/>
              <a:ahLst/>
              <a:cxnLst/>
              <a:rect l="l" t="t" r="r" b="b"/>
              <a:pathLst>
                <a:path w="143" h="3502" extrusionOk="0">
                  <a:moveTo>
                    <a:pt x="72" y="1"/>
                  </a:moveTo>
                  <a:cubicBezTo>
                    <a:pt x="33" y="1"/>
                    <a:pt x="0" y="33"/>
                    <a:pt x="0" y="72"/>
                  </a:cubicBezTo>
                  <a:lnTo>
                    <a:pt x="0" y="3431"/>
                  </a:lnTo>
                  <a:cubicBezTo>
                    <a:pt x="0" y="3469"/>
                    <a:pt x="33" y="3501"/>
                    <a:pt x="72" y="3501"/>
                  </a:cubicBezTo>
                  <a:cubicBezTo>
                    <a:pt x="112" y="3501"/>
                    <a:pt x="143" y="3469"/>
                    <a:pt x="143" y="3431"/>
                  </a:cubicBezTo>
                  <a:lnTo>
                    <a:pt x="143" y="72"/>
                  </a:lnTo>
                  <a:cubicBezTo>
                    <a:pt x="143" y="33"/>
                    <a:pt x="111"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0"/>
            <p:cNvSpPr/>
            <p:nvPr/>
          </p:nvSpPr>
          <p:spPr>
            <a:xfrm>
              <a:off x="3387128" y="2991797"/>
              <a:ext cx="1088677" cy="220576"/>
            </a:xfrm>
            <a:custGeom>
              <a:avLst/>
              <a:gdLst/>
              <a:ahLst/>
              <a:cxnLst/>
              <a:rect l="l" t="t" r="r" b="b"/>
              <a:pathLst>
                <a:path w="17245" h="3494" extrusionOk="0">
                  <a:moveTo>
                    <a:pt x="0" y="1"/>
                  </a:moveTo>
                  <a:lnTo>
                    <a:pt x="0" y="3493"/>
                  </a:lnTo>
                  <a:lnTo>
                    <a:pt x="16575" y="3493"/>
                  </a:lnTo>
                  <a:cubicBezTo>
                    <a:pt x="16945" y="3493"/>
                    <a:pt x="17245" y="3194"/>
                    <a:pt x="17245" y="2824"/>
                  </a:cubicBezTo>
                  <a:lnTo>
                    <a:pt x="17245" y="673"/>
                  </a:lnTo>
                  <a:cubicBezTo>
                    <a:pt x="17245" y="303"/>
                    <a:pt x="16945" y="3"/>
                    <a:pt x="16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0"/>
            <p:cNvSpPr/>
            <p:nvPr/>
          </p:nvSpPr>
          <p:spPr>
            <a:xfrm>
              <a:off x="3387128" y="2991797"/>
              <a:ext cx="533259" cy="220576"/>
            </a:xfrm>
            <a:custGeom>
              <a:avLst/>
              <a:gdLst/>
              <a:ahLst/>
              <a:cxnLst/>
              <a:rect l="l" t="t" r="r" b="b"/>
              <a:pathLst>
                <a:path w="8447" h="3494" extrusionOk="0">
                  <a:moveTo>
                    <a:pt x="0" y="1"/>
                  </a:moveTo>
                  <a:lnTo>
                    <a:pt x="0" y="3493"/>
                  </a:lnTo>
                  <a:lnTo>
                    <a:pt x="7776" y="3493"/>
                  </a:lnTo>
                  <a:cubicBezTo>
                    <a:pt x="8147" y="3493"/>
                    <a:pt x="8447" y="3194"/>
                    <a:pt x="8447" y="2824"/>
                  </a:cubicBezTo>
                  <a:lnTo>
                    <a:pt x="8447" y="673"/>
                  </a:lnTo>
                  <a:cubicBezTo>
                    <a:pt x="8447" y="303"/>
                    <a:pt x="8147" y="3"/>
                    <a:pt x="77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0"/>
            <p:cNvSpPr/>
            <p:nvPr/>
          </p:nvSpPr>
          <p:spPr>
            <a:xfrm>
              <a:off x="3429930" y="3034915"/>
              <a:ext cx="447718" cy="8964"/>
            </a:xfrm>
            <a:custGeom>
              <a:avLst/>
              <a:gdLst/>
              <a:ahLst/>
              <a:cxnLst/>
              <a:rect l="l" t="t" r="r" b="b"/>
              <a:pathLst>
                <a:path w="7092" h="142" extrusionOk="0">
                  <a:moveTo>
                    <a:pt x="71" y="0"/>
                  </a:moveTo>
                  <a:cubicBezTo>
                    <a:pt x="32" y="0"/>
                    <a:pt x="0" y="32"/>
                    <a:pt x="0" y="71"/>
                  </a:cubicBezTo>
                  <a:cubicBezTo>
                    <a:pt x="0" y="109"/>
                    <a:pt x="32" y="142"/>
                    <a:pt x="71" y="142"/>
                  </a:cubicBezTo>
                  <a:lnTo>
                    <a:pt x="7021" y="142"/>
                  </a:lnTo>
                  <a:cubicBezTo>
                    <a:pt x="7060" y="142"/>
                    <a:pt x="7092" y="109"/>
                    <a:pt x="7092" y="71"/>
                  </a:cubicBezTo>
                  <a:cubicBezTo>
                    <a:pt x="7092" y="32"/>
                    <a:pt x="7060" y="0"/>
                    <a:pt x="70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0"/>
            <p:cNvSpPr/>
            <p:nvPr/>
          </p:nvSpPr>
          <p:spPr>
            <a:xfrm>
              <a:off x="3429930" y="3071277"/>
              <a:ext cx="447718" cy="9028"/>
            </a:xfrm>
            <a:custGeom>
              <a:avLst/>
              <a:gdLst/>
              <a:ahLst/>
              <a:cxnLst/>
              <a:rect l="l" t="t" r="r" b="b"/>
              <a:pathLst>
                <a:path w="7092" h="143" extrusionOk="0">
                  <a:moveTo>
                    <a:pt x="71" y="1"/>
                  </a:moveTo>
                  <a:cubicBezTo>
                    <a:pt x="32" y="1"/>
                    <a:pt x="0" y="33"/>
                    <a:pt x="0" y="71"/>
                  </a:cubicBezTo>
                  <a:cubicBezTo>
                    <a:pt x="0" y="110"/>
                    <a:pt x="32" y="142"/>
                    <a:pt x="71" y="142"/>
                  </a:cubicBezTo>
                  <a:lnTo>
                    <a:pt x="7021" y="142"/>
                  </a:lnTo>
                  <a:cubicBezTo>
                    <a:pt x="7060" y="142"/>
                    <a:pt x="7092" y="110"/>
                    <a:pt x="7092" y="71"/>
                  </a:cubicBezTo>
                  <a:cubicBezTo>
                    <a:pt x="7092" y="33"/>
                    <a:pt x="7060" y="1"/>
                    <a:pt x="70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0"/>
            <p:cNvSpPr/>
            <p:nvPr/>
          </p:nvSpPr>
          <p:spPr>
            <a:xfrm>
              <a:off x="3429930" y="3107640"/>
              <a:ext cx="447718" cy="9028"/>
            </a:xfrm>
            <a:custGeom>
              <a:avLst/>
              <a:gdLst/>
              <a:ahLst/>
              <a:cxnLst/>
              <a:rect l="l" t="t" r="r" b="b"/>
              <a:pathLst>
                <a:path w="7092" h="143" extrusionOk="0">
                  <a:moveTo>
                    <a:pt x="71" y="0"/>
                  </a:moveTo>
                  <a:cubicBezTo>
                    <a:pt x="32" y="0"/>
                    <a:pt x="0" y="32"/>
                    <a:pt x="0" y="72"/>
                  </a:cubicBezTo>
                  <a:cubicBezTo>
                    <a:pt x="0" y="110"/>
                    <a:pt x="32" y="143"/>
                    <a:pt x="71" y="143"/>
                  </a:cubicBezTo>
                  <a:lnTo>
                    <a:pt x="7021" y="143"/>
                  </a:lnTo>
                  <a:cubicBezTo>
                    <a:pt x="7060" y="143"/>
                    <a:pt x="7092" y="110"/>
                    <a:pt x="7092" y="72"/>
                  </a:cubicBezTo>
                  <a:cubicBezTo>
                    <a:pt x="7092" y="32"/>
                    <a:pt x="7060" y="0"/>
                    <a:pt x="70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0"/>
            <p:cNvSpPr/>
            <p:nvPr/>
          </p:nvSpPr>
          <p:spPr>
            <a:xfrm>
              <a:off x="3417998" y="2907330"/>
              <a:ext cx="1088614" cy="84720"/>
            </a:xfrm>
            <a:custGeom>
              <a:avLst/>
              <a:gdLst/>
              <a:ahLst/>
              <a:cxnLst/>
              <a:rect l="l" t="t" r="r" b="b"/>
              <a:pathLst>
                <a:path w="17244" h="1342" extrusionOk="0">
                  <a:moveTo>
                    <a:pt x="668" y="1"/>
                  </a:moveTo>
                  <a:cubicBezTo>
                    <a:pt x="300" y="1"/>
                    <a:pt x="0" y="301"/>
                    <a:pt x="0" y="670"/>
                  </a:cubicBezTo>
                  <a:cubicBezTo>
                    <a:pt x="0" y="1042"/>
                    <a:pt x="300" y="1341"/>
                    <a:pt x="670" y="1341"/>
                  </a:cubicBezTo>
                  <a:lnTo>
                    <a:pt x="17244" y="1341"/>
                  </a:lnTo>
                  <a:lnTo>
                    <a:pt x="17244" y="1"/>
                  </a:lnTo>
                  <a:lnTo>
                    <a:pt x="670" y="1"/>
                  </a:lnTo>
                  <a:cubicBezTo>
                    <a:pt x="669" y="1"/>
                    <a:pt x="668" y="1"/>
                    <a:pt x="6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0"/>
            <p:cNvSpPr/>
            <p:nvPr/>
          </p:nvSpPr>
          <p:spPr>
            <a:xfrm>
              <a:off x="3973476" y="2907330"/>
              <a:ext cx="533196" cy="84720"/>
            </a:xfrm>
            <a:custGeom>
              <a:avLst/>
              <a:gdLst/>
              <a:ahLst/>
              <a:cxnLst/>
              <a:rect l="l" t="t" r="r" b="b"/>
              <a:pathLst>
                <a:path w="8446" h="1342" extrusionOk="0">
                  <a:moveTo>
                    <a:pt x="668" y="1"/>
                  </a:moveTo>
                  <a:cubicBezTo>
                    <a:pt x="299" y="1"/>
                    <a:pt x="0" y="301"/>
                    <a:pt x="0" y="670"/>
                  </a:cubicBezTo>
                  <a:cubicBezTo>
                    <a:pt x="0" y="1042"/>
                    <a:pt x="300" y="1341"/>
                    <a:pt x="670" y="1341"/>
                  </a:cubicBezTo>
                  <a:lnTo>
                    <a:pt x="8446" y="1341"/>
                  </a:lnTo>
                  <a:lnTo>
                    <a:pt x="8446" y="1"/>
                  </a:lnTo>
                  <a:lnTo>
                    <a:pt x="670" y="1"/>
                  </a:lnTo>
                  <a:cubicBezTo>
                    <a:pt x="669" y="1"/>
                    <a:pt x="669"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0"/>
            <p:cNvSpPr/>
            <p:nvPr/>
          </p:nvSpPr>
          <p:spPr>
            <a:xfrm>
              <a:off x="3447543" y="3622839"/>
              <a:ext cx="1113613" cy="148040"/>
            </a:xfrm>
            <a:custGeom>
              <a:avLst/>
              <a:gdLst/>
              <a:ahLst/>
              <a:cxnLst/>
              <a:rect l="l" t="t" r="r" b="b"/>
              <a:pathLst>
                <a:path w="17640" h="2345" extrusionOk="0">
                  <a:moveTo>
                    <a:pt x="671" y="0"/>
                  </a:moveTo>
                  <a:cubicBezTo>
                    <a:pt x="300" y="0"/>
                    <a:pt x="0" y="302"/>
                    <a:pt x="0" y="671"/>
                  </a:cubicBezTo>
                  <a:lnTo>
                    <a:pt x="0" y="1674"/>
                  </a:lnTo>
                  <a:cubicBezTo>
                    <a:pt x="0" y="2045"/>
                    <a:pt x="300" y="2345"/>
                    <a:pt x="671" y="2345"/>
                  </a:cubicBezTo>
                  <a:lnTo>
                    <a:pt x="17640" y="2345"/>
                  </a:lnTo>
                  <a:lnTo>
                    <a:pt x="176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0"/>
            <p:cNvSpPr/>
            <p:nvPr/>
          </p:nvSpPr>
          <p:spPr>
            <a:xfrm>
              <a:off x="4015710" y="3622839"/>
              <a:ext cx="545443" cy="148040"/>
            </a:xfrm>
            <a:custGeom>
              <a:avLst/>
              <a:gdLst/>
              <a:ahLst/>
              <a:cxnLst/>
              <a:rect l="l" t="t" r="r" b="b"/>
              <a:pathLst>
                <a:path w="8640" h="2345" extrusionOk="0">
                  <a:moveTo>
                    <a:pt x="672" y="0"/>
                  </a:moveTo>
                  <a:cubicBezTo>
                    <a:pt x="300" y="0"/>
                    <a:pt x="1" y="302"/>
                    <a:pt x="1" y="671"/>
                  </a:cubicBezTo>
                  <a:lnTo>
                    <a:pt x="1" y="1674"/>
                  </a:lnTo>
                  <a:cubicBezTo>
                    <a:pt x="1" y="2045"/>
                    <a:pt x="300" y="2345"/>
                    <a:pt x="672" y="2345"/>
                  </a:cubicBezTo>
                  <a:lnTo>
                    <a:pt x="8640" y="2345"/>
                  </a:lnTo>
                  <a:lnTo>
                    <a:pt x="8640" y="0"/>
                  </a:ln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0"/>
            <p:cNvSpPr/>
            <p:nvPr/>
          </p:nvSpPr>
          <p:spPr>
            <a:xfrm>
              <a:off x="3376522" y="3770815"/>
              <a:ext cx="1148208" cy="210854"/>
            </a:xfrm>
            <a:custGeom>
              <a:avLst/>
              <a:gdLst/>
              <a:ahLst/>
              <a:cxnLst/>
              <a:rect l="l" t="t" r="r" b="b"/>
              <a:pathLst>
                <a:path w="18188" h="3340" extrusionOk="0">
                  <a:moveTo>
                    <a:pt x="670" y="1"/>
                  </a:moveTo>
                  <a:cubicBezTo>
                    <a:pt x="300" y="1"/>
                    <a:pt x="0" y="300"/>
                    <a:pt x="0" y="670"/>
                  </a:cubicBezTo>
                  <a:lnTo>
                    <a:pt x="0" y="2670"/>
                  </a:lnTo>
                  <a:cubicBezTo>
                    <a:pt x="0" y="3040"/>
                    <a:pt x="300" y="3340"/>
                    <a:pt x="670" y="3340"/>
                  </a:cubicBezTo>
                  <a:lnTo>
                    <a:pt x="18187" y="3340"/>
                  </a:lnTo>
                  <a:lnTo>
                    <a:pt x="181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0"/>
            <p:cNvSpPr/>
            <p:nvPr/>
          </p:nvSpPr>
          <p:spPr>
            <a:xfrm>
              <a:off x="3962239" y="3770815"/>
              <a:ext cx="562362" cy="210854"/>
            </a:xfrm>
            <a:custGeom>
              <a:avLst/>
              <a:gdLst/>
              <a:ahLst/>
              <a:cxnLst/>
              <a:rect l="l" t="t" r="r" b="b"/>
              <a:pathLst>
                <a:path w="8908" h="3340" extrusionOk="0">
                  <a:moveTo>
                    <a:pt x="670" y="1"/>
                  </a:moveTo>
                  <a:cubicBezTo>
                    <a:pt x="301" y="1"/>
                    <a:pt x="1" y="300"/>
                    <a:pt x="1" y="670"/>
                  </a:cubicBezTo>
                  <a:lnTo>
                    <a:pt x="1" y="2670"/>
                  </a:lnTo>
                  <a:cubicBezTo>
                    <a:pt x="1" y="3040"/>
                    <a:pt x="300" y="3340"/>
                    <a:pt x="670" y="3340"/>
                  </a:cubicBezTo>
                  <a:lnTo>
                    <a:pt x="8907" y="3340"/>
                  </a:lnTo>
                  <a:lnTo>
                    <a:pt x="8907" y="1"/>
                  </a:ln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0"/>
            <p:cNvSpPr/>
            <p:nvPr/>
          </p:nvSpPr>
          <p:spPr>
            <a:xfrm>
              <a:off x="3430245" y="3981667"/>
              <a:ext cx="1148208" cy="100503"/>
            </a:xfrm>
            <a:custGeom>
              <a:avLst/>
              <a:gdLst/>
              <a:ahLst/>
              <a:cxnLst/>
              <a:rect l="l" t="t" r="r" b="b"/>
              <a:pathLst>
                <a:path w="18188" h="1592" extrusionOk="0">
                  <a:moveTo>
                    <a:pt x="670" y="1"/>
                  </a:moveTo>
                  <a:cubicBezTo>
                    <a:pt x="301" y="1"/>
                    <a:pt x="1" y="300"/>
                    <a:pt x="1" y="672"/>
                  </a:cubicBezTo>
                  <a:lnTo>
                    <a:pt x="1" y="921"/>
                  </a:lnTo>
                  <a:cubicBezTo>
                    <a:pt x="1" y="1291"/>
                    <a:pt x="300" y="1591"/>
                    <a:pt x="670" y="1591"/>
                  </a:cubicBezTo>
                  <a:lnTo>
                    <a:pt x="18188" y="1591"/>
                  </a:lnTo>
                  <a:lnTo>
                    <a:pt x="1818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0"/>
            <p:cNvSpPr/>
            <p:nvPr/>
          </p:nvSpPr>
          <p:spPr>
            <a:xfrm>
              <a:off x="4016088" y="3981667"/>
              <a:ext cx="562362" cy="100503"/>
            </a:xfrm>
            <a:custGeom>
              <a:avLst/>
              <a:gdLst/>
              <a:ahLst/>
              <a:cxnLst/>
              <a:rect l="l" t="t" r="r" b="b"/>
              <a:pathLst>
                <a:path w="8908" h="1592" extrusionOk="0">
                  <a:moveTo>
                    <a:pt x="671" y="1"/>
                  </a:moveTo>
                  <a:cubicBezTo>
                    <a:pt x="300" y="1"/>
                    <a:pt x="0" y="300"/>
                    <a:pt x="0" y="672"/>
                  </a:cubicBezTo>
                  <a:lnTo>
                    <a:pt x="0" y="921"/>
                  </a:lnTo>
                  <a:cubicBezTo>
                    <a:pt x="0" y="1291"/>
                    <a:pt x="300" y="1591"/>
                    <a:pt x="671" y="1591"/>
                  </a:cubicBezTo>
                  <a:lnTo>
                    <a:pt x="8908" y="1591"/>
                  </a:lnTo>
                  <a:lnTo>
                    <a:pt x="8908" y="1"/>
                  </a:ln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0"/>
            <p:cNvSpPr/>
            <p:nvPr/>
          </p:nvSpPr>
          <p:spPr>
            <a:xfrm>
              <a:off x="3430245" y="4082043"/>
              <a:ext cx="1148208" cy="165590"/>
            </a:xfrm>
            <a:custGeom>
              <a:avLst/>
              <a:gdLst/>
              <a:ahLst/>
              <a:cxnLst/>
              <a:rect l="l" t="t" r="r" b="b"/>
              <a:pathLst>
                <a:path w="18188" h="2623" extrusionOk="0">
                  <a:moveTo>
                    <a:pt x="670" y="0"/>
                  </a:moveTo>
                  <a:cubicBezTo>
                    <a:pt x="301" y="1"/>
                    <a:pt x="1" y="301"/>
                    <a:pt x="1" y="671"/>
                  </a:cubicBezTo>
                  <a:lnTo>
                    <a:pt x="1" y="1952"/>
                  </a:lnTo>
                  <a:cubicBezTo>
                    <a:pt x="1" y="2323"/>
                    <a:pt x="300" y="2623"/>
                    <a:pt x="670" y="2623"/>
                  </a:cubicBezTo>
                  <a:lnTo>
                    <a:pt x="18188" y="2623"/>
                  </a:lnTo>
                  <a:lnTo>
                    <a:pt x="181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0"/>
            <p:cNvSpPr/>
            <p:nvPr/>
          </p:nvSpPr>
          <p:spPr>
            <a:xfrm>
              <a:off x="4016088" y="4082043"/>
              <a:ext cx="562362" cy="165590"/>
            </a:xfrm>
            <a:custGeom>
              <a:avLst/>
              <a:gdLst/>
              <a:ahLst/>
              <a:cxnLst/>
              <a:rect l="l" t="t" r="r" b="b"/>
              <a:pathLst>
                <a:path w="8908" h="2623" extrusionOk="0">
                  <a:moveTo>
                    <a:pt x="671" y="0"/>
                  </a:moveTo>
                  <a:cubicBezTo>
                    <a:pt x="300" y="1"/>
                    <a:pt x="0" y="301"/>
                    <a:pt x="0" y="671"/>
                  </a:cubicBezTo>
                  <a:lnTo>
                    <a:pt x="0" y="1952"/>
                  </a:lnTo>
                  <a:cubicBezTo>
                    <a:pt x="0" y="2323"/>
                    <a:pt x="300" y="2623"/>
                    <a:pt x="671" y="2623"/>
                  </a:cubicBezTo>
                  <a:lnTo>
                    <a:pt x="8908" y="2623"/>
                  </a:lnTo>
                  <a:lnTo>
                    <a:pt x="89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0"/>
            <p:cNvSpPr/>
            <p:nvPr/>
          </p:nvSpPr>
          <p:spPr>
            <a:xfrm>
              <a:off x="3867544" y="3981036"/>
              <a:ext cx="1067844" cy="184150"/>
            </a:xfrm>
            <a:custGeom>
              <a:avLst/>
              <a:gdLst/>
              <a:ahLst/>
              <a:cxnLst/>
              <a:rect l="l" t="t" r="r" b="b"/>
              <a:pathLst>
                <a:path w="16915" h="2917" extrusionOk="0">
                  <a:moveTo>
                    <a:pt x="0" y="0"/>
                  </a:moveTo>
                  <a:lnTo>
                    <a:pt x="0" y="2917"/>
                  </a:lnTo>
                  <a:lnTo>
                    <a:pt x="16228" y="2917"/>
                  </a:lnTo>
                  <a:cubicBezTo>
                    <a:pt x="16607" y="2917"/>
                    <a:pt x="16914" y="2609"/>
                    <a:pt x="16914" y="2229"/>
                  </a:cubicBezTo>
                  <a:lnTo>
                    <a:pt x="16914" y="688"/>
                  </a:lnTo>
                  <a:cubicBezTo>
                    <a:pt x="16914" y="309"/>
                    <a:pt x="16607" y="2"/>
                    <a:pt x="16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0"/>
            <p:cNvSpPr/>
            <p:nvPr/>
          </p:nvSpPr>
          <p:spPr>
            <a:xfrm>
              <a:off x="3867544" y="3981036"/>
              <a:ext cx="523032" cy="184150"/>
            </a:xfrm>
            <a:custGeom>
              <a:avLst/>
              <a:gdLst/>
              <a:ahLst/>
              <a:cxnLst/>
              <a:rect l="l" t="t" r="r" b="b"/>
              <a:pathLst>
                <a:path w="8285" h="2917" extrusionOk="0">
                  <a:moveTo>
                    <a:pt x="0" y="0"/>
                  </a:moveTo>
                  <a:lnTo>
                    <a:pt x="0" y="2917"/>
                  </a:lnTo>
                  <a:lnTo>
                    <a:pt x="7597" y="2917"/>
                  </a:lnTo>
                  <a:cubicBezTo>
                    <a:pt x="7977" y="2917"/>
                    <a:pt x="8284" y="2609"/>
                    <a:pt x="8284" y="2229"/>
                  </a:cubicBezTo>
                  <a:lnTo>
                    <a:pt x="8284" y="688"/>
                  </a:lnTo>
                  <a:cubicBezTo>
                    <a:pt x="8284" y="309"/>
                    <a:pt x="7977" y="2"/>
                    <a:pt x="7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0"/>
            <p:cNvSpPr/>
            <p:nvPr/>
          </p:nvSpPr>
          <p:spPr>
            <a:xfrm>
              <a:off x="3905233" y="4018156"/>
              <a:ext cx="447718" cy="9028"/>
            </a:xfrm>
            <a:custGeom>
              <a:avLst/>
              <a:gdLst/>
              <a:ahLst/>
              <a:cxnLst/>
              <a:rect l="l" t="t" r="r" b="b"/>
              <a:pathLst>
                <a:path w="7092" h="143" extrusionOk="0">
                  <a:moveTo>
                    <a:pt x="71" y="0"/>
                  </a:moveTo>
                  <a:cubicBezTo>
                    <a:pt x="32" y="0"/>
                    <a:pt x="0" y="33"/>
                    <a:pt x="0" y="71"/>
                  </a:cubicBezTo>
                  <a:cubicBezTo>
                    <a:pt x="0" y="111"/>
                    <a:pt x="32" y="143"/>
                    <a:pt x="71" y="143"/>
                  </a:cubicBezTo>
                  <a:lnTo>
                    <a:pt x="7021" y="143"/>
                  </a:lnTo>
                  <a:cubicBezTo>
                    <a:pt x="7059" y="143"/>
                    <a:pt x="7091" y="111"/>
                    <a:pt x="7091" y="71"/>
                  </a:cubicBezTo>
                  <a:cubicBezTo>
                    <a:pt x="7091" y="33"/>
                    <a:pt x="7059" y="0"/>
                    <a:pt x="70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0"/>
            <p:cNvSpPr/>
            <p:nvPr/>
          </p:nvSpPr>
          <p:spPr>
            <a:xfrm>
              <a:off x="3905233" y="4054519"/>
              <a:ext cx="447718" cy="9091"/>
            </a:xfrm>
            <a:custGeom>
              <a:avLst/>
              <a:gdLst/>
              <a:ahLst/>
              <a:cxnLst/>
              <a:rect l="l" t="t" r="r" b="b"/>
              <a:pathLst>
                <a:path w="7092" h="144" extrusionOk="0">
                  <a:moveTo>
                    <a:pt x="71" y="1"/>
                  </a:moveTo>
                  <a:cubicBezTo>
                    <a:pt x="32" y="1"/>
                    <a:pt x="0" y="33"/>
                    <a:pt x="0" y="72"/>
                  </a:cubicBezTo>
                  <a:cubicBezTo>
                    <a:pt x="0" y="111"/>
                    <a:pt x="32" y="143"/>
                    <a:pt x="71" y="143"/>
                  </a:cubicBezTo>
                  <a:lnTo>
                    <a:pt x="7021" y="143"/>
                  </a:lnTo>
                  <a:cubicBezTo>
                    <a:pt x="7059" y="143"/>
                    <a:pt x="7091" y="110"/>
                    <a:pt x="7091" y="72"/>
                  </a:cubicBezTo>
                  <a:cubicBezTo>
                    <a:pt x="7091" y="33"/>
                    <a:pt x="7059" y="1"/>
                    <a:pt x="7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0"/>
            <p:cNvSpPr/>
            <p:nvPr/>
          </p:nvSpPr>
          <p:spPr>
            <a:xfrm>
              <a:off x="3722662" y="3427580"/>
              <a:ext cx="1025673" cy="214453"/>
            </a:xfrm>
            <a:custGeom>
              <a:avLst/>
              <a:gdLst/>
              <a:ahLst/>
              <a:cxnLst/>
              <a:rect l="l" t="t" r="r" b="b"/>
              <a:pathLst>
                <a:path w="16247" h="3397" extrusionOk="0">
                  <a:moveTo>
                    <a:pt x="688" y="1"/>
                  </a:moveTo>
                  <a:cubicBezTo>
                    <a:pt x="309" y="1"/>
                    <a:pt x="1" y="309"/>
                    <a:pt x="1" y="689"/>
                  </a:cubicBezTo>
                  <a:lnTo>
                    <a:pt x="1" y="2710"/>
                  </a:lnTo>
                  <a:cubicBezTo>
                    <a:pt x="1" y="3090"/>
                    <a:pt x="309" y="3397"/>
                    <a:pt x="689" y="3397"/>
                  </a:cubicBezTo>
                  <a:lnTo>
                    <a:pt x="16247" y="3397"/>
                  </a:lnTo>
                  <a:lnTo>
                    <a:pt x="162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0"/>
            <p:cNvSpPr/>
            <p:nvPr/>
          </p:nvSpPr>
          <p:spPr>
            <a:xfrm>
              <a:off x="4246007" y="3427580"/>
              <a:ext cx="502325" cy="214453"/>
            </a:xfrm>
            <a:custGeom>
              <a:avLst/>
              <a:gdLst/>
              <a:ahLst/>
              <a:cxnLst/>
              <a:rect l="l" t="t" r="r" b="b"/>
              <a:pathLst>
                <a:path w="7957" h="3397" extrusionOk="0">
                  <a:moveTo>
                    <a:pt x="688" y="1"/>
                  </a:moveTo>
                  <a:cubicBezTo>
                    <a:pt x="308" y="1"/>
                    <a:pt x="0" y="309"/>
                    <a:pt x="0" y="689"/>
                  </a:cubicBezTo>
                  <a:lnTo>
                    <a:pt x="0" y="2710"/>
                  </a:lnTo>
                  <a:cubicBezTo>
                    <a:pt x="0" y="3090"/>
                    <a:pt x="308" y="3397"/>
                    <a:pt x="688" y="3397"/>
                  </a:cubicBezTo>
                  <a:lnTo>
                    <a:pt x="7957" y="3397"/>
                  </a:lnTo>
                  <a:lnTo>
                    <a:pt x="79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0"/>
            <p:cNvSpPr/>
            <p:nvPr/>
          </p:nvSpPr>
          <p:spPr>
            <a:xfrm>
              <a:off x="4292912" y="3472465"/>
              <a:ext cx="408514" cy="8964"/>
            </a:xfrm>
            <a:custGeom>
              <a:avLst/>
              <a:gdLst/>
              <a:ahLst/>
              <a:cxnLst/>
              <a:rect l="l" t="t" r="r" b="b"/>
              <a:pathLst>
                <a:path w="6471" h="142" extrusionOk="0">
                  <a:moveTo>
                    <a:pt x="72" y="0"/>
                  </a:moveTo>
                  <a:cubicBezTo>
                    <a:pt x="33" y="0"/>
                    <a:pt x="1" y="32"/>
                    <a:pt x="1" y="71"/>
                  </a:cubicBezTo>
                  <a:cubicBezTo>
                    <a:pt x="1" y="109"/>
                    <a:pt x="33" y="141"/>
                    <a:pt x="72" y="141"/>
                  </a:cubicBezTo>
                  <a:lnTo>
                    <a:pt x="6400" y="141"/>
                  </a:lnTo>
                  <a:cubicBezTo>
                    <a:pt x="6438" y="141"/>
                    <a:pt x="6470" y="109"/>
                    <a:pt x="6470" y="71"/>
                  </a:cubicBezTo>
                  <a:cubicBezTo>
                    <a:pt x="6470" y="32"/>
                    <a:pt x="6438" y="0"/>
                    <a:pt x="64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0"/>
            <p:cNvSpPr/>
            <p:nvPr/>
          </p:nvSpPr>
          <p:spPr>
            <a:xfrm>
              <a:off x="4292912" y="3508701"/>
              <a:ext cx="408514" cy="9028"/>
            </a:xfrm>
            <a:custGeom>
              <a:avLst/>
              <a:gdLst/>
              <a:ahLst/>
              <a:cxnLst/>
              <a:rect l="l" t="t" r="r" b="b"/>
              <a:pathLst>
                <a:path w="6471" h="143" extrusionOk="0">
                  <a:moveTo>
                    <a:pt x="72" y="1"/>
                  </a:moveTo>
                  <a:cubicBezTo>
                    <a:pt x="33" y="1"/>
                    <a:pt x="1" y="33"/>
                    <a:pt x="1" y="72"/>
                  </a:cubicBezTo>
                  <a:cubicBezTo>
                    <a:pt x="1" y="111"/>
                    <a:pt x="33" y="143"/>
                    <a:pt x="72" y="143"/>
                  </a:cubicBezTo>
                  <a:lnTo>
                    <a:pt x="6400" y="143"/>
                  </a:lnTo>
                  <a:cubicBezTo>
                    <a:pt x="6438" y="143"/>
                    <a:pt x="6470" y="112"/>
                    <a:pt x="6470" y="72"/>
                  </a:cubicBezTo>
                  <a:cubicBezTo>
                    <a:pt x="6470" y="33"/>
                    <a:pt x="6438" y="1"/>
                    <a:pt x="6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0"/>
            <p:cNvSpPr/>
            <p:nvPr/>
          </p:nvSpPr>
          <p:spPr>
            <a:xfrm>
              <a:off x="4292912" y="3545127"/>
              <a:ext cx="408514" cy="9028"/>
            </a:xfrm>
            <a:custGeom>
              <a:avLst/>
              <a:gdLst/>
              <a:ahLst/>
              <a:cxnLst/>
              <a:rect l="l" t="t" r="r" b="b"/>
              <a:pathLst>
                <a:path w="6471" h="143" extrusionOk="0">
                  <a:moveTo>
                    <a:pt x="72" y="0"/>
                  </a:moveTo>
                  <a:cubicBezTo>
                    <a:pt x="33" y="0"/>
                    <a:pt x="1" y="32"/>
                    <a:pt x="1" y="71"/>
                  </a:cubicBezTo>
                  <a:cubicBezTo>
                    <a:pt x="1" y="110"/>
                    <a:pt x="33" y="142"/>
                    <a:pt x="72" y="142"/>
                  </a:cubicBezTo>
                  <a:lnTo>
                    <a:pt x="6400" y="142"/>
                  </a:lnTo>
                  <a:cubicBezTo>
                    <a:pt x="6438" y="142"/>
                    <a:pt x="6470" y="111"/>
                    <a:pt x="6470" y="71"/>
                  </a:cubicBezTo>
                  <a:cubicBezTo>
                    <a:pt x="6470" y="32"/>
                    <a:pt x="6438" y="0"/>
                    <a:pt x="64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0"/>
            <p:cNvSpPr/>
            <p:nvPr/>
          </p:nvSpPr>
          <p:spPr>
            <a:xfrm>
              <a:off x="4176438" y="3468299"/>
              <a:ext cx="9028" cy="138318"/>
            </a:xfrm>
            <a:custGeom>
              <a:avLst/>
              <a:gdLst/>
              <a:ahLst/>
              <a:cxnLst/>
              <a:rect l="l" t="t" r="r" b="b"/>
              <a:pathLst>
                <a:path w="143" h="2191" extrusionOk="0">
                  <a:moveTo>
                    <a:pt x="72" y="1"/>
                  </a:moveTo>
                  <a:cubicBezTo>
                    <a:pt x="33" y="1"/>
                    <a:pt x="1" y="33"/>
                    <a:pt x="1" y="72"/>
                  </a:cubicBezTo>
                  <a:lnTo>
                    <a:pt x="1" y="2120"/>
                  </a:lnTo>
                  <a:cubicBezTo>
                    <a:pt x="1" y="2158"/>
                    <a:pt x="33" y="2190"/>
                    <a:pt x="72" y="2190"/>
                  </a:cubicBezTo>
                  <a:cubicBezTo>
                    <a:pt x="112" y="2190"/>
                    <a:pt x="143" y="2158"/>
                    <a:pt x="143" y="2120"/>
                  </a:cubicBezTo>
                  <a:lnTo>
                    <a:pt x="143" y="72"/>
                  </a:lnTo>
                  <a:cubicBezTo>
                    <a:pt x="143" y="33"/>
                    <a:pt x="111"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0"/>
            <p:cNvSpPr/>
            <p:nvPr/>
          </p:nvSpPr>
          <p:spPr>
            <a:xfrm>
              <a:off x="4124608" y="3468299"/>
              <a:ext cx="8964" cy="138318"/>
            </a:xfrm>
            <a:custGeom>
              <a:avLst/>
              <a:gdLst/>
              <a:ahLst/>
              <a:cxnLst/>
              <a:rect l="l" t="t" r="r" b="b"/>
              <a:pathLst>
                <a:path w="142" h="2191" extrusionOk="0">
                  <a:moveTo>
                    <a:pt x="71" y="1"/>
                  </a:moveTo>
                  <a:cubicBezTo>
                    <a:pt x="32" y="1"/>
                    <a:pt x="0" y="33"/>
                    <a:pt x="0" y="72"/>
                  </a:cubicBezTo>
                  <a:lnTo>
                    <a:pt x="0" y="2120"/>
                  </a:lnTo>
                  <a:cubicBezTo>
                    <a:pt x="0" y="2158"/>
                    <a:pt x="32" y="2190"/>
                    <a:pt x="71" y="2190"/>
                  </a:cubicBezTo>
                  <a:cubicBezTo>
                    <a:pt x="109" y="2190"/>
                    <a:pt x="141" y="2158"/>
                    <a:pt x="141" y="2120"/>
                  </a:cubicBezTo>
                  <a:lnTo>
                    <a:pt x="141" y="72"/>
                  </a:lnTo>
                  <a:cubicBezTo>
                    <a:pt x="141" y="33"/>
                    <a:pt x="109"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0"/>
            <p:cNvSpPr/>
            <p:nvPr/>
          </p:nvSpPr>
          <p:spPr>
            <a:xfrm>
              <a:off x="3781120" y="3894296"/>
              <a:ext cx="1125797" cy="86930"/>
            </a:xfrm>
            <a:custGeom>
              <a:avLst/>
              <a:gdLst/>
              <a:ahLst/>
              <a:cxnLst/>
              <a:rect l="l" t="t" r="r" b="b"/>
              <a:pathLst>
                <a:path w="17833" h="1377" extrusionOk="0">
                  <a:moveTo>
                    <a:pt x="0" y="1"/>
                  </a:moveTo>
                  <a:lnTo>
                    <a:pt x="0" y="1376"/>
                  </a:lnTo>
                  <a:lnTo>
                    <a:pt x="17144" y="1376"/>
                  </a:lnTo>
                  <a:cubicBezTo>
                    <a:pt x="17524" y="1376"/>
                    <a:pt x="17832" y="1068"/>
                    <a:pt x="17832" y="689"/>
                  </a:cubicBezTo>
                  <a:cubicBezTo>
                    <a:pt x="17832" y="309"/>
                    <a:pt x="17524" y="1"/>
                    <a:pt x="17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0"/>
            <p:cNvSpPr/>
            <p:nvPr/>
          </p:nvSpPr>
          <p:spPr>
            <a:xfrm>
              <a:off x="3781120" y="3894296"/>
              <a:ext cx="551377" cy="86930"/>
            </a:xfrm>
            <a:custGeom>
              <a:avLst/>
              <a:gdLst/>
              <a:ahLst/>
              <a:cxnLst/>
              <a:rect l="l" t="t" r="r" b="b"/>
              <a:pathLst>
                <a:path w="8734" h="1377" extrusionOk="0">
                  <a:moveTo>
                    <a:pt x="0" y="1"/>
                  </a:moveTo>
                  <a:lnTo>
                    <a:pt x="0" y="1376"/>
                  </a:lnTo>
                  <a:lnTo>
                    <a:pt x="8047" y="1376"/>
                  </a:lnTo>
                  <a:cubicBezTo>
                    <a:pt x="8426" y="1376"/>
                    <a:pt x="8733" y="1068"/>
                    <a:pt x="8733" y="689"/>
                  </a:cubicBezTo>
                  <a:cubicBezTo>
                    <a:pt x="8733" y="309"/>
                    <a:pt x="8426" y="1"/>
                    <a:pt x="80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0"/>
            <p:cNvSpPr/>
            <p:nvPr/>
          </p:nvSpPr>
          <p:spPr>
            <a:xfrm>
              <a:off x="3819945" y="3641968"/>
              <a:ext cx="1125797" cy="252394"/>
            </a:xfrm>
            <a:custGeom>
              <a:avLst/>
              <a:gdLst/>
              <a:ahLst/>
              <a:cxnLst/>
              <a:rect l="l" t="t" r="r" b="b"/>
              <a:pathLst>
                <a:path w="17833" h="3998" extrusionOk="0">
                  <a:moveTo>
                    <a:pt x="0" y="1"/>
                  </a:moveTo>
                  <a:lnTo>
                    <a:pt x="0" y="3998"/>
                  </a:lnTo>
                  <a:lnTo>
                    <a:pt x="17144" y="3998"/>
                  </a:lnTo>
                  <a:cubicBezTo>
                    <a:pt x="17524" y="3998"/>
                    <a:pt x="17832" y="3691"/>
                    <a:pt x="17832" y="3311"/>
                  </a:cubicBezTo>
                  <a:lnTo>
                    <a:pt x="17832" y="689"/>
                  </a:lnTo>
                  <a:cubicBezTo>
                    <a:pt x="17832" y="309"/>
                    <a:pt x="17524" y="1"/>
                    <a:pt x="17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0"/>
            <p:cNvSpPr/>
            <p:nvPr/>
          </p:nvSpPr>
          <p:spPr>
            <a:xfrm>
              <a:off x="3819945" y="3641968"/>
              <a:ext cx="551377" cy="252394"/>
            </a:xfrm>
            <a:custGeom>
              <a:avLst/>
              <a:gdLst/>
              <a:ahLst/>
              <a:cxnLst/>
              <a:rect l="l" t="t" r="r" b="b"/>
              <a:pathLst>
                <a:path w="8734" h="3998" extrusionOk="0">
                  <a:moveTo>
                    <a:pt x="0" y="1"/>
                  </a:moveTo>
                  <a:lnTo>
                    <a:pt x="0" y="3998"/>
                  </a:lnTo>
                  <a:lnTo>
                    <a:pt x="8047" y="3998"/>
                  </a:lnTo>
                  <a:cubicBezTo>
                    <a:pt x="8426" y="3998"/>
                    <a:pt x="8733" y="3691"/>
                    <a:pt x="8733" y="3311"/>
                  </a:cubicBezTo>
                  <a:lnTo>
                    <a:pt x="8733" y="689"/>
                  </a:lnTo>
                  <a:cubicBezTo>
                    <a:pt x="8733" y="309"/>
                    <a:pt x="8426" y="1"/>
                    <a:pt x="80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0"/>
            <p:cNvSpPr/>
            <p:nvPr/>
          </p:nvSpPr>
          <p:spPr>
            <a:xfrm>
              <a:off x="3862999" y="3687610"/>
              <a:ext cx="447781" cy="9091"/>
            </a:xfrm>
            <a:custGeom>
              <a:avLst/>
              <a:gdLst/>
              <a:ahLst/>
              <a:cxnLst/>
              <a:rect l="l" t="t" r="r" b="b"/>
              <a:pathLst>
                <a:path w="7093" h="144" extrusionOk="0">
                  <a:moveTo>
                    <a:pt x="71" y="1"/>
                  </a:moveTo>
                  <a:cubicBezTo>
                    <a:pt x="33" y="1"/>
                    <a:pt x="1" y="33"/>
                    <a:pt x="1" y="73"/>
                  </a:cubicBezTo>
                  <a:cubicBezTo>
                    <a:pt x="1" y="111"/>
                    <a:pt x="33" y="143"/>
                    <a:pt x="71" y="143"/>
                  </a:cubicBezTo>
                  <a:lnTo>
                    <a:pt x="7022" y="143"/>
                  </a:lnTo>
                  <a:cubicBezTo>
                    <a:pt x="7062" y="143"/>
                    <a:pt x="7093" y="111"/>
                    <a:pt x="7093" y="73"/>
                  </a:cubicBezTo>
                  <a:cubicBezTo>
                    <a:pt x="7093" y="33"/>
                    <a:pt x="7061" y="1"/>
                    <a:pt x="7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0"/>
            <p:cNvSpPr/>
            <p:nvPr/>
          </p:nvSpPr>
          <p:spPr>
            <a:xfrm>
              <a:off x="3862999" y="3724036"/>
              <a:ext cx="447781" cy="9028"/>
            </a:xfrm>
            <a:custGeom>
              <a:avLst/>
              <a:gdLst/>
              <a:ahLst/>
              <a:cxnLst/>
              <a:rect l="l" t="t" r="r" b="b"/>
              <a:pathLst>
                <a:path w="7093" h="143" extrusionOk="0">
                  <a:moveTo>
                    <a:pt x="71" y="0"/>
                  </a:moveTo>
                  <a:cubicBezTo>
                    <a:pt x="33" y="0"/>
                    <a:pt x="1" y="33"/>
                    <a:pt x="1" y="71"/>
                  </a:cubicBezTo>
                  <a:cubicBezTo>
                    <a:pt x="1" y="111"/>
                    <a:pt x="33" y="143"/>
                    <a:pt x="71" y="143"/>
                  </a:cubicBezTo>
                  <a:lnTo>
                    <a:pt x="7022" y="143"/>
                  </a:lnTo>
                  <a:cubicBezTo>
                    <a:pt x="7062" y="143"/>
                    <a:pt x="7093" y="111"/>
                    <a:pt x="7093" y="71"/>
                  </a:cubicBezTo>
                  <a:cubicBezTo>
                    <a:pt x="7093" y="33"/>
                    <a:pt x="7061" y="0"/>
                    <a:pt x="70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0"/>
            <p:cNvSpPr/>
            <p:nvPr/>
          </p:nvSpPr>
          <p:spPr>
            <a:xfrm>
              <a:off x="3862999" y="3760399"/>
              <a:ext cx="447781" cy="9028"/>
            </a:xfrm>
            <a:custGeom>
              <a:avLst/>
              <a:gdLst/>
              <a:ahLst/>
              <a:cxnLst/>
              <a:rect l="l" t="t" r="r" b="b"/>
              <a:pathLst>
                <a:path w="7093" h="143" extrusionOk="0">
                  <a:moveTo>
                    <a:pt x="71" y="1"/>
                  </a:moveTo>
                  <a:cubicBezTo>
                    <a:pt x="33" y="1"/>
                    <a:pt x="1" y="33"/>
                    <a:pt x="1" y="72"/>
                  </a:cubicBezTo>
                  <a:cubicBezTo>
                    <a:pt x="1" y="110"/>
                    <a:pt x="33" y="142"/>
                    <a:pt x="71" y="142"/>
                  </a:cubicBezTo>
                  <a:lnTo>
                    <a:pt x="7022" y="142"/>
                  </a:lnTo>
                  <a:cubicBezTo>
                    <a:pt x="7062" y="142"/>
                    <a:pt x="7093" y="110"/>
                    <a:pt x="7093" y="72"/>
                  </a:cubicBezTo>
                  <a:cubicBezTo>
                    <a:pt x="7093" y="33"/>
                    <a:pt x="7061" y="1"/>
                    <a:pt x="7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0"/>
            <p:cNvSpPr/>
            <p:nvPr/>
          </p:nvSpPr>
          <p:spPr>
            <a:xfrm>
              <a:off x="3183472" y="4248389"/>
              <a:ext cx="1032744" cy="110793"/>
            </a:xfrm>
            <a:custGeom>
              <a:avLst/>
              <a:gdLst/>
              <a:ahLst/>
              <a:cxnLst/>
              <a:rect l="l" t="t" r="r" b="b"/>
              <a:pathLst>
                <a:path w="16359" h="1755" extrusionOk="0">
                  <a:moveTo>
                    <a:pt x="0" y="1"/>
                  </a:moveTo>
                  <a:lnTo>
                    <a:pt x="0" y="1755"/>
                  </a:lnTo>
                  <a:lnTo>
                    <a:pt x="15694" y="1755"/>
                  </a:lnTo>
                  <a:cubicBezTo>
                    <a:pt x="16061" y="1755"/>
                    <a:pt x="16358" y="1458"/>
                    <a:pt x="16358" y="1091"/>
                  </a:cubicBezTo>
                  <a:lnTo>
                    <a:pt x="16358" y="666"/>
                  </a:lnTo>
                  <a:cubicBezTo>
                    <a:pt x="16358" y="298"/>
                    <a:pt x="16060" y="1"/>
                    <a:pt x="156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0"/>
            <p:cNvSpPr/>
            <p:nvPr/>
          </p:nvSpPr>
          <p:spPr>
            <a:xfrm>
              <a:off x="3183472" y="4248389"/>
              <a:ext cx="505798" cy="110793"/>
            </a:xfrm>
            <a:custGeom>
              <a:avLst/>
              <a:gdLst/>
              <a:ahLst/>
              <a:cxnLst/>
              <a:rect l="l" t="t" r="r" b="b"/>
              <a:pathLst>
                <a:path w="8012" h="1755" extrusionOk="0">
                  <a:moveTo>
                    <a:pt x="0" y="1"/>
                  </a:moveTo>
                  <a:lnTo>
                    <a:pt x="0" y="1755"/>
                  </a:lnTo>
                  <a:lnTo>
                    <a:pt x="7347" y="1755"/>
                  </a:lnTo>
                  <a:cubicBezTo>
                    <a:pt x="7715" y="1755"/>
                    <a:pt x="8011" y="1458"/>
                    <a:pt x="8011" y="1091"/>
                  </a:cubicBezTo>
                  <a:lnTo>
                    <a:pt x="8011" y="666"/>
                  </a:lnTo>
                  <a:cubicBezTo>
                    <a:pt x="8011" y="298"/>
                    <a:pt x="7715" y="1"/>
                    <a:pt x="7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0"/>
            <p:cNvSpPr/>
            <p:nvPr/>
          </p:nvSpPr>
          <p:spPr>
            <a:xfrm>
              <a:off x="3145846" y="4359055"/>
              <a:ext cx="1131163" cy="196587"/>
            </a:xfrm>
            <a:custGeom>
              <a:avLst/>
              <a:gdLst/>
              <a:ahLst/>
              <a:cxnLst/>
              <a:rect l="l" t="t" r="r" b="b"/>
              <a:pathLst>
                <a:path w="17918" h="3114" extrusionOk="0">
                  <a:moveTo>
                    <a:pt x="1" y="1"/>
                  </a:moveTo>
                  <a:lnTo>
                    <a:pt x="1" y="3113"/>
                  </a:lnTo>
                  <a:lnTo>
                    <a:pt x="17253" y="3113"/>
                  </a:lnTo>
                  <a:cubicBezTo>
                    <a:pt x="17620" y="3113"/>
                    <a:pt x="17917" y="2815"/>
                    <a:pt x="17917" y="2449"/>
                  </a:cubicBezTo>
                  <a:lnTo>
                    <a:pt x="17917" y="665"/>
                  </a:lnTo>
                  <a:cubicBezTo>
                    <a:pt x="17917" y="299"/>
                    <a:pt x="17620" y="1"/>
                    <a:pt x="17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0"/>
            <p:cNvSpPr/>
            <p:nvPr/>
          </p:nvSpPr>
          <p:spPr>
            <a:xfrm>
              <a:off x="3145846" y="4359055"/>
              <a:ext cx="553966" cy="196587"/>
            </a:xfrm>
            <a:custGeom>
              <a:avLst/>
              <a:gdLst/>
              <a:ahLst/>
              <a:cxnLst/>
              <a:rect l="l" t="t" r="r" b="b"/>
              <a:pathLst>
                <a:path w="8775" h="3114" extrusionOk="0">
                  <a:moveTo>
                    <a:pt x="1" y="1"/>
                  </a:moveTo>
                  <a:lnTo>
                    <a:pt x="1" y="3113"/>
                  </a:lnTo>
                  <a:lnTo>
                    <a:pt x="8110" y="3113"/>
                  </a:lnTo>
                  <a:cubicBezTo>
                    <a:pt x="8478" y="3113"/>
                    <a:pt x="8774" y="2815"/>
                    <a:pt x="8774" y="2449"/>
                  </a:cubicBezTo>
                  <a:lnTo>
                    <a:pt x="8774" y="665"/>
                  </a:lnTo>
                  <a:cubicBezTo>
                    <a:pt x="8774" y="299"/>
                    <a:pt x="8478" y="1"/>
                    <a:pt x="8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0"/>
            <p:cNvSpPr/>
            <p:nvPr/>
          </p:nvSpPr>
          <p:spPr>
            <a:xfrm>
              <a:off x="3181452" y="4397817"/>
              <a:ext cx="447718" cy="8964"/>
            </a:xfrm>
            <a:custGeom>
              <a:avLst/>
              <a:gdLst/>
              <a:ahLst/>
              <a:cxnLst/>
              <a:rect l="l" t="t" r="r" b="b"/>
              <a:pathLst>
                <a:path w="7092" h="142" extrusionOk="0">
                  <a:moveTo>
                    <a:pt x="71" y="1"/>
                  </a:moveTo>
                  <a:cubicBezTo>
                    <a:pt x="32" y="1"/>
                    <a:pt x="0" y="33"/>
                    <a:pt x="0" y="71"/>
                  </a:cubicBezTo>
                  <a:cubicBezTo>
                    <a:pt x="0" y="110"/>
                    <a:pt x="32" y="142"/>
                    <a:pt x="71" y="142"/>
                  </a:cubicBezTo>
                  <a:lnTo>
                    <a:pt x="7021" y="142"/>
                  </a:lnTo>
                  <a:cubicBezTo>
                    <a:pt x="7061" y="142"/>
                    <a:pt x="7092" y="110"/>
                    <a:pt x="7092" y="71"/>
                  </a:cubicBezTo>
                  <a:cubicBezTo>
                    <a:pt x="7092" y="33"/>
                    <a:pt x="7059" y="1"/>
                    <a:pt x="70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0"/>
            <p:cNvSpPr/>
            <p:nvPr/>
          </p:nvSpPr>
          <p:spPr>
            <a:xfrm>
              <a:off x="3181452" y="4434242"/>
              <a:ext cx="447781" cy="8964"/>
            </a:xfrm>
            <a:custGeom>
              <a:avLst/>
              <a:gdLst/>
              <a:ahLst/>
              <a:cxnLst/>
              <a:rect l="l" t="t" r="r" b="b"/>
              <a:pathLst>
                <a:path w="7093" h="142" extrusionOk="0">
                  <a:moveTo>
                    <a:pt x="71" y="0"/>
                  </a:moveTo>
                  <a:cubicBezTo>
                    <a:pt x="32" y="0"/>
                    <a:pt x="0" y="32"/>
                    <a:pt x="0" y="71"/>
                  </a:cubicBezTo>
                  <a:cubicBezTo>
                    <a:pt x="0" y="109"/>
                    <a:pt x="32" y="141"/>
                    <a:pt x="71" y="141"/>
                  </a:cubicBezTo>
                  <a:lnTo>
                    <a:pt x="7021" y="141"/>
                  </a:lnTo>
                  <a:cubicBezTo>
                    <a:pt x="7061" y="141"/>
                    <a:pt x="7093" y="109"/>
                    <a:pt x="7092" y="71"/>
                  </a:cubicBezTo>
                  <a:cubicBezTo>
                    <a:pt x="7092" y="31"/>
                    <a:pt x="7059" y="0"/>
                    <a:pt x="70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0"/>
            <p:cNvSpPr/>
            <p:nvPr/>
          </p:nvSpPr>
          <p:spPr>
            <a:xfrm>
              <a:off x="3181452" y="4470542"/>
              <a:ext cx="447718" cy="9028"/>
            </a:xfrm>
            <a:custGeom>
              <a:avLst/>
              <a:gdLst/>
              <a:ahLst/>
              <a:cxnLst/>
              <a:rect l="l" t="t" r="r" b="b"/>
              <a:pathLst>
                <a:path w="7092" h="143" extrusionOk="0">
                  <a:moveTo>
                    <a:pt x="71" y="1"/>
                  </a:moveTo>
                  <a:cubicBezTo>
                    <a:pt x="32" y="1"/>
                    <a:pt x="0" y="33"/>
                    <a:pt x="0" y="71"/>
                  </a:cubicBezTo>
                  <a:cubicBezTo>
                    <a:pt x="0" y="111"/>
                    <a:pt x="32" y="143"/>
                    <a:pt x="71" y="143"/>
                  </a:cubicBezTo>
                  <a:lnTo>
                    <a:pt x="7021" y="143"/>
                  </a:lnTo>
                  <a:cubicBezTo>
                    <a:pt x="7061" y="143"/>
                    <a:pt x="7092" y="111"/>
                    <a:pt x="7092" y="71"/>
                  </a:cubicBezTo>
                  <a:cubicBezTo>
                    <a:pt x="7092" y="33"/>
                    <a:pt x="7059" y="1"/>
                    <a:pt x="70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0"/>
            <p:cNvSpPr/>
            <p:nvPr/>
          </p:nvSpPr>
          <p:spPr>
            <a:xfrm>
              <a:off x="3787496" y="4397817"/>
              <a:ext cx="9154" cy="118874"/>
            </a:xfrm>
            <a:custGeom>
              <a:avLst/>
              <a:gdLst/>
              <a:ahLst/>
              <a:cxnLst/>
              <a:rect l="l" t="t" r="r" b="b"/>
              <a:pathLst>
                <a:path w="145" h="1883" extrusionOk="0">
                  <a:moveTo>
                    <a:pt x="72" y="1"/>
                  </a:moveTo>
                  <a:cubicBezTo>
                    <a:pt x="33" y="1"/>
                    <a:pt x="1" y="33"/>
                    <a:pt x="1" y="71"/>
                  </a:cubicBezTo>
                  <a:lnTo>
                    <a:pt x="1" y="1810"/>
                  </a:lnTo>
                  <a:cubicBezTo>
                    <a:pt x="1" y="1850"/>
                    <a:pt x="33" y="1882"/>
                    <a:pt x="72" y="1882"/>
                  </a:cubicBezTo>
                  <a:cubicBezTo>
                    <a:pt x="112" y="1882"/>
                    <a:pt x="144" y="1850"/>
                    <a:pt x="143" y="1810"/>
                  </a:cubicBezTo>
                  <a:lnTo>
                    <a:pt x="143" y="71"/>
                  </a:lnTo>
                  <a:cubicBezTo>
                    <a:pt x="143" y="33"/>
                    <a:pt x="111"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0"/>
            <p:cNvSpPr/>
            <p:nvPr/>
          </p:nvSpPr>
          <p:spPr>
            <a:xfrm>
              <a:off x="3838000" y="4397817"/>
              <a:ext cx="9028" cy="118874"/>
            </a:xfrm>
            <a:custGeom>
              <a:avLst/>
              <a:gdLst/>
              <a:ahLst/>
              <a:cxnLst/>
              <a:rect l="l" t="t" r="r" b="b"/>
              <a:pathLst>
                <a:path w="143" h="1883" extrusionOk="0">
                  <a:moveTo>
                    <a:pt x="71" y="1"/>
                  </a:moveTo>
                  <a:cubicBezTo>
                    <a:pt x="33" y="1"/>
                    <a:pt x="1" y="33"/>
                    <a:pt x="1" y="71"/>
                  </a:cubicBezTo>
                  <a:lnTo>
                    <a:pt x="1" y="1810"/>
                  </a:lnTo>
                  <a:cubicBezTo>
                    <a:pt x="1" y="1850"/>
                    <a:pt x="33" y="1882"/>
                    <a:pt x="71" y="1882"/>
                  </a:cubicBezTo>
                  <a:cubicBezTo>
                    <a:pt x="112" y="1882"/>
                    <a:pt x="142" y="1850"/>
                    <a:pt x="142" y="1810"/>
                  </a:cubicBezTo>
                  <a:lnTo>
                    <a:pt x="142" y="71"/>
                  </a:lnTo>
                  <a:cubicBezTo>
                    <a:pt x="142" y="33"/>
                    <a:pt x="110"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0"/>
            <p:cNvSpPr/>
            <p:nvPr/>
          </p:nvSpPr>
          <p:spPr>
            <a:xfrm>
              <a:off x="3103108" y="4555640"/>
              <a:ext cx="1088740" cy="84657"/>
            </a:xfrm>
            <a:custGeom>
              <a:avLst/>
              <a:gdLst/>
              <a:ahLst/>
              <a:cxnLst/>
              <a:rect l="l" t="t" r="r" b="b"/>
              <a:pathLst>
                <a:path w="17246" h="1341" extrusionOk="0">
                  <a:moveTo>
                    <a:pt x="16582" y="0"/>
                  </a:moveTo>
                  <a:cubicBezTo>
                    <a:pt x="16581" y="0"/>
                    <a:pt x="16581" y="0"/>
                    <a:pt x="16580" y="0"/>
                  </a:cubicBezTo>
                  <a:lnTo>
                    <a:pt x="1" y="0"/>
                  </a:lnTo>
                  <a:lnTo>
                    <a:pt x="1" y="1340"/>
                  </a:lnTo>
                  <a:lnTo>
                    <a:pt x="16580" y="1340"/>
                  </a:lnTo>
                  <a:cubicBezTo>
                    <a:pt x="16948" y="1340"/>
                    <a:pt x="17245" y="1042"/>
                    <a:pt x="17245" y="675"/>
                  </a:cubicBezTo>
                  <a:lnTo>
                    <a:pt x="17245" y="663"/>
                  </a:lnTo>
                  <a:cubicBezTo>
                    <a:pt x="17245" y="298"/>
                    <a:pt x="16949" y="0"/>
                    <a:pt x="16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0"/>
            <p:cNvSpPr/>
            <p:nvPr/>
          </p:nvSpPr>
          <p:spPr>
            <a:xfrm>
              <a:off x="3103108" y="4555640"/>
              <a:ext cx="533196" cy="84657"/>
            </a:xfrm>
            <a:custGeom>
              <a:avLst/>
              <a:gdLst/>
              <a:ahLst/>
              <a:cxnLst/>
              <a:rect l="l" t="t" r="r" b="b"/>
              <a:pathLst>
                <a:path w="8446" h="1341" extrusionOk="0">
                  <a:moveTo>
                    <a:pt x="7784" y="0"/>
                  </a:moveTo>
                  <a:cubicBezTo>
                    <a:pt x="7783" y="0"/>
                    <a:pt x="7782" y="0"/>
                    <a:pt x="7782" y="0"/>
                  </a:cubicBezTo>
                  <a:lnTo>
                    <a:pt x="1" y="0"/>
                  </a:lnTo>
                  <a:lnTo>
                    <a:pt x="1" y="1340"/>
                  </a:lnTo>
                  <a:lnTo>
                    <a:pt x="7782" y="1340"/>
                  </a:lnTo>
                  <a:cubicBezTo>
                    <a:pt x="8150" y="1340"/>
                    <a:pt x="8446" y="1042"/>
                    <a:pt x="8446" y="675"/>
                  </a:cubicBezTo>
                  <a:lnTo>
                    <a:pt x="8446" y="663"/>
                  </a:lnTo>
                  <a:cubicBezTo>
                    <a:pt x="8446" y="298"/>
                    <a:pt x="8149" y="0"/>
                    <a:pt x="77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0"/>
            <p:cNvSpPr/>
            <p:nvPr/>
          </p:nvSpPr>
          <p:spPr>
            <a:xfrm>
              <a:off x="3137261" y="4640234"/>
              <a:ext cx="1148208" cy="192168"/>
            </a:xfrm>
            <a:custGeom>
              <a:avLst/>
              <a:gdLst/>
              <a:ahLst/>
              <a:cxnLst/>
              <a:rect l="l" t="t" r="r" b="b"/>
              <a:pathLst>
                <a:path w="18188" h="3044" extrusionOk="0">
                  <a:moveTo>
                    <a:pt x="1" y="0"/>
                  </a:moveTo>
                  <a:lnTo>
                    <a:pt x="1" y="3043"/>
                  </a:lnTo>
                  <a:lnTo>
                    <a:pt x="17524" y="3043"/>
                  </a:lnTo>
                  <a:cubicBezTo>
                    <a:pt x="17892" y="3043"/>
                    <a:pt x="18188" y="2745"/>
                    <a:pt x="18188" y="2379"/>
                  </a:cubicBezTo>
                  <a:lnTo>
                    <a:pt x="18188" y="664"/>
                  </a:lnTo>
                  <a:cubicBezTo>
                    <a:pt x="18188" y="297"/>
                    <a:pt x="17892" y="0"/>
                    <a:pt x="17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0"/>
            <p:cNvSpPr/>
            <p:nvPr/>
          </p:nvSpPr>
          <p:spPr>
            <a:xfrm>
              <a:off x="3137261" y="4640234"/>
              <a:ext cx="562425" cy="192168"/>
            </a:xfrm>
            <a:custGeom>
              <a:avLst/>
              <a:gdLst/>
              <a:ahLst/>
              <a:cxnLst/>
              <a:rect l="l" t="t" r="r" b="b"/>
              <a:pathLst>
                <a:path w="8909" h="3044" extrusionOk="0">
                  <a:moveTo>
                    <a:pt x="1" y="0"/>
                  </a:moveTo>
                  <a:lnTo>
                    <a:pt x="1" y="3043"/>
                  </a:lnTo>
                  <a:lnTo>
                    <a:pt x="8244" y="3043"/>
                  </a:lnTo>
                  <a:cubicBezTo>
                    <a:pt x="8611" y="3043"/>
                    <a:pt x="8908" y="2745"/>
                    <a:pt x="8908" y="2379"/>
                  </a:cubicBezTo>
                  <a:lnTo>
                    <a:pt x="8908" y="664"/>
                  </a:lnTo>
                  <a:cubicBezTo>
                    <a:pt x="8908" y="297"/>
                    <a:pt x="8611" y="0"/>
                    <a:pt x="8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0"/>
            <p:cNvSpPr/>
            <p:nvPr/>
          </p:nvSpPr>
          <p:spPr>
            <a:xfrm>
              <a:off x="3977201" y="4673629"/>
              <a:ext cx="9091" cy="126513"/>
            </a:xfrm>
            <a:custGeom>
              <a:avLst/>
              <a:gdLst/>
              <a:ahLst/>
              <a:cxnLst/>
              <a:rect l="l" t="t" r="r" b="b"/>
              <a:pathLst>
                <a:path w="144" h="2004" extrusionOk="0">
                  <a:moveTo>
                    <a:pt x="71" y="1"/>
                  </a:moveTo>
                  <a:cubicBezTo>
                    <a:pt x="32" y="1"/>
                    <a:pt x="0" y="33"/>
                    <a:pt x="0" y="72"/>
                  </a:cubicBezTo>
                  <a:lnTo>
                    <a:pt x="0" y="1933"/>
                  </a:lnTo>
                  <a:cubicBezTo>
                    <a:pt x="0" y="1971"/>
                    <a:pt x="32" y="2003"/>
                    <a:pt x="71" y="2003"/>
                  </a:cubicBezTo>
                  <a:cubicBezTo>
                    <a:pt x="111" y="2003"/>
                    <a:pt x="144" y="1971"/>
                    <a:pt x="142" y="1933"/>
                  </a:cubicBezTo>
                  <a:lnTo>
                    <a:pt x="142" y="72"/>
                  </a:lnTo>
                  <a:cubicBezTo>
                    <a:pt x="142" y="33"/>
                    <a:pt x="110"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0"/>
            <p:cNvSpPr/>
            <p:nvPr/>
          </p:nvSpPr>
          <p:spPr>
            <a:xfrm>
              <a:off x="3934904" y="4673629"/>
              <a:ext cx="8964" cy="126513"/>
            </a:xfrm>
            <a:custGeom>
              <a:avLst/>
              <a:gdLst/>
              <a:ahLst/>
              <a:cxnLst/>
              <a:rect l="l" t="t" r="r" b="b"/>
              <a:pathLst>
                <a:path w="142" h="2004" extrusionOk="0">
                  <a:moveTo>
                    <a:pt x="71" y="1"/>
                  </a:moveTo>
                  <a:cubicBezTo>
                    <a:pt x="33" y="1"/>
                    <a:pt x="1" y="33"/>
                    <a:pt x="1" y="72"/>
                  </a:cubicBezTo>
                  <a:lnTo>
                    <a:pt x="1" y="1933"/>
                  </a:lnTo>
                  <a:cubicBezTo>
                    <a:pt x="1" y="1971"/>
                    <a:pt x="33" y="2003"/>
                    <a:pt x="71" y="2003"/>
                  </a:cubicBezTo>
                  <a:cubicBezTo>
                    <a:pt x="110" y="2003"/>
                    <a:pt x="142" y="1971"/>
                    <a:pt x="142" y="1933"/>
                  </a:cubicBezTo>
                  <a:lnTo>
                    <a:pt x="142" y="72"/>
                  </a:lnTo>
                  <a:cubicBezTo>
                    <a:pt x="142" y="33"/>
                    <a:pt x="110"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0"/>
            <p:cNvSpPr/>
            <p:nvPr/>
          </p:nvSpPr>
          <p:spPr>
            <a:xfrm>
              <a:off x="3892733" y="4673629"/>
              <a:ext cx="8964" cy="126513"/>
            </a:xfrm>
            <a:custGeom>
              <a:avLst/>
              <a:gdLst/>
              <a:ahLst/>
              <a:cxnLst/>
              <a:rect l="l" t="t" r="r" b="b"/>
              <a:pathLst>
                <a:path w="142" h="2004" extrusionOk="0">
                  <a:moveTo>
                    <a:pt x="71" y="1"/>
                  </a:moveTo>
                  <a:cubicBezTo>
                    <a:pt x="32" y="1"/>
                    <a:pt x="0" y="33"/>
                    <a:pt x="0" y="72"/>
                  </a:cubicBezTo>
                  <a:lnTo>
                    <a:pt x="0" y="1933"/>
                  </a:lnTo>
                  <a:cubicBezTo>
                    <a:pt x="0" y="1971"/>
                    <a:pt x="32" y="2003"/>
                    <a:pt x="71" y="2003"/>
                  </a:cubicBezTo>
                  <a:cubicBezTo>
                    <a:pt x="109" y="2003"/>
                    <a:pt x="141" y="1971"/>
                    <a:pt x="141" y="1933"/>
                  </a:cubicBezTo>
                  <a:lnTo>
                    <a:pt x="141" y="72"/>
                  </a:lnTo>
                  <a:cubicBezTo>
                    <a:pt x="141" y="33"/>
                    <a:pt x="109"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0"/>
            <p:cNvSpPr/>
            <p:nvPr/>
          </p:nvSpPr>
          <p:spPr>
            <a:xfrm>
              <a:off x="4376937" y="4669210"/>
              <a:ext cx="1032744" cy="163128"/>
            </a:xfrm>
            <a:custGeom>
              <a:avLst/>
              <a:gdLst/>
              <a:ahLst/>
              <a:cxnLst/>
              <a:rect l="l" t="t" r="r" b="b"/>
              <a:pathLst>
                <a:path w="16359" h="2584" extrusionOk="0">
                  <a:moveTo>
                    <a:pt x="662" y="0"/>
                  </a:moveTo>
                  <a:cubicBezTo>
                    <a:pt x="296" y="0"/>
                    <a:pt x="0" y="298"/>
                    <a:pt x="0" y="665"/>
                  </a:cubicBezTo>
                  <a:lnTo>
                    <a:pt x="0" y="1918"/>
                  </a:lnTo>
                  <a:cubicBezTo>
                    <a:pt x="0" y="2285"/>
                    <a:pt x="297" y="2583"/>
                    <a:pt x="664" y="2583"/>
                  </a:cubicBezTo>
                  <a:lnTo>
                    <a:pt x="16358" y="2583"/>
                  </a:lnTo>
                  <a:lnTo>
                    <a:pt x="16358" y="0"/>
                  </a:lnTo>
                  <a:lnTo>
                    <a:pt x="664" y="0"/>
                  </a:lnTo>
                  <a:cubicBezTo>
                    <a:pt x="664" y="0"/>
                    <a:pt x="663" y="0"/>
                    <a:pt x="662" y="0"/>
                  </a:cubicBezTo>
                  <a:close/>
                </a:path>
              </a:pathLst>
            </a:custGeom>
            <a:solidFill>
              <a:srgbClr val="1D1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0"/>
            <p:cNvSpPr/>
            <p:nvPr/>
          </p:nvSpPr>
          <p:spPr>
            <a:xfrm>
              <a:off x="4903880" y="4669210"/>
              <a:ext cx="505798" cy="163128"/>
            </a:xfrm>
            <a:custGeom>
              <a:avLst/>
              <a:gdLst/>
              <a:ahLst/>
              <a:cxnLst/>
              <a:rect l="l" t="t" r="r" b="b"/>
              <a:pathLst>
                <a:path w="8012" h="2584" extrusionOk="0">
                  <a:moveTo>
                    <a:pt x="662" y="0"/>
                  </a:moveTo>
                  <a:cubicBezTo>
                    <a:pt x="295" y="0"/>
                    <a:pt x="0" y="298"/>
                    <a:pt x="0" y="665"/>
                  </a:cubicBezTo>
                  <a:lnTo>
                    <a:pt x="0" y="1918"/>
                  </a:lnTo>
                  <a:cubicBezTo>
                    <a:pt x="0" y="2285"/>
                    <a:pt x="296" y="2583"/>
                    <a:pt x="664" y="2583"/>
                  </a:cubicBezTo>
                  <a:lnTo>
                    <a:pt x="8011" y="2583"/>
                  </a:lnTo>
                  <a:lnTo>
                    <a:pt x="8011" y="0"/>
                  </a:lnTo>
                  <a:lnTo>
                    <a:pt x="664" y="0"/>
                  </a:lnTo>
                  <a:cubicBezTo>
                    <a:pt x="664" y="0"/>
                    <a:pt x="663" y="0"/>
                    <a:pt x="6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0"/>
            <p:cNvSpPr/>
            <p:nvPr/>
          </p:nvSpPr>
          <p:spPr>
            <a:xfrm>
              <a:off x="4955773" y="4709929"/>
              <a:ext cx="416658" cy="9028"/>
            </a:xfrm>
            <a:custGeom>
              <a:avLst/>
              <a:gdLst/>
              <a:ahLst/>
              <a:cxnLst/>
              <a:rect l="l" t="t" r="r" b="b"/>
              <a:pathLst>
                <a:path w="6600" h="143" extrusionOk="0">
                  <a:moveTo>
                    <a:pt x="71" y="0"/>
                  </a:moveTo>
                  <a:cubicBezTo>
                    <a:pt x="33" y="0"/>
                    <a:pt x="1" y="32"/>
                    <a:pt x="1" y="72"/>
                  </a:cubicBezTo>
                  <a:cubicBezTo>
                    <a:pt x="1" y="110"/>
                    <a:pt x="33" y="143"/>
                    <a:pt x="71" y="143"/>
                  </a:cubicBezTo>
                  <a:lnTo>
                    <a:pt x="6528" y="143"/>
                  </a:lnTo>
                  <a:cubicBezTo>
                    <a:pt x="6568" y="143"/>
                    <a:pt x="6599" y="110"/>
                    <a:pt x="6600" y="72"/>
                  </a:cubicBezTo>
                  <a:cubicBezTo>
                    <a:pt x="6600" y="32"/>
                    <a:pt x="6568" y="0"/>
                    <a:pt x="65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0"/>
            <p:cNvSpPr/>
            <p:nvPr/>
          </p:nvSpPr>
          <p:spPr>
            <a:xfrm>
              <a:off x="4955773" y="4746291"/>
              <a:ext cx="416658" cy="8964"/>
            </a:xfrm>
            <a:custGeom>
              <a:avLst/>
              <a:gdLst/>
              <a:ahLst/>
              <a:cxnLst/>
              <a:rect l="l" t="t" r="r" b="b"/>
              <a:pathLst>
                <a:path w="6600" h="142" extrusionOk="0">
                  <a:moveTo>
                    <a:pt x="71" y="1"/>
                  </a:moveTo>
                  <a:cubicBezTo>
                    <a:pt x="33" y="1"/>
                    <a:pt x="1" y="33"/>
                    <a:pt x="1" y="71"/>
                  </a:cubicBezTo>
                  <a:cubicBezTo>
                    <a:pt x="1" y="111"/>
                    <a:pt x="33" y="142"/>
                    <a:pt x="71" y="142"/>
                  </a:cubicBezTo>
                  <a:lnTo>
                    <a:pt x="6528" y="142"/>
                  </a:lnTo>
                  <a:cubicBezTo>
                    <a:pt x="6568" y="142"/>
                    <a:pt x="6600" y="111"/>
                    <a:pt x="6600" y="71"/>
                  </a:cubicBezTo>
                  <a:cubicBezTo>
                    <a:pt x="6600" y="33"/>
                    <a:pt x="6568" y="1"/>
                    <a:pt x="65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0"/>
            <p:cNvSpPr/>
            <p:nvPr/>
          </p:nvSpPr>
          <p:spPr>
            <a:xfrm>
              <a:off x="4810638" y="4709929"/>
              <a:ext cx="9154" cy="90213"/>
            </a:xfrm>
            <a:custGeom>
              <a:avLst/>
              <a:gdLst/>
              <a:ahLst/>
              <a:cxnLst/>
              <a:rect l="l" t="t" r="r" b="b"/>
              <a:pathLst>
                <a:path w="145" h="1429" extrusionOk="0">
                  <a:moveTo>
                    <a:pt x="72" y="0"/>
                  </a:moveTo>
                  <a:cubicBezTo>
                    <a:pt x="33" y="0"/>
                    <a:pt x="1" y="32"/>
                    <a:pt x="1" y="72"/>
                  </a:cubicBezTo>
                  <a:lnTo>
                    <a:pt x="1" y="1358"/>
                  </a:lnTo>
                  <a:cubicBezTo>
                    <a:pt x="1" y="1396"/>
                    <a:pt x="33" y="1428"/>
                    <a:pt x="72" y="1428"/>
                  </a:cubicBezTo>
                  <a:cubicBezTo>
                    <a:pt x="112" y="1428"/>
                    <a:pt x="144" y="1396"/>
                    <a:pt x="142" y="1358"/>
                  </a:cubicBezTo>
                  <a:lnTo>
                    <a:pt x="142" y="72"/>
                  </a:lnTo>
                  <a:cubicBezTo>
                    <a:pt x="142" y="32"/>
                    <a:pt x="110" y="0"/>
                    <a:pt x="72" y="0"/>
                  </a:cubicBezTo>
                  <a:close/>
                </a:path>
              </a:pathLst>
            </a:custGeom>
            <a:solidFill>
              <a:srgbClr val="1D1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0"/>
            <p:cNvSpPr/>
            <p:nvPr/>
          </p:nvSpPr>
          <p:spPr>
            <a:xfrm>
              <a:off x="4769225" y="4709929"/>
              <a:ext cx="9091" cy="90213"/>
            </a:xfrm>
            <a:custGeom>
              <a:avLst/>
              <a:gdLst/>
              <a:ahLst/>
              <a:cxnLst/>
              <a:rect l="l" t="t" r="r" b="b"/>
              <a:pathLst>
                <a:path w="144" h="1429" extrusionOk="0">
                  <a:moveTo>
                    <a:pt x="71" y="0"/>
                  </a:moveTo>
                  <a:cubicBezTo>
                    <a:pt x="32" y="0"/>
                    <a:pt x="0" y="32"/>
                    <a:pt x="0" y="72"/>
                  </a:cubicBezTo>
                  <a:lnTo>
                    <a:pt x="0" y="1358"/>
                  </a:lnTo>
                  <a:cubicBezTo>
                    <a:pt x="0" y="1396"/>
                    <a:pt x="32" y="1428"/>
                    <a:pt x="71" y="1428"/>
                  </a:cubicBezTo>
                  <a:cubicBezTo>
                    <a:pt x="112" y="1428"/>
                    <a:pt x="144" y="1396"/>
                    <a:pt x="143" y="1358"/>
                  </a:cubicBezTo>
                  <a:lnTo>
                    <a:pt x="143" y="72"/>
                  </a:lnTo>
                  <a:cubicBezTo>
                    <a:pt x="143" y="32"/>
                    <a:pt x="110" y="0"/>
                    <a:pt x="71" y="0"/>
                  </a:cubicBezTo>
                  <a:close/>
                </a:path>
              </a:pathLst>
            </a:custGeom>
            <a:solidFill>
              <a:srgbClr val="1D1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0"/>
            <p:cNvSpPr/>
            <p:nvPr/>
          </p:nvSpPr>
          <p:spPr>
            <a:xfrm>
              <a:off x="4087930" y="4165058"/>
              <a:ext cx="1113550" cy="148103"/>
            </a:xfrm>
            <a:custGeom>
              <a:avLst/>
              <a:gdLst/>
              <a:ahLst/>
              <a:cxnLst/>
              <a:rect l="l" t="t" r="r" b="b"/>
              <a:pathLst>
                <a:path w="17639" h="2346" extrusionOk="0">
                  <a:moveTo>
                    <a:pt x="0" y="1"/>
                  </a:moveTo>
                  <a:lnTo>
                    <a:pt x="0" y="2345"/>
                  </a:lnTo>
                  <a:lnTo>
                    <a:pt x="16974" y="2345"/>
                  </a:lnTo>
                  <a:cubicBezTo>
                    <a:pt x="17342" y="2345"/>
                    <a:pt x="17639" y="2047"/>
                    <a:pt x="17639" y="1680"/>
                  </a:cubicBezTo>
                  <a:lnTo>
                    <a:pt x="17639" y="666"/>
                  </a:lnTo>
                  <a:cubicBezTo>
                    <a:pt x="17639" y="299"/>
                    <a:pt x="17342" y="2"/>
                    <a:pt x="169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0"/>
            <p:cNvSpPr/>
            <p:nvPr/>
          </p:nvSpPr>
          <p:spPr>
            <a:xfrm>
              <a:off x="4087867" y="4165058"/>
              <a:ext cx="545443" cy="148103"/>
            </a:xfrm>
            <a:custGeom>
              <a:avLst/>
              <a:gdLst/>
              <a:ahLst/>
              <a:cxnLst/>
              <a:rect l="l" t="t" r="r" b="b"/>
              <a:pathLst>
                <a:path w="8640" h="2346" extrusionOk="0">
                  <a:moveTo>
                    <a:pt x="0" y="1"/>
                  </a:moveTo>
                  <a:lnTo>
                    <a:pt x="0" y="2345"/>
                  </a:lnTo>
                  <a:lnTo>
                    <a:pt x="7975" y="2345"/>
                  </a:lnTo>
                  <a:cubicBezTo>
                    <a:pt x="8343" y="2345"/>
                    <a:pt x="8639" y="2047"/>
                    <a:pt x="8639" y="1680"/>
                  </a:cubicBezTo>
                  <a:lnTo>
                    <a:pt x="8639" y="666"/>
                  </a:lnTo>
                  <a:cubicBezTo>
                    <a:pt x="8639" y="299"/>
                    <a:pt x="8343" y="2"/>
                    <a:pt x="79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0"/>
            <p:cNvSpPr/>
            <p:nvPr/>
          </p:nvSpPr>
          <p:spPr>
            <a:xfrm>
              <a:off x="4147335" y="4198328"/>
              <a:ext cx="447781" cy="8964"/>
            </a:xfrm>
            <a:custGeom>
              <a:avLst/>
              <a:gdLst/>
              <a:ahLst/>
              <a:cxnLst/>
              <a:rect l="l" t="t" r="r" b="b"/>
              <a:pathLst>
                <a:path w="7093" h="142" extrusionOk="0">
                  <a:moveTo>
                    <a:pt x="71" y="0"/>
                  </a:moveTo>
                  <a:cubicBezTo>
                    <a:pt x="33" y="0"/>
                    <a:pt x="1" y="32"/>
                    <a:pt x="1" y="71"/>
                  </a:cubicBezTo>
                  <a:cubicBezTo>
                    <a:pt x="1" y="109"/>
                    <a:pt x="33" y="141"/>
                    <a:pt x="71" y="141"/>
                  </a:cubicBezTo>
                  <a:lnTo>
                    <a:pt x="7022" y="141"/>
                  </a:lnTo>
                  <a:cubicBezTo>
                    <a:pt x="7063" y="141"/>
                    <a:pt x="7093" y="109"/>
                    <a:pt x="7093" y="71"/>
                  </a:cubicBezTo>
                  <a:cubicBezTo>
                    <a:pt x="7093" y="32"/>
                    <a:pt x="7061" y="0"/>
                    <a:pt x="70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0"/>
            <p:cNvSpPr/>
            <p:nvPr/>
          </p:nvSpPr>
          <p:spPr>
            <a:xfrm>
              <a:off x="4147335" y="4234627"/>
              <a:ext cx="447781" cy="9028"/>
            </a:xfrm>
            <a:custGeom>
              <a:avLst/>
              <a:gdLst/>
              <a:ahLst/>
              <a:cxnLst/>
              <a:rect l="l" t="t" r="r" b="b"/>
              <a:pathLst>
                <a:path w="7093" h="143" extrusionOk="0">
                  <a:moveTo>
                    <a:pt x="71" y="1"/>
                  </a:moveTo>
                  <a:cubicBezTo>
                    <a:pt x="33" y="1"/>
                    <a:pt x="1" y="33"/>
                    <a:pt x="1" y="72"/>
                  </a:cubicBezTo>
                  <a:cubicBezTo>
                    <a:pt x="1" y="111"/>
                    <a:pt x="33" y="143"/>
                    <a:pt x="71" y="143"/>
                  </a:cubicBezTo>
                  <a:lnTo>
                    <a:pt x="7022" y="143"/>
                  </a:lnTo>
                  <a:cubicBezTo>
                    <a:pt x="7063" y="143"/>
                    <a:pt x="7093" y="111"/>
                    <a:pt x="7093" y="72"/>
                  </a:cubicBezTo>
                  <a:cubicBezTo>
                    <a:pt x="7093" y="33"/>
                    <a:pt x="7061" y="1"/>
                    <a:pt x="7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0"/>
            <p:cNvSpPr/>
            <p:nvPr/>
          </p:nvSpPr>
          <p:spPr>
            <a:xfrm>
              <a:off x="3958135" y="4522687"/>
              <a:ext cx="1148082" cy="101766"/>
            </a:xfrm>
            <a:custGeom>
              <a:avLst/>
              <a:gdLst/>
              <a:ahLst/>
              <a:cxnLst/>
              <a:rect l="l" t="t" r="r" b="b"/>
              <a:pathLst>
                <a:path w="18186" h="1612" extrusionOk="0">
                  <a:moveTo>
                    <a:pt x="665" y="0"/>
                  </a:moveTo>
                  <a:cubicBezTo>
                    <a:pt x="297" y="0"/>
                    <a:pt x="1" y="298"/>
                    <a:pt x="1" y="665"/>
                  </a:cubicBezTo>
                  <a:lnTo>
                    <a:pt x="1" y="947"/>
                  </a:lnTo>
                  <a:cubicBezTo>
                    <a:pt x="1" y="1313"/>
                    <a:pt x="297" y="1611"/>
                    <a:pt x="665" y="1611"/>
                  </a:cubicBezTo>
                  <a:lnTo>
                    <a:pt x="18185" y="1611"/>
                  </a:lnTo>
                  <a:lnTo>
                    <a:pt x="181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0"/>
            <p:cNvSpPr/>
            <p:nvPr/>
          </p:nvSpPr>
          <p:spPr>
            <a:xfrm>
              <a:off x="4543915" y="4522687"/>
              <a:ext cx="562299" cy="101766"/>
            </a:xfrm>
            <a:custGeom>
              <a:avLst/>
              <a:gdLst/>
              <a:ahLst/>
              <a:cxnLst/>
              <a:rect l="l" t="t" r="r" b="b"/>
              <a:pathLst>
                <a:path w="8907" h="1612" extrusionOk="0">
                  <a:moveTo>
                    <a:pt x="664" y="0"/>
                  </a:moveTo>
                  <a:cubicBezTo>
                    <a:pt x="297" y="0"/>
                    <a:pt x="0" y="298"/>
                    <a:pt x="0" y="665"/>
                  </a:cubicBezTo>
                  <a:lnTo>
                    <a:pt x="0" y="947"/>
                  </a:lnTo>
                  <a:cubicBezTo>
                    <a:pt x="0" y="1313"/>
                    <a:pt x="296" y="1611"/>
                    <a:pt x="664" y="1611"/>
                  </a:cubicBezTo>
                  <a:lnTo>
                    <a:pt x="8906" y="1611"/>
                  </a:lnTo>
                  <a:lnTo>
                    <a:pt x="89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0"/>
            <p:cNvSpPr/>
            <p:nvPr/>
          </p:nvSpPr>
          <p:spPr>
            <a:xfrm>
              <a:off x="4135530" y="4313097"/>
              <a:ext cx="1148208" cy="209592"/>
            </a:xfrm>
            <a:custGeom>
              <a:avLst/>
              <a:gdLst/>
              <a:ahLst/>
              <a:cxnLst/>
              <a:rect l="l" t="t" r="r" b="b"/>
              <a:pathLst>
                <a:path w="18188" h="3320" extrusionOk="0">
                  <a:moveTo>
                    <a:pt x="665" y="0"/>
                  </a:moveTo>
                  <a:cubicBezTo>
                    <a:pt x="299" y="0"/>
                    <a:pt x="0" y="299"/>
                    <a:pt x="0" y="665"/>
                  </a:cubicBezTo>
                  <a:lnTo>
                    <a:pt x="0" y="2655"/>
                  </a:lnTo>
                  <a:cubicBezTo>
                    <a:pt x="0" y="3022"/>
                    <a:pt x="298" y="3319"/>
                    <a:pt x="665" y="3319"/>
                  </a:cubicBezTo>
                  <a:lnTo>
                    <a:pt x="18187" y="3319"/>
                  </a:lnTo>
                  <a:lnTo>
                    <a:pt x="181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0"/>
            <p:cNvSpPr/>
            <p:nvPr/>
          </p:nvSpPr>
          <p:spPr>
            <a:xfrm>
              <a:off x="4721309" y="4313097"/>
              <a:ext cx="562425" cy="209592"/>
            </a:xfrm>
            <a:custGeom>
              <a:avLst/>
              <a:gdLst/>
              <a:ahLst/>
              <a:cxnLst/>
              <a:rect l="l" t="t" r="r" b="b"/>
              <a:pathLst>
                <a:path w="8909" h="3320" extrusionOk="0">
                  <a:moveTo>
                    <a:pt x="665" y="0"/>
                  </a:moveTo>
                  <a:cubicBezTo>
                    <a:pt x="298" y="0"/>
                    <a:pt x="1" y="299"/>
                    <a:pt x="1" y="665"/>
                  </a:cubicBezTo>
                  <a:lnTo>
                    <a:pt x="1" y="2655"/>
                  </a:lnTo>
                  <a:cubicBezTo>
                    <a:pt x="1" y="3022"/>
                    <a:pt x="298" y="3319"/>
                    <a:pt x="666" y="3319"/>
                  </a:cubicBezTo>
                  <a:lnTo>
                    <a:pt x="8908" y="3319"/>
                  </a:lnTo>
                  <a:lnTo>
                    <a:pt x="89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0"/>
            <p:cNvSpPr/>
            <p:nvPr/>
          </p:nvSpPr>
          <p:spPr>
            <a:xfrm>
              <a:off x="4778694" y="4362654"/>
              <a:ext cx="447718" cy="8964"/>
            </a:xfrm>
            <a:custGeom>
              <a:avLst/>
              <a:gdLst/>
              <a:ahLst/>
              <a:cxnLst/>
              <a:rect l="l" t="t" r="r" b="b"/>
              <a:pathLst>
                <a:path w="7092" h="142" extrusionOk="0">
                  <a:moveTo>
                    <a:pt x="71" y="0"/>
                  </a:moveTo>
                  <a:cubicBezTo>
                    <a:pt x="32" y="0"/>
                    <a:pt x="0" y="31"/>
                    <a:pt x="0" y="71"/>
                  </a:cubicBezTo>
                  <a:cubicBezTo>
                    <a:pt x="0" y="110"/>
                    <a:pt x="32" y="142"/>
                    <a:pt x="71" y="142"/>
                  </a:cubicBezTo>
                  <a:lnTo>
                    <a:pt x="7021" y="142"/>
                  </a:lnTo>
                  <a:cubicBezTo>
                    <a:pt x="7060" y="142"/>
                    <a:pt x="7091" y="110"/>
                    <a:pt x="7091" y="71"/>
                  </a:cubicBezTo>
                  <a:cubicBezTo>
                    <a:pt x="7091" y="31"/>
                    <a:pt x="7059" y="0"/>
                    <a:pt x="70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0"/>
            <p:cNvSpPr/>
            <p:nvPr/>
          </p:nvSpPr>
          <p:spPr>
            <a:xfrm>
              <a:off x="4778694" y="4398953"/>
              <a:ext cx="447718" cy="9091"/>
            </a:xfrm>
            <a:custGeom>
              <a:avLst/>
              <a:gdLst/>
              <a:ahLst/>
              <a:cxnLst/>
              <a:rect l="l" t="t" r="r" b="b"/>
              <a:pathLst>
                <a:path w="7092" h="144" extrusionOk="0">
                  <a:moveTo>
                    <a:pt x="71" y="1"/>
                  </a:moveTo>
                  <a:cubicBezTo>
                    <a:pt x="32" y="1"/>
                    <a:pt x="0" y="33"/>
                    <a:pt x="0" y="71"/>
                  </a:cubicBezTo>
                  <a:cubicBezTo>
                    <a:pt x="0" y="111"/>
                    <a:pt x="32" y="143"/>
                    <a:pt x="71" y="143"/>
                  </a:cubicBezTo>
                  <a:lnTo>
                    <a:pt x="7021" y="143"/>
                  </a:lnTo>
                  <a:cubicBezTo>
                    <a:pt x="7060" y="143"/>
                    <a:pt x="7091" y="112"/>
                    <a:pt x="7091" y="71"/>
                  </a:cubicBezTo>
                  <a:cubicBezTo>
                    <a:pt x="7091" y="33"/>
                    <a:pt x="7059" y="1"/>
                    <a:pt x="7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0"/>
            <p:cNvSpPr/>
            <p:nvPr/>
          </p:nvSpPr>
          <p:spPr>
            <a:xfrm>
              <a:off x="4778694" y="4435379"/>
              <a:ext cx="447718" cy="9028"/>
            </a:xfrm>
            <a:custGeom>
              <a:avLst/>
              <a:gdLst/>
              <a:ahLst/>
              <a:cxnLst/>
              <a:rect l="l" t="t" r="r" b="b"/>
              <a:pathLst>
                <a:path w="7092" h="143" extrusionOk="0">
                  <a:moveTo>
                    <a:pt x="71" y="0"/>
                  </a:moveTo>
                  <a:cubicBezTo>
                    <a:pt x="32" y="0"/>
                    <a:pt x="0" y="32"/>
                    <a:pt x="0" y="71"/>
                  </a:cubicBezTo>
                  <a:cubicBezTo>
                    <a:pt x="0" y="111"/>
                    <a:pt x="32" y="143"/>
                    <a:pt x="71" y="143"/>
                  </a:cubicBezTo>
                  <a:lnTo>
                    <a:pt x="7021" y="143"/>
                  </a:lnTo>
                  <a:cubicBezTo>
                    <a:pt x="7060" y="143"/>
                    <a:pt x="7091" y="111"/>
                    <a:pt x="7091" y="71"/>
                  </a:cubicBezTo>
                  <a:cubicBezTo>
                    <a:pt x="7091" y="32"/>
                    <a:pt x="7059" y="0"/>
                    <a:pt x="70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0"/>
            <p:cNvSpPr/>
            <p:nvPr/>
          </p:nvSpPr>
          <p:spPr>
            <a:xfrm>
              <a:off x="4220376" y="4379257"/>
              <a:ext cx="362556" cy="72978"/>
            </a:xfrm>
            <a:custGeom>
              <a:avLst/>
              <a:gdLst/>
              <a:ahLst/>
              <a:cxnLst/>
              <a:rect l="l" t="t" r="r" b="b"/>
              <a:pathLst>
                <a:path w="5743" h="1156" extrusionOk="0">
                  <a:moveTo>
                    <a:pt x="5601" y="141"/>
                  </a:moveTo>
                  <a:lnTo>
                    <a:pt x="5601" y="1012"/>
                  </a:lnTo>
                  <a:lnTo>
                    <a:pt x="144" y="1012"/>
                  </a:lnTo>
                  <a:lnTo>
                    <a:pt x="144" y="141"/>
                  </a:lnTo>
                  <a:close/>
                  <a:moveTo>
                    <a:pt x="72" y="1"/>
                  </a:moveTo>
                  <a:cubicBezTo>
                    <a:pt x="33" y="1"/>
                    <a:pt x="1" y="33"/>
                    <a:pt x="1" y="71"/>
                  </a:cubicBezTo>
                  <a:lnTo>
                    <a:pt x="1" y="1085"/>
                  </a:lnTo>
                  <a:cubicBezTo>
                    <a:pt x="1" y="1124"/>
                    <a:pt x="33" y="1156"/>
                    <a:pt x="72" y="1156"/>
                  </a:cubicBezTo>
                  <a:lnTo>
                    <a:pt x="5672" y="1156"/>
                  </a:lnTo>
                  <a:cubicBezTo>
                    <a:pt x="5710" y="1156"/>
                    <a:pt x="5742" y="1124"/>
                    <a:pt x="5742" y="1085"/>
                  </a:cubicBezTo>
                  <a:lnTo>
                    <a:pt x="5742" y="71"/>
                  </a:lnTo>
                  <a:cubicBezTo>
                    <a:pt x="5742" y="33"/>
                    <a:pt x="5710" y="1"/>
                    <a:pt x="5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0"/>
            <p:cNvSpPr/>
            <p:nvPr/>
          </p:nvSpPr>
          <p:spPr>
            <a:xfrm>
              <a:off x="4032944" y="4624325"/>
              <a:ext cx="1139307" cy="208013"/>
            </a:xfrm>
            <a:custGeom>
              <a:avLst/>
              <a:gdLst/>
              <a:ahLst/>
              <a:cxnLst/>
              <a:rect l="l" t="t" r="r" b="b"/>
              <a:pathLst>
                <a:path w="18047" h="3295" extrusionOk="0">
                  <a:moveTo>
                    <a:pt x="661" y="0"/>
                  </a:moveTo>
                  <a:cubicBezTo>
                    <a:pt x="297" y="1"/>
                    <a:pt x="1" y="296"/>
                    <a:pt x="1" y="660"/>
                  </a:cubicBezTo>
                  <a:lnTo>
                    <a:pt x="1" y="2634"/>
                  </a:lnTo>
                  <a:cubicBezTo>
                    <a:pt x="1" y="2998"/>
                    <a:pt x="297" y="3294"/>
                    <a:pt x="661" y="3294"/>
                  </a:cubicBezTo>
                  <a:lnTo>
                    <a:pt x="18046" y="3294"/>
                  </a:lnTo>
                  <a:lnTo>
                    <a:pt x="180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0"/>
            <p:cNvSpPr/>
            <p:nvPr/>
          </p:nvSpPr>
          <p:spPr>
            <a:xfrm>
              <a:off x="4614242" y="4624325"/>
              <a:ext cx="558006" cy="208013"/>
            </a:xfrm>
            <a:custGeom>
              <a:avLst/>
              <a:gdLst/>
              <a:ahLst/>
              <a:cxnLst/>
              <a:rect l="l" t="t" r="r" b="b"/>
              <a:pathLst>
                <a:path w="8839" h="3295" extrusionOk="0">
                  <a:moveTo>
                    <a:pt x="659" y="0"/>
                  </a:moveTo>
                  <a:cubicBezTo>
                    <a:pt x="296" y="1"/>
                    <a:pt x="1" y="296"/>
                    <a:pt x="1" y="660"/>
                  </a:cubicBezTo>
                  <a:lnTo>
                    <a:pt x="1" y="2634"/>
                  </a:lnTo>
                  <a:cubicBezTo>
                    <a:pt x="1" y="2998"/>
                    <a:pt x="296" y="3294"/>
                    <a:pt x="659" y="3294"/>
                  </a:cubicBezTo>
                  <a:lnTo>
                    <a:pt x="8838" y="3294"/>
                  </a:lnTo>
                  <a:lnTo>
                    <a:pt x="88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0"/>
            <p:cNvSpPr/>
            <p:nvPr/>
          </p:nvSpPr>
          <p:spPr>
            <a:xfrm>
              <a:off x="4680023" y="4687518"/>
              <a:ext cx="447718" cy="8964"/>
            </a:xfrm>
            <a:custGeom>
              <a:avLst/>
              <a:gdLst/>
              <a:ahLst/>
              <a:cxnLst/>
              <a:rect l="l" t="t" r="r" b="b"/>
              <a:pathLst>
                <a:path w="7092" h="142" extrusionOk="0">
                  <a:moveTo>
                    <a:pt x="71" y="0"/>
                  </a:moveTo>
                  <a:cubicBezTo>
                    <a:pt x="32" y="0"/>
                    <a:pt x="0" y="32"/>
                    <a:pt x="0" y="71"/>
                  </a:cubicBezTo>
                  <a:cubicBezTo>
                    <a:pt x="0" y="109"/>
                    <a:pt x="32" y="141"/>
                    <a:pt x="71" y="141"/>
                  </a:cubicBezTo>
                  <a:lnTo>
                    <a:pt x="7021" y="141"/>
                  </a:lnTo>
                  <a:cubicBezTo>
                    <a:pt x="7060" y="141"/>
                    <a:pt x="7092" y="109"/>
                    <a:pt x="7092" y="71"/>
                  </a:cubicBezTo>
                  <a:cubicBezTo>
                    <a:pt x="7092" y="32"/>
                    <a:pt x="7060" y="0"/>
                    <a:pt x="70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0"/>
            <p:cNvSpPr/>
            <p:nvPr/>
          </p:nvSpPr>
          <p:spPr>
            <a:xfrm>
              <a:off x="4680023" y="4723880"/>
              <a:ext cx="447718" cy="8964"/>
            </a:xfrm>
            <a:custGeom>
              <a:avLst/>
              <a:gdLst/>
              <a:ahLst/>
              <a:cxnLst/>
              <a:rect l="l" t="t" r="r" b="b"/>
              <a:pathLst>
                <a:path w="7092" h="142" extrusionOk="0">
                  <a:moveTo>
                    <a:pt x="71" y="1"/>
                  </a:moveTo>
                  <a:cubicBezTo>
                    <a:pt x="32" y="1"/>
                    <a:pt x="0" y="32"/>
                    <a:pt x="0" y="71"/>
                  </a:cubicBezTo>
                  <a:cubicBezTo>
                    <a:pt x="0" y="110"/>
                    <a:pt x="32" y="142"/>
                    <a:pt x="71" y="142"/>
                  </a:cubicBezTo>
                  <a:lnTo>
                    <a:pt x="7021" y="142"/>
                  </a:lnTo>
                  <a:cubicBezTo>
                    <a:pt x="7060" y="142"/>
                    <a:pt x="7092" y="110"/>
                    <a:pt x="7092" y="71"/>
                  </a:cubicBezTo>
                  <a:cubicBezTo>
                    <a:pt x="7092" y="32"/>
                    <a:pt x="7060" y="1"/>
                    <a:pt x="7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0"/>
            <p:cNvSpPr/>
            <p:nvPr/>
          </p:nvSpPr>
          <p:spPr>
            <a:xfrm>
              <a:off x="4680023" y="4760243"/>
              <a:ext cx="447718" cy="9028"/>
            </a:xfrm>
            <a:custGeom>
              <a:avLst/>
              <a:gdLst/>
              <a:ahLst/>
              <a:cxnLst/>
              <a:rect l="l" t="t" r="r" b="b"/>
              <a:pathLst>
                <a:path w="7092" h="143" extrusionOk="0">
                  <a:moveTo>
                    <a:pt x="71" y="0"/>
                  </a:moveTo>
                  <a:cubicBezTo>
                    <a:pt x="32" y="0"/>
                    <a:pt x="0" y="32"/>
                    <a:pt x="0" y="71"/>
                  </a:cubicBezTo>
                  <a:cubicBezTo>
                    <a:pt x="0" y="110"/>
                    <a:pt x="32" y="142"/>
                    <a:pt x="71" y="142"/>
                  </a:cubicBezTo>
                  <a:lnTo>
                    <a:pt x="7021" y="142"/>
                  </a:lnTo>
                  <a:cubicBezTo>
                    <a:pt x="7060" y="142"/>
                    <a:pt x="7092" y="110"/>
                    <a:pt x="7092" y="71"/>
                  </a:cubicBezTo>
                  <a:cubicBezTo>
                    <a:pt x="7092" y="32"/>
                    <a:pt x="7060" y="0"/>
                    <a:pt x="70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0"/>
            <p:cNvSpPr/>
            <p:nvPr/>
          </p:nvSpPr>
          <p:spPr>
            <a:xfrm>
              <a:off x="4112614" y="4694336"/>
              <a:ext cx="405421" cy="60920"/>
            </a:xfrm>
            <a:custGeom>
              <a:avLst/>
              <a:gdLst/>
              <a:ahLst/>
              <a:cxnLst/>
              <a:rect l="l" t="t" r="r" b="b"/>
              <a:pathLst>
                <a:path w="6422" h="965" extrusionOk="0">
                  <a:moveTo>
                    <a:pt x="6278" y="140"/>
                  </a:moveTo>
                  <a:lnTo>
                    <a:pt x="6278" y="823"/>
                  </a:lnTo>
                  <a:lnTo>
                    <a:pt x="143" y="823"/>
                  </a:lnTo>
                  <a:lnTo>
                    <a:pt x="143" y="140"/>
                  </a:lnTo>
                  <a:close/>
                  <a:moveTo>
                    <a:pt x="72" y="0"/>
                  </a:moveTo>
                  <a:cubicBezTo>
                    <a:pt x="33" y="0"/>
                    <a:pt x="1" y="32"/>
                    <a:pt x="1" y="71"/>
                  </a:cubicBezTo>
                  <a:lnTo>
                    <a:pt x="1" y="894"/>
                  </a:lnTo>
                  <a:cubicBezTo>
                    <a:pt x="1" y="934"/>
                    <a:pt x="33" y="965"/>
                    <a:pt x="72" y="965"/>
                  </a:cubicBezTo>
                  <a:lnTo>
                    <a:pt x="6351" y="965"/>
                  </a:lnTo>
                  <a:cubicBezTo>
                    <a:pt x="6389" y="965"/>
                    <a:pt x="6421" y="934"/>
                    <a:pt x="6421" y="894"/>
                  </a:cubicBezTo>
                  <a:lnTo>
                    <a:pt x="6421" y="71"/>
                  </a:lnTo>
                  <a:cubicBezTo>
                    <a:pt x="6421" y="32"/>
                    <a:pt x="6389" y="0"/>
                    <a:pt x="6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0"/>
            <p:cNvSpPr/>
            <p:nvPr/>
          </p:nvSpPr>
          <p:spPr>
            <a:xfrm>
              <a:off x="3076088" y="2947102"/>
              <a:ext cx="700806" cy="1728057"/>
            </a:xfrm>
            <a:custGeom>
              <a:avLst/>
              <a:gdLst/>
              <a:ahLst/>
              <a:cxnLst/>
              <a:rect l="l" t="t" r="r" b="b"/>
              <a:pathLst>
                <a:path w="11101" h="27373" extrusionOk="0">
                  <a:moveTo>
                    <a:pt x="5990" y="1"/>
                  </a:moveTo>
                  <a:lnTo>
                    <a:pt x="1" y="5502"/>
                  </a:lnTo>
                  <a:lnTo>
                    <a:pt x="2031" y="14531"/>
                  </a:lnTo>
                  <a:cubicBezTo>
                    <a:pt x="2031" y="14531"/>
                    <a:pt x="2359" y="16870"/>
                    <a:pt x="3007" y="19948"/>
                  </a:cubicBezTo>
                  <a:cubicBezTo>
                    <a:pt x="3491" y="22234"/>
                    <a:pt x="4151" y="24928"/>
                    <a:pt x="4984" y="27372"/>
                  </a:cubicBezTo>
                  <a:lnTo>
                    <a:pt x="11101" y="27372"/>
                  </a:lnTo>
                  <a:cubicBezTo>
                    <a:pt x="11101" y="27372"/>
                    <a:pt x="10290" y="23688"/>
                    <a:pt x="9445" y="19218"/>
                  </a:cubicBezTo>
                  <a:cubicBezTo>
                    <a:pt x="9090" y="17329"/>
                    <a:pt x="8726" y="15298"/>
                    <a:pt x="8414" y="13346"/>
                  </a:cubicBezTo>
                  <a:cubicBezTo>
                    <a:pt x="7644" y="8502"/>
                    <a:pt x="5990" y="1"/>
                    <a:pt x="5990" y="1"/>
                  </a:cubicBezTo>
                  <a:close/>
                </a:path>
              </a:pathLst>
            </a:custGeom>
            <a:solidFill>
              <a:srgbClr val="FFC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0"/>
            <p:cNvSpPr/>
            <p:nvPr/>
          </p:nvSpPr>
          <p:spPr>
            <a:xfrm>
              <a:off x="3452846" y="3725993"/>
              <a:ext cx="119884" cy="41603"/>
            </a:xfrm>
            <a:custGeom>
              <a:avLst/>
              <a:gdLst/>
              <a:ahLst/>
              <a:cxnLst/>
              <a:rect l="l" t="t" r="r" b="b"/>
              <a:pathLst>
                <a:path w="1899" h="659" extrusionOk="0">
                  <a:moveTo>
                    <a:pt x="81" y="1"/>
                  </a:moveTo>
                  <a:cubicBezTo>
                    <a:pt x="65" y="1"/>
                    <a:pt x="49" y="6"/>
                    <a:pt x="36" y="16"/>
                  </a:cubicBezTo>
                  <a:cubicBezTo>
                    <a:pt x="5" y="40"/>
                    <a:pt x="1" y="86"/>
                    <a:pt x="26" y="117"/>
                  </a:cubicBezTo>
                  <a:cubicBezTo>
                    <a:pt x="305" y="466"/>
                    <a:pt x="750" y="658"/>
                    <a:pt x="1192" y="658"/>
                  </a:cubicBezTo>
                  <a:cubicBezTo>
                    <a:pt x="1419" y="658"/>
                    <a:pt x="1647" y="607"/>
                    <a:pt x="1848" y="502"/>
                  </a:cubicBezTo>
                  <a:cubicBezTo>
                    <a:pt x="1883" y="483"/>
                    <a:pt x="1898" y="440"/>
                    <a:pt x="1879" y="406"/>
                  </a:cubicBezTo>
                  <a:cubicBezTo>
                    <a:pt x="1866" y="380"/>
                    <a:pt x="1842" y="367"/>
                    <a:pt x="1816" y="367"/>
                  </a:cubicBezTo>
                  <a:cubicBezTo>
                    <a:pt x="1805" y="367"/>
                    <a:pt x="1794" y="370"/>
                    <a:pt x="1783" y="375"/>
                  </a:cubicBezTo>
                  <a:cubicBezTo>
                    <a:pt x="1600" y="470"/>
                    <a:pt x="1396" y="516"/>
                    <a:pt x="1191" y="516"/>
                  </a:cubicBezTo>
                  <a:cubicBezTo>
                    <a:pt x="791" y="516"/>
                    <a:pt x="389" y="342"/>
                    <a:pt x="136" y="27"/>
                  </a:cubicBezTo>
                  <a:cubicBezTo>
                    <a:pt x="122" y="10"/>
                    <a:pt x="102" y="1"/>
                    <a:pt x="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0"/>
            <p:cNvSpPr/>
            <p:nvPr/>
          </p:nvSpPr>
          <p:spPr>
            <a:xfrm>
              <a:off x="3265919" y="4160197"/>
              <a:ext cx="510974" cy="514951"/>
            </a:xfrm>
            <a:custGeom>
              <a:avLst/>
              <a:gdLst/>
              <a:ahLst/>
              <a:cxnLst/>
              <a:rect l="l" t="t" r="r" b="b"/>
              <a:pathLst>
                <a:path w="8094" h="8157" extrusionOk="0">
                  <a:moveTo>
                    <a:pt x="6439" y="1"/>
                  </a:moveTo>
                  <a:lnTo>
                    <a:pt x="0" y="732"/>
                  </a:lnTo>
                  <a:cubicBezTo>
                    <a:pt x="484" y="3018"/>
                    <a:pt x="1144" y="5712"/>
                    <a:pt x="1977" y="8156"/>
                  </a:cubicBezTo>
                  <a:lnTo>
                    <a:pt x="8094" y="8156"/>
                  </a:lnTo>
                  <a:cubicBezTo>
                    <a:pt x="8094" y="8156"/>
                    <a:pt x="7283" y="4472"/>
                    <a:pt x="64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0"/>
            <p:cNvSpPr/>
            <p:nvPr/>
          </p:nvSpPr>
          <p:spPr>
            <a:xfrm>
              <a:off x="3312824" y="4295295"/>
              <a:ext cx="381621" cy="40088"/>
            </a:xfrm>
            <a:custGeom>
              <a:avLst/>
              <a:gdLst/>
              <a:ahLst/>
              <a:cxnLst/>
              <a:rect l="l" t="t" r="r" b="b"/>
              <a:pathLst>
                <a:path w="6045" h="635" extrusionOk="0">
                  <a:moveTo>
                    <a:pt x="5973" y="1"/>
                  </a:moveTo>
                  <a:cubicBezTo>
                    <a:pt x="5971" y="1"/>
                    <a:pt x="5969" y="1"/>
                    <a:pt x="5967" y="1"/>
                  </a:cubicBezTo>
                  <a:lnTo>
                    <a:pt x="69" y="492"/>
                  </a:lnTo>
                  <a:cubicBezTo>
                    <a:pt x="30" y="495"/>
                    <a:pt x="1" y="529"/>
                    <a:pt x="4" y="568"/>
                  </a:cubicBezTo>
                  <a:cubicBezTo>
                    <a:pt x="6" y="605"/>
                    <a:pt x="38" y="634"/>
                    <a:pt x="75" y="634"/>
                  </a:cubicBezTo>
                  <a:lnTo>
                    <a:pt x="80" y="634"/>
                  </a:lnTo>
                  <a:lnTo>
                    <a:pt x="5977" y="143"/>
                  </a:lnTo>
                  <a:cubicBezTo>
                    <a:pt x="6017" y="140"/>
                    <a:pt x="6045" y="106"/>
                    <a:pt x="6043" y="67"/>
                  </a:cubicBezTo>
                  <a:cubicBezTo>
                    <a:pt x="6041" y="29"/>
                    <a:pt x="6010" y="1"/>
                    <a:pt x="59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0"/>
            <p:cNvSpPr/>
            <p:nvPr/>
          </p:nvSpPr>
          <p:spPr>
            <a:xfrm>
              <a:off x="3368063" y="4565615"/>
              <a:ext cx="484712" cy="266787"/>
            </a:xfrm>
            <a:custGeom>
              <a:avLst/>
              <a:gdLst/>
              <a:ahLst/>
              <a:cxnLst/>
              <a:rect l="l" t="t" r="r" b="b"/>
              <a:pathLst>
                <a:path w="7678" h="4226" extrusionOk="0">
                  <a:moveTo>
                    <a:pt x="5638" y="1"/>
                  </a:moveTo>
                  <a:cubicBezTo>
                    <a:pt x="5425" y="1"/>
                    <a:pt x="5211" y="92"/>
                    <a:pt x="5060" y="288"/>
                  </a:cubicBezTo>
                  <a:lnTo>
                    <a:pt x="4363" y="1194"/>
                  </a:lnTo>
                  <a:lnTo>
                    <a:pt x="1" y="1077"/>
                  </a:lnTo>
                  <a:lnTo>
                    <a:pt x="1" y="1077"/>
                  </a:lnTo>
                  <a:lnTo>
                    <a:pt x="926" y="4225"/>
                  </a:lnTo>
                  <a:lnTo>
                    <a:pt x="7335" y="4225"/>
                  </a:lnTo>
                  <a:cubicBezTo>
                    <a:pt x="7554" y="4225"/>
                    <a:pt x="7678" y="3974"/>
                    <a:pt x="7546" y="3800"/>
                  </a:cubicBezTo>
                  <a:lnTo>
                    <a:pt x="7442" y="3662"/>
                  </a:lnTo>
                  <a:cubicBezTo>
                    <a:pt x="7039" y="3131"/>
                    <a:pt x="6760" y="2517"/>
                    <a:pt x="6626" y="1866"/>
                  </a:cubicBezTo>
                  <a:lnTo>
                    <a:pt x="6359" y="586"/>
                  </a:lnTo>
                  <a:cubicBezTo>
                    <a:pt x="6282" y="214"/>
                    <a:pt x="5963" y="1"/>
                    <a:pt x="56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0"/>
            <p:cNvSpPr/>
            <p:nvPr/>
          </p:nvSpPr>
          <p:spPr>
            <a:xfrm>
              <a:off x="3422544" y="4790861"/>
              <a:ext cx="424991" cy="31754"/>
            </a:xfrm>
            <a:custGeom>
              <a:avLst/>
              <a:gdLst/>
              <a:ahLst/>
              <a:cxnLst/>
              <a:rect l="l" t="t" r="r" b="b"/>
              <a:pathLst>
                <a:path w="6732" h="503" extrusionOk="0">
                  <a:moveTo>
                    <a:pt x="6262" y="0"/>
                  </a:moveTo>
                  <a:cubicBezTo>
                    <a:pt x="6202" y="0"/>
                    <a:pt x="6141" y="7"/>
                    <a:pt x="6080" y="21"/>
                  </a:cubicBezTo>
                  <a:cubicBezTo>
                    <a:pt x="5872" y="69"/>
                    <a:pt x="5699" y="191"/>
                    <a:pt x="5602" y="358"/>
                  </a:cubicBezTo>
                  <a:cubicBezTo>
                    <a:pt x="4699" y="331"/>
                    <a:pt x="3765" y="282"/>
                    <a:pt x="2861" y="232"/>
                  </a:cubicBezTo>
                  <a:cubicBezTo>
                    <a:pt x="1942" y="183"/>
                    <a:pt x="993" y="130"/>
                    <a:pt x="76" y="106"/>
                  </a:cubicBezTo>
                  <a:cubicBezTo>
                    <a:pt x="37" y="106"/>
                    <a:pt x="4" y="135"/>
                    <a:pt x="3" y="175"/>
                  </a:cubicBezTo>
                  <a:cubicBezTo>
                    <a:pt x="1" y="215"/>
                    <a:pt x="33" y="247"/>
                    <a:pt x="72" y="248"/>
                  </a:cubicBezTo>
                  <a:cubicBezTo>
                    <a:pt x="987" y="273"/>
                    <a:pt x="1936" y="326"/>
                    <a:pt x="2853" y="375"/>
                  </a:cubicBezTo>
                  <a:cubicBezTo>
                    <a:pt x="3773" y="424"/>
                    <a:pt x="4725" y="477"/>
                    <a:pt x="5642" y="502"/>
                  </a:cubicBezTo>
                  <a:lnTo>
                    <a:pt x="5645" y="502"/>
                  </a:lnTo>
                  <a:cubicBezTo>
                    <a:pt x="5673" y="502"/>
                    <a:pt x="5696" y="487"/>
                    <a:pt x="5707" y="461"/>
                  </a:cubicBezTo>
                  <a:cubicBezTo>
                    <a:pt x="5780" y="314"/>
                    <a:pt x="5930" y="202"/>
                    <a:pt x="6112" y="160"/>
                  </a:cubicBezTo>
                  <a:cubicBezTo>
                    <a:pt x="6161" y="149"/>
                    <a:pt x="6210" y="144"/>
                    <a:pt x="6259" y="144"/>
                  </a:cubicBezTo>
                  <a:cubicBezTo>
                    <a:pt x="6390" y="144"/>
                    <a:pt x="6514" y="183"/>
                    <a:pt x="6607" y="257"/>
                  </a:cubicBezTo>
                  <a:cubicBezTo>
                    <a:pt x="6620" y="268"/>
                    <a:pt x="6636" y="273"/>
                    <a:pt x="6651" y="273"/>
                  </a:cubicBezTo>
                  <a:cubicBezTo>
                    <a:pt x="6672" y="273"/>
                    <a:pt x="6693" y="264"/>
                    <a:pt x="6707" y="246"/>
                  </a:cubicBezTo>
                  <a:cubicBezTo>
                    <a:pt x="6732" y="215"/>
                    <a:pt x="6726" y="170"/>
                    <a:pt x="6695" y="145"/>
                  </a:cubicBezTo>
                  <a:cubicBezTo>
                    <a:pt x="6575" y="50"/>
                    <a:pt x="6423" y="0"/>
                    <a:pt x="6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0"/>
            <p:cNvSpPr/>
            <p:nvPr/>
          </p:nvSpPr>
          <p:spPr>
            <a:xfrm>
              <a:off x="3685479" y="4661067"/>
              <a:ext cx="116601" cy="75377"/>
            </a:xfrm>
            <a:custGeom>
              <a:avLst/>
              <a:gdLst/>
              <a:ahLst/>
              <a:cxnLst/>
              <a:rect l="l" t="t" r="r" b="b"/>
              <a:pathLst>
                <a:path w="1847" h="1194" extrusionOk="0">
                  <a:moveTo>
                    <a:pt x="1471" y="0"/>
                  </a:moveTo>
                  <a:cubicBezTo>
                    <a:pt x="1464" y="0"/>
                    <a:pt x="1458" y="1"/>
                    <a:pt x="1451" y="3"/>
                  </a:cubicBezTo>
                  <a:lnTo>
                    <a:pt x="55" y="397"/>
                  </a:lnTo>
                  <a:cubicBezTo>
                    <a:pt x="22" y="405"/>
                    <a:pt x="1" y="437"/>
                    <a:pt x="4" y="472"/>
                  </a:cubicBezTo>
                  <a:cubicBezTo>
                    <a:pt x="6" y="506"/>
                    <a:pt x="33" y="533"/>
                    <a:pt x="66" y="537"/>
                  </a:cubicBezTo>
                  <a:lnTo>
                    <a:pt x="1264" y="669"/>
                  </a:lnTo>
                  <a:lnTo>
                    <a:pt x="328" y="1056"/>
                  </a:lnTo>
                  <a:cubicBezTo>
                    <a:pt x="296" y="1068"/>
                    <a:pt x="279" y="1103"/>
                    <a:pt x="285" y="1136"/>
                  </a:cubicBezTo>
                  <a:cubicBezTo>
                    <a:pt x="293" y="1169"/>
                    <a:pt x="322" y="1194"/>
                    <a:pt x="355" y="1194"/>
                  </a:cubicBezTo>
                  <a:lnTo>
                    <a:pt x="1777" y="1186"/>
                  </a:lnTo>
                  <a:cubicBezTo>
                    <a:pt x="1817" y="1186"/>
                    <a:pt x="1847" y="1154"/>
                    <a:pt x="1847" y="1115"/>
                  </a:cubicBezTo>
                  <a:cubicBezTo>
                    <a:pt x="1847" y="1077"/>
                    <a:pt x="1814" y="1045"/>
                    <a:pt x="1775" y="1045"/>
                  </a:cubicBezTo>
                  <a:lnTo>
                    <a:pt x="717" y="1049"/>
                  </a:lnTo>
                  <a:lnTo>
                    <a:pt x="717" y="1049"/>
                  </a:lnTo>
                  <a:lnTo>
                    <a:pt x="1576" y="694"/>
                  </a:lnTo>
                  <a:cubicBezTo>
                    <a:pt x="1605" y="681"/>
                    <a:pt x="1622" y="650"/>
                    <a:pt x="1619" y="618"/>
                  </a:cubicBezTo>
                  <a:cubicBezTo>
                    <a:pt x="1614" y="586"/>
                    <a:pt x="1588" y="563"/>
                    <a:pt x="1556" y="558"/>
                  </a:cubicBezTo>
                  <a:lnTo>
                    <a:pt x="446" y="435"/>
                  </a:lnTo>
                  <a:lnTo>
                    <a:pt x="1491" y="141"/>
                  </a:lnTo>
                  <a:cubicBezTo>
                    <a:pt x="1528" y="130"/>
                    <a:pt x="1550" y="90"/>
                    <a:pt x="1540" y="52"/>
                  </a:cubicBezTo>
                  <a:cubicBezTo>
                    <a:pt x="1531" y="21"/>
                    <a:pt x="1503" y="0"/>
                    <a:pt x="1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0"/>
            <p:cNvSpPr/>
            <p:nvPr/>
          </p:nvSpPr>
          <p:spPr>
            <a:xfrm>
              <a:off x="2607666" y="2957518"/>
              <a:ext cx="448476" cy="1735886"/>
            </a:xfrm>
            <a:custGeom>
              <a:avLst/>
              <a:gdLst/>
              <a:ahLst/>
              <a:cxnLst/>
              <a:rect l="l" t="t" r="r" b="b"/>
              <a:pathLst>
                <a:path w="7104" h="27497" extrusionOk="0">
                  <a:moveTo>
                    <a:pt x="543" y="1"/>
                  </a:moveTo>
                  <a:cubicBezTo>
                    <a:pt x="45" y="4102"/>
                    <a:pt x="0" y="9683"/>
                    <a:pt x="309" y="14365"/>
                  </a:cubicBezTo>
                  <a:cubicBezTo>
                    <a:pt x="411" y="15907"/>
                    <a:pt x="530" y="17859"/>
                    <a:pt x="642" y="19783"/>
                  </a:cubicBezTo>
                  <a:cubicBezTo>
                    <a:pt x="872" y="23698"/>
                    <a:pt x="1083" y="27496"/>
                    <a:pt x="1083" y="27496"/>
                  </a:cubicBezTo>
                  <a:lnTo>
                    <a:pt x="6960" y="27496"/>
                  </a:lnTo>
                  <a:cubicBezTo>
                    <a:pt x="7103" y="24909"/>
                    <a:pt x="7041" y="22214"/>
                    <a:pt x="6920" y="19944"/>
                  </a:cubicBezTo>
                  <a:cubicBezTo>
                    <a:pt x="6751" y="16730"/>
                    <a:pt x="6460" y="14365"/>
                    <a:pt x="6460" y="14365"/>
                  </a:cubicBezTo>
                  <a:lnTo>
                    <a:pt x="6573" y="6977"/>
                  </a:lnTo>
                  <a:lnTo>
                    <a:pt x="543" y="1"/>
                  </a:lnTo>
                  <a:close/>
                </a:path>
              </a:pathLst>
            </a:custGeom>
            <a:solidFill>
              <a:srgbClr val="FFC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0"/>
            <p:cNvSpPr/>
            <p:nvPr/>
          </p:nvSpPr>
          <p:spPr>
            <a:xfrm>
              <a:off x="2609813" y="3743606"/>
              <a:ext cx="80870" cy="46022"/>
            </a:xfrm>
            <a:custGeom>
              <a:avLst/>
              <a:gdLst/>
              <a:ahLst/>
              <a:cxnLst/>
              <a:rect l="l" t="t" r="r" b="b"/>
              <a:pathLst>
                <a:path w="1281" h="729" extrusionOk="0">
                  <a:moveTo>
                    <a:pt x="1200" y="0"/>
                  </a:moveTo>
                  <a:cubicBezTo>
                    <a:pt x="1170" y="0"/>
                    <a:pt x="1144" y="20"/>
                    <a:pt x="1134" y="50"/>
                  </a:cubicBezTo>
                  <a:cubicBezTo>
                    <a:pt x="1076" y="242"/>
                    <a:pt x="926" y="410"/>
                    <a:pt x="722" y="507"/>
                  </a:cubicBezTo>
                  <a:cubicBezTo>
                    <a:pt x="608" y="561"/>
                    <a:pt x="486" y="588"/>
                    <a:pt x="369" y="588"/>
                  </a:cubicBezTo>
                  <a:cubicBezTo>
                    <a:pt x="278" y="588"/>
                    <a:pt x="189" y="572"/>
                    <a:pt x="107" y="539"/>
                  </a:cubicBezTo>
                  <a:cubicBezTo>
                    <a:pt x="98" y="535"/>
                    <a:pt x="89" y="533"/>
                    <a:pt x="80" y="533"/>
                  </a:cubicBezTo>
                  <a:cubicBezTo>
                    <a:pt x="52" y="533"/>
                    <a:pt x="26" y="550"/>
                    <a:pt x="15" y="577"/>
                  </a:cubicBezTo>
                  <a:cubicBezTo>
                    <a:pt x="0" y="613"/>
                    <a:pt x="17" y="654"/>
                    <a:pt x="54" y="669"/>
                  </a:cubicBezTo>
                  <a:cubicBezTo>
                    <a:pt x="152" y="710"/>
                    <a:pt x="259" y="729"/>
                    <a:pt x="369" y="729"/>
                  </a:cubicBezTo>
                  <a:cubicBezTo>
                    <a:pt x="508" y="729"/>
                    <a:pt x="650" y="697"/>
                    <a:pt x="781" y="636"/>
                  </a:cubicBezTo>
                  <a:cubicBezTo>
                    <a:pt x="1021" y="520"/>
                    <a:pt x="1198" y="323"/>
                    <a:pt x="1269" y="92"/>
                  </a:cubicBezTo>
                  <a:cubicBezTo>
                    <a:pt x="1281" y="54"/>
                    <a:pt x="1259" y="16"/>
                    <a:pt x="1222" y="4"/>
                  </a:cubicBezTo>
                  <a:cubicBezTo>
                    <a:pt x="1214" y="1"/>
                    <a:pt x="1207"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0"/>
            <p:cNvSpPr/>
            <p:nvPr/>
          </p:nvSpPr>
          <p:spPr>
            <a:xfrm>
              <a:off x="2648132" y="4206408"/>
              <a:ext cx="407820" cy="486985"/>
            </a:xfrm>
            <a:custGeom>
              <a:avLst/>
              <a:gdLst/>
              <a:ahLst/>
              <a:cxnLst/>
              <a:rect l="l" t="t" r="r" b="b"/>
              <a:pathLst>
                <a:path w="6460" h="7714" extrusionOk="0">
                  <a:moveTo>
                    <a:pt x="1" y="0"/>
                  </a:moveTo>
                  <a:lnTo>
                    <a:pt x="1" y="0"/>
                  </a:lnTo>
                  <a:cubicBezTo>
                    <a:pt x="231" y="3915"/>
                    <a:pt x="442" y="7713"/>
                    <a:pt x="442" y="7713"/>
                  </a:cubicBezTo>
                  <a:lnTo>
                    <a:pt x="6319" y="7713"/>
                  </a:lnTo>
                  <a:cubicBezTo>
                    <a:pt x="6460" y="5126"/>
                    <a:pt x="6400" y="2431"/>
                    <a:pt x="6278" y="161"/>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0"/>
            <p:cNvSpPr/>
            <p:nvPr/>
          </p:nvSpPr>
          <p:spPr>
            <a:xfrm>
              <a:off x="2660885" y="4325849"/>
              <a:ext cx="364639" cy="16414"/>
            </a:xfrm>
            <a:custGeom>
              <a:avLst/>
              <a:gdLst/>
              <a:ahLst/>
              <a:cxnLst/>
              <a:rect l="l" t="t" r="r" b="b"/>
              <a:pathLst>
                <a:path w="5776" h="260" extrusionOk="0">
                  <a:moveTo>
                    <a:pt x="70" y="0"/>
                  </a:moveTo>
                  <a:cubicBezTo>
                    <a:pt x="35" y="0"/>
                    <a:pt x="4" y="32"/>
                    <a:pt x="3" y="70"/>
                  </a:cubicBezTo>
                  <a:cubicBezTo>
                    <a:pt x="1" y="109"/>
                    <a:pt x="33" y="141"/>
                    <a:pt x="73" y="142"/>
                  </a:cubicBezTo>
                  <a:lnTo>
                    <a:pt x="5702" y="259"/>
                  </a:lnTo>
                  <a:lnTo>
                    <a:pt x="5704" y="259"/>
                  </a:lnTo>
                  <a:cubicBezTo>
                    <a:pt x="5742" y="259"/>
                    <a:pt x="5775" y="228"/>
                    <a:pt x="5775" y="190"/>
                  </a:cubicBezTo>
                  <a:cubicBezTo>
                    <a:pt x="5776" y="151"/>
                    <a:pt x="5744" y="119"/>
                    <a:pt x="5705" y="118"/>
                  </a:cubicBezTo>
                  <a:lnTo>
                    <a:pt x="75" y="1"/>
                  </a:lnTo>
                  <a:cubicBezTo>
                    <a:pt x="73" y="0"/>
                    <a:pt x="72"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0"/>
            <p:cNvSpPr/>
            <p:nvPr/>
          </p:nvSpPr>
          <p:spPr>
            <a:xfrm>
              <a:off x="2565874" y="4570855"/>
              <a:ext cx="492730" cy="258265"/>
            </a:xfrm>
            <a:custGeom>
              <a:avLst/>
              <a:gdLst/>
              <a:ahLst/>
              <a:cxnLst/>
              <a:rect l="l" t="t" r="r" b="b"/>
              <a:pathLst>
                <a:path w="7805" h="4091" extrusionOk="0">
                  <a:moveTo>
                    <a:pt x="2174" y="1"/>
                  </a:moveTo>
                  <a:cubicBezTo>
                    <a:pt x="1938" y="1"/>
                    <a:pt x="1704" y="160"/>
                    <a:pt x="1666" y="444"/>
                  </a:cubicBezTo>
                  <a:lnTo>
                    <a:pt x="1590" y="1019"/>
                  </a:lnTo>
                  <a:cubicBezTo>
                    <a:pt x="1466" y="1957"/>
                    <a:pt x="1024" y="2826"/>
                    <a:pt x="338" y="3478"/>
                  </a:cubicBezTo>
                  <a:lnTo>
                    <a:pt x="172" y="3635"/>
                  </a:lnTo>
                  <a:cubicBezTo>
                    <a:pt x="0" y="3799"/>
                    <a:pt x="116" y="4090"/>
                    <a:pt x="354" y="4090"/>
                  </a:cubicBezTo>
                  <a:lnTo>
                    <a:pt x="7805" y="4090"/>
                  </a:lnTo>
                  <a:lnTo>
                    <a:pt x="7805" y="844"/>
                  </a:lnTo>
                  <a:lnTo>
                    <a:pt x="3084" y="1136"/>
                  </a:lnTo>
                  <a:lnTo>
                    <a:pt x="2618" y="269"/>
                  </a:lnTo>
                  <a:cubicBezTo>
                    <a:pt x="2520" y="86"/>
                    <a:pt x="2346" y="1"/>
                    <a:pt x="2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0"/>
            <p:cNvSpPr/>
            <p:nvPr/>
          </p:nvSpPr>
          <p:spPr>
            <a:xfrm>
              <a:off x="2593210" y="4780255"/>
              <a:ext cx="464132" cy="30239"/>
            </a:xfrm>
            <a:custGeom>
              <a:avLst/>
              <a:gdLst/>
              <a:ahLst/>
              <a:cxnLst/>
              <a:rect l="l" t="t" r="r" b="b"/>
              <a:pathLst>
                <a:path w="7352" h="479" extrusionOk="0">
                  <a:moveTo>
                    <a:pt x="79" y="0"/>
                  </a:moveTo>
                  <a:cubicBezTo>
                    <a:pt x="60" y="0"/>
                    <a:pt x="42" y="7"/>
                    <a:pt x="28" y="21"/>
                  </a:cubicBezTo>
                  <a:cubicBezTo>
                    <a:pt x="0" y="50"/>
                    <a:pt x="0" y="94"/>
                    <a:pt x="28" y="122"/>
                  </a:cubicBezTo>
                  <a:lnTo>
                    <a:pt x="364" y="456"/>
                  </a:lnTo>
                  <a:cubicBezTo>
                    <a:pt x="377" y="469"/>
                    <a:pt x="395" y="478"/>
                    <a:pt x="414" y="478"/>
                  </a:cubicBezTo>
                  <a:cubicBezTo>
                    <a:pt x="415" y="478"/>
                    <a:pt x="415" y="478"/>
                    <a:pt x="415" y="479"/>
                  </a:cubicBezTo>
                  <a:cubicBezTo>
                    <a:pt x="1567" y="447"/>
                    <a:pt x="2707" y="420"/>
                    <a:pt x="3847" y="394"/>
                  </a:cubicBezTo>
                  <a:cubicBezTo>
                    <a:pt x="4990" y="368"/>
                    <a:pt x="6130" y="342"/>
                    <a:pt x="7281" y="310"/>
                  </a:cubicBezTo>
                  <a:cubicBezTo>
                    <a:pt x="7321" y="309"/>
                    <a:pt x="7351" y="276"/>
                    <a:pt x="7350" y="237"/>
                  </a:cubicBezTo>
                  <a:cubicBezTo>
                    <a:pt x="7349" y="198"/>
                    <a:pt x="7315" y="167"/>
                    <a:pt x="7281" y="167"/>
                  </a:cubicBezTo>
                  <a:cubicBezTo>
                    <a:pt x="7280" y="167"/>
                    <a:pt x="7278" y="167"/>
                    <a:pt x="7277" y="168"/>
                  </a:cubicBezTo>
                  <a:cubicBezTo>
                    <a:pt x="6126" y="200"/>
                    <a:pt x="4985" y="226"/>
                    <a:pt x="3845" y="251"/>
                  </a:cubicBezTo>
                  <a:cubicBezTo>
                    <a:pt x="2714" y="277"/>
                    <a:pt x="1583" y="303"/>
                    <a:pt x="442" y="334"/>
                  </a:cubicBezTo>
                  <a:lnTo>
                    <a:pt x="129" y="21"/>
                  </a:lnTo>
                  <a:cubicBezTo>
                    <a:pt x="115" y="7"/>
                    <a:pt x="97"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0"/>
            <p:cNvSpPr/>
            <p:nvPr/>
          </p:nvSpPr>
          <p:spPr>
            <a:xfrm>
              <a:off x="2620545" y="4673566"/>
              <a:ext cx="102207" cy="68117"/>
            </a:xfrm>
            <a:custGeom>
              <a:avLst/>
              <a:gdLst/>
              <a:ahLst/>
              <a:cxnLst/>
              <a:rect l="l" t="t" r="r" b="b"/>
              <a:pathLst>
                <a:path w="1619" h="1079" extrusionOk="0">
                  <a:moveTo>
                    <a:pt x="583" y="1"/>
                  </a:moveTo>
                  <a:cubicBezTo>
                    <a:pt x="551" y="1"/>
                    <a:pt x="521" y="23"/>
                    <a:pt x="514" y="55"/>
                  </a:cubicBezTo>
                  <a:cubicBezTo>
                    <a:pt x="504" y="93"/>
                    <a:pt x="527" y="131"/>
                    <a:pt x="565" y="141"/>
                  </a:cubicBezTo>
                  <a:lnTo>
                    <a:pt x="1215" y="298"/>
                  </a:lnTo>
                  <a:lnTo>
                    <a:pt x="408" y="456"/>
                  </a:lnTo>
                  <a:cubicBezTo>
                    <a:pt x="377" y="462"/>
                    <a:pt x="354" y="486"/>
                    <a:pt x="350" y="517"/>
                  </a:cubicBezTo>
                  <a:cubicBezTo>
                    <a:pt x="346" y="548"/>
                    <a:pt x="364" y="579"/>
                    <a:pt x="392" y="591"/>
                  </a:cubicBezTo>
                  <a:lnTo>
                    <a:pt x="872" y="807"/>
                  </a:lnTo>
                  <a:lnTo>
                    <a:pt x="66" y="936"/>
                  </a:lnTo>
                  <a:cubicBezTo>
                    <a:pt x="27" y="943"/>
                    <a:pt x="0" y="980"/>
                    <a:pt x="7" y="1018"/>
                  </a:cubicBezTo>
                  <a:cubicBezTo>
                    <a:pt x="13" y="1052"/>
                    <a:pt x="43" y="1078"/>
                    <a:pt x="77" y="1078"/>
                  </a:cubicBezTo>
                  <a:cubicBezTo>
                    <a:pt x="82" y="1078"/>
                    <a:pt x="86" y="1078"/>
                    <a:pt x="89" y="1079"/>
                  </a:cubicBezTo>
                  <a:lnTo>
                    <a:pt x="1131" y="913"/>
                  </a:lnTo>
                  <a:cubicBezTo>
                    <a:pt x="1162" y="908"/>
                    <a:pt x="1185" y="883"/>
                    <a:pt x="1190" y="852"/>
                  </a:cubicBezTo>
                  <a:cubicBezTo>
                    <a:pt x="1194" y="820"/>
                    <a:pt x="1177" y="790"/>
                    <a:pt x="1148" y="777"/>
                  </a:cubicBezTo>
                  <a:lnTo>
                    <a:pt x="655" y="554"/>
                  </a:lnTo>
                  <a:lnTo>
                    <a:pt x="1562" y="377"/>
                  </a:lnTo>
                  <a:cubicBezTo>
                    <a:pt x="1594" y="371"/>
                    <a:pt x="1618" y="343"/>
                    <a:pt x="1619" y="309"/>
                  </a:cubicBezTo>
                  <a:cubicBezTo>
                    <a:pt x="1619" y="276"/>
                    <a:pt x="1596" y="247"/>
                    <a:pt x="1564" y="238"/>
                  </a:cubicBezTo>
                  <a:lnTo>
                    <a:pt x="599" y="3"/>
                  </a:lnTo>
                  <a:cubicBezTo>
                    <a:pt x="594" y="2"/>
                    <a:pt x="588" y="1"/>
                    <a:pt x="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0"/>
            <p:cNvSpPr/>
            <p:nvPr/>
          </p:nvSpPr>
          <p:spPr>
            <a:xfrm>
              <a:off x="2553690" y="2636884"/>
              <a:ext cx="1114181" cy="1000358"/>
            </a:xfrm>
            <a:custGeom>
              <a:avLst/>
              <a:gdLst/>
              <a:ahLst/>
              <a:cxnLst/>
              <a:rect l="l" t="t" r="r" b="b"/>
              <a:pathLst>
                <a:path w="17649" h="15846" extrusionOk="0">
                  <a:moveTo>
                    <a:pt x="2402" y="0"/>
                  </a:moveTo>
                  <a:cubicBezTo>
                    <a:pt x="2402" y="0"/>
                    <a:pt x="1" y="5268"/>
                    <a:pt x="316" y="14755"/>
                  </a:cubicBezTo>
                  <a:lnTo>
                    <a:pt x="8432" y="14874"/>
                  </a:lnTo>
                  <a:lnTo>
                    <a:pt x="8698" y="15846"/>
                  </a:lnTo>
                  <a:lnTo>
                    <a:pt x="17648" y="13467"/>
                  </a:lnTo>
                  <a:lnTo>
                    <a:pt x="13469" y="513"/>
                  </a:lnTo>
                  <a:lnTo>
                    <a:pt x="2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0"/>
            <p:cNvSpPr/>
            <p:nvPr/>
          </p:nvSpPr>
          <p:spPr>
            <a:xfrm>
              <a:off x="2992883" y="3082514"/>
              <a:ext cx="98167" cy="497843"/>
            </a:xfrm>
            <a:custGeom>
              <a:avLst/>
              <a:gdLst/>
              <a:ahLst/>
              <a:cxnLst/>
              <a:rect l="l" t="t" r="r" b="b"/>
              <a:pathLst>
                <a:path w="1555" h="7886" extrusionOk="0">
                  <a:moveTo>
                    <a:pt x="76" y="0"/>
                  </a:moveTo>
                  <a:cubicBezTo>
                    <a:pt x="72" y="0"/>
                    <a:pt x="68" y="1"/>
                    <a:pt x="64" y="1"/>
                  </a:cubicBezTo>
                  <a:cubicBezTo>
                    <a:pt x="26" y="8"/>
                    <a:pt x="0" y="45"/>
                    <a:pt x="7" y="85"/>
                  </a:cubicBezTo>
                  <a:lnTo>
                    <a:pt x="1408" y="7826"/>
                  </a:lnTo>
                  <a:cubicBezTo>
                    <a:pt x="1413" y="7862"/>
                    <a:pt x="1443" y="7885"/>
                    <a:pt x="1477" y="7885"/>
                  </a:cubicBezTo>
                  <a:cubicBezTo>
                    <a:pt x="1480" y="7885"/>
                    <a:pt x="1485" y="7885"/>
                    <a:pt x="1490" y="7884"/>
                  </a:cubicBezTo>
                  <a:cubicBezTo>
                    <a:pt x="1528" y="7878"/>
                    <a:pt x="1554" y="7840"/>
                    <a:pt x="1548" y="7802"/>
                  </a:cubicBezTo>
                  <a:lnTo>
                    <a:pt x="148" y="59"/>
                  </a:lnTo>
                  <a:cubicBezTo>
                    <a:pt x="142" y="25"/>
                    <a:pt x="11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0"/>
            <p:cNvSpPr/>
            <p:nvPr/>
          </p:nvSpPr>
          <p:spPr>
            <a:xfrm>
              <a:off x="2569094" y="3469119"/>
              <a:ext cx="499358" cy="20959"/>
            </a:xfrm>
            <a:custGeom>
              <a:avLst/>
              <a:gdLst/>
              <a:ahLst/>
              <a:cxnLst/>
              <a:rect l="l" t="t" r="r" b="b"/>
              <a:pathLst>
                <a:path w="7910" h="332" extrusionOk="0">
                  <a:moveTo>
                    <a:pt x="73" y="1"/>
                  </a:moveTo>
                  <a:cubicBezTo>
                    <a:pt x="35" y="1"/>
                    <a:pt x="4" y="32"/>
                    <a:pt x="3" y="70"/>
                  </a:cubicBezTo>
                  <a:cubicBezTo>
                    <a:pt x="0" y="111"/>
                    <a:pt x="32" y="143"/>
                    <a:pt x="72" y="144"/>
                  </a:cubicBezTo>
                  <a:lnTo>
                    <a:pt x="7837" y="331"/>
                  </a:lnTo>
                  <a:lnTo>
                    <a:pt x="7838" y="331"/>
                  </a:lnTo>
                  <a:cubicBezTo>
                    <a:pt x="7877" y="331"/>
                    <a:pt x="7908" y="300"/>
                    <a:pt x="7909" y="262"/>
                  </a:cubicBezTo>
                  <a:cubicBezTo>
                    <a:pt x="7910" y="221"/>
                    <a:pt x="7878" y="189"/>
                    <a:pt x="7839" y="188"/>
                  </a:cubicBezTo>
                  <a:lnTo>
                    <a:pt x="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0"/>
            <p:cNvSpPr/>
            <p:nvPr/>
          </p:nvSpPr>
          <p:spPr>
            <a:xfrm>
              <a:off x="3074321" y="3402707"/>
              <a:ext cx="563562" cy="140149"/>
            </a:xfrm>
            <a:custGeom>
              <a:avLst/>
              <a:gdLst/>
              <a:ahLst/>
              <a:cxnLst/>
              <a:rect l="l" t="t" r="r" b="b"/>
              <a:pathLst>
                <a:path w="8927" h="2220" extrusionOk="0">
                  <a:moveTo>
                    <a:pt x="8849" y="0"/>
                  </a:moveTo>
                  <a:cubicBezTo>
                    <a:pt x="8843" y="0"/>
                    <a:pt x="8837" y="1"/>
                    <a:pt x="8831" y="2"/>
                  </a:cubicBezTo>
                  <a:lnTo>
                    <a:pt x="64" y="2080"/>
                  </a:lnTo>
                  <a:cubicBezTo>
                    <a:pt x="25" y="2089"/>
                    <a:pt x="1" y="2127"/>
                    <a:pt x="11" y="2165"/>
                  </a:cubicBezTo>
                  <a:cubicBezTo>
                    <a:pt x="18" y="2198"/>
                    <a:pt x="47" y="2220"/>
                    <a:pt x="80" y="2220"/>
                  </a:cubicBezTo>
                  <a:cubicBezTo>
                    <a:pt x="85" y="2220"/>
                    <a:pt x="91" y="2219"/>
                    <a:pt x="96" y="2219"/>
                  </a:cubicBezTo>
                  <a:lnTo>
                    <a:pt x="8863" y="142"/>
                  </a:lnTo>
                  <a:cubicBezTo>
                    <a:pt x="8902" y="132"/>
                    <a:pt x="8927" y="94"/>
                    <a:pt x="8917" y="56"/>
                  </a:cubicBezTo>
                  <a:cubicBezTo>
                    <a:pt x="8909" y="22"/>
                    <a:pt x="8881" y="0"/>
                    <a:pt x="8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0"/>
            <p:cNvSpPr/>
            <p:nvPr/>
          </p:nvSpPr>
          <p:spPr>
            <a:xfrm>
              <a:off x="2993767" y="3269062"/>
              <a:ext cx="43560" cy="212937"/>
            </a:xfrm>
            <a:custGeom>
              <a:avLst/>
              <a:gdLst/>
              <a:ahLst/>
              <a:cxnLst/>
              <a:rect l="l" t="t" r="r" b="b"/>
              <a:pathLst>
                <a:path w="690" h="3373" extrusionOk="0">
                  <a:moveTo>
                    <a:pt x="612" y="0"/>
                  </a:moveTo>
                  <a:cubicBezTo>
                    <a:pt x="579" y="0"/>
                    <a:pt x="550" y="23"/>
                    <a:pt x="543" y="56"/>
                  </a:cubicBezTo>
                  <a:cubicBezTo>
                    <a:pt x="309" y="1120"/>
                    <a:pt x="127" y="2210"/>
                    <a:pt x="5" y="3294"/>
                  </a:cubicBezTo>
                  <a:cubicBezTo>
                    <a:pt x="1" y="3333"/>
                    <a:pt x="30" y="3369"/>
                    <a:pt x="68" y="3373"/>
                  </a:cubicBezTo>
                  <a:lnTo>
                    <a:pt x="76" y="3373"/>
                  </a:lnTo>
                  <a:cubicBezTo>
                    <a:pt x="111" y="3373"/>
                    <a:pt x="143" y="3346"/>
                    <a:pt x="148" y="3309"/>
                  </a:cubicBezTo>
                  <a:cubicBezTo>
                    <a:pt x="267" y="2230"/>
                    <a:pt x="448" y="1146"/>
                    <a:pt x="682" y="85"/>
                  </a:cubicBezTo>
                  <a:cubicBezTo>
                    <a:pt x="690" y="48"/>
                    <a:pt x="666" y="9"/>
                    <a:pt x="627" y="2"/>
                  </a:cubicBezTo>
                  <a:cubicBezTo>
                    <a:pt x="622" y="1"/>
                    <a:pt x="617"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0"/>
            <p:cNvSpPr/>
            <p:nvPr/>
          </p:nvSpPr>
          <p:spPr>
            <a:xfrm>
              <a:off x="3400764" y="2800136"/>
              <a:ext cx="165906" cy="625050"/>
            </a:xfrm>
            <a:custGeom>
              <a:avLst/>
              <a:gdLst/>
              <a:ahLst/>
              <a:cxnLst/>
              <a:rect l="l" t="t" r="r" b="b"/>
              <a:pathLst>
                <a:path w="2628" h="9901" extrusionOk="0">
                  <a:moveTo>
                    <a:pt x="79" y="0"/>
                  </a:moveTo>
                  <a:cubicBezTo>
                    <a:pt x="73" y="0"/>
                    <a:pt x="67" y="1"/>
                    <a:pt x="61" y="3"/>
                  </a:cubicBezTo>
                  <a:cubicBezTo>
                    <a:pt x="23" y="12"/>
                    <a:pt x="0" y="51"/>
                    <a:pt x="9" y="89"/>
                  </a:cubicBezTo>
                  <a:lnTo>
                    <a:pt x="2478" y="9847"/>
                  </a:lnTo>
                  <a:cubicBezTo>
                    <a:pt x="2488" y="9879"/>
                    <a:pt x="2516" y="9900"/>
                    <a:pt x="2548" y="9900"/>
                  </a:cubicBezTo>
                  <a:cubicBezTo>
                    <a:pt x="2553" y="9900"/>
                    <a:pt x="2560" y="9898"/>
                    <a:pt x="2565" y="9898"/>
                  </a:cubicBezTo>
                  <a:cubicBezTo>
                    <a:pt x="2605" y="9890"/>
                    <a:pt x="2627" y="9850"/>
                    <a:pt x="2618" y="9812"/>
                  </a:cubicBezTo>
                  <a:lnTo>
                    <a:pt x="148" y="55"/>
                  </a:lnTo>
                  <a:cubicBezTo>
                    <a:pt x="139" y="22"/>
                    <a:pt x="11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0"/>
            <p:cNvSpPr/>
            <p:nvPr/>
          </p:nvSpPr>
          <p:spPr>
            <a:xfrm>
              <a:off x="2684179" y="2704811"/>
              <a:ext cx="629280" cy="23611"/>
            </a:xfrm>
            <a:custGeom>
              <a:avLst/>
              <a:gdLst/>
              <a:ahLst/>
              <a:cxnLst/>
              <a:rect l="l" t="t" r="r" b="b"/>
              <a:pathLst>
                <a:path w="9968" h="374" extrusionOk="0">
                  <a:moveTo>
                    <a:pt x="76" y="0"/>
                  </a:moveTo>
                  <a:cubicBezTo>
                    <a:pt x="37" y="1"/>
                    <a:pt x="4" y="31"/>
                    <a:pt x="3" y="70"/>
                  </a:cubicBezTo>
                  <a:cubicBezTo>
                    <a:pt x="1" y="110"/>
                    <a:pt x="33" y="142"/>
                    <a:pt x="73" y="144"/>
                  </a:cubicBezTo>
                  <a:lnTo>
                    <a:pt x="9892" y="373"/>
                  </a:lnTo>
                  <a:lnTo>
                    <a:pt x="9893" y="373"/>
                  </a:lnTo>
                  <a:cubicBezTo>
                    <a:pt x="9932" y="373"/>
                    <a:pt x="9963" y="342"/>
                    <a:pt x="9966" y="304"/>
                  </a:cubicBezTo>
                  <a:cubicBezTo>
                    <a:pt x="9967" y="263"/>
                    <a:pt x="9935" y="231"/>
                    <a:pt x="9897" y="230"/>
                  </a:cubicBezTo>
                  <a:lnTo>
                    <a:pt x="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0"/>
            <p:cNvSpPr/>
            <p:nvPr/>
          </p:nvSpPr>
          <p:spPr>
            <a:xfrm>
              <a:off x="3253230" y="2718826"/>
              <a:ext cx="191158" cy="233518"/>
            </a:xfrm>
            <a:custGeom>
              <a:avLst/>
              <a:gdLst/>
              <a:ahLst/>
              <a:cxnLst/>
              <a:rect l="l" t="t" r="r" b="b"/>
              <a:pathLst>
                <a:path w="3028" h="3699" extrusionOk="0">
                  <a:moveTo>
                    <a:pt x="80" y="1"/>
                  </a:moveTo>
                  <a:cubicBezTo>
                    <a:pt x="73" y="1"/>
                    <a:pt x="66" y="2"/>
                    <a:pt x="59" y="4"/>
                  </a:cubicBezTo>
                  <a:cubicBezTo>
                    <a:pt x="21" y="17"/>
                    <a:pt x="0" y="56"/>
                    <a:pt x="12" y="94"/>
                  </a:cubicBezTo>
                  <a:cubicBezTo>
                    <a:pt x="487" y="1596"/>
                    <a:pt x="1543" y="2907"/>
                    <a:pt x="2911" y="3689"/>
                  </a:cubicBezTo>
                  <a:cubicBezTo>
                    <a:pt x="2921" y="3696"/>
                    <a:pt x="2933" y="3698"/>
                    <a:pt x="2945" y="3698"/>
                  </a:cubicBezTo>
                  <a:cubicBezTo>
                    <a:pt x="2970" y="3698"/>
                    <a:pt x="2995" y="3686"/>
                    <a:pt x="3008" y="3662"/>
                  </a:cubicBezTo>
                  <a:cubicBezTo>
                    <a:pt x="3027" y="3628"/>
                    <a:pt x="3015" y="3585"/>
                    <a:pt x="2981" y="3564"/>
                  </a:cubicBezTo>
                  <a:cubicBezTo>
                    <a:pt x="1644" y="2801"/>
                    <a:pt x="612" y="1521"/>
                    <a:pt x="148" y="51"/>
                  </a:cubicBezTo>
                  <a:cubicBezTo>
                    <a:pt x="138" y="20"/>
                    <a:pt x="110" y="1"/>
                    <a:pt x="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0"/>
            <p:cNvSpPr/>
            <p:nvPr/>
          </p:nvSpPr>
          <p:spPr>
            <a:xfrm>
              <a:off x="2632224" y="2708409"/>
              <a:ext cx="124492" cy="150818"/>
            </a:xfrm>
            <a:custGeom>
              <a:avLst/>
              <a:gdLst/>
              <a:ahLst/>
              <a:cxnLst/>
              <a:rect l="l" t="t" r="r" b="b"/>
              <a:pathLst>
                <a:path w="1972" h="2389" extrusionOk="0">
                  <a:moveTo>
                    <a:pt x="1892" y="1"/>
                  </a:moveTo>
                  <a:cubicBezTo>
                    <a:pt x="1872" y="1"/>
                    <a:pt x="1851" y="10"/>
                    <a:pt x="1837" y="28"/>
                  </a:cubicBezTo>
                  <a:lnTo>
                    <a:pt x="25" y="2273"/>
                  </a:lnTo>
                  <a:cubicBezTo>
                    <a:pt x="0" y="2303"/>
                    <a:pt x="5" y="2349"/>
                    <a:pt x="36" y="2372"/>
                  </a:cubicBezTo>
                  <a:cubicBezTo>
                    <a:pt x="47" y="2383"/>
                    <a:pt x="64" y="2388"/>
                    <a:pt x="80" y="2388"/>
                  </a:cubicBezTo>
                  <a:cubicBezTo>
                    <a:pt x="101" y="2388"/>
                    <a:pt x="121" y="2380"/>
                    <a:pt x="136" y="2362"/>
                  </a:cubicBezTo>
                  <a:lnTo>
                    <a:pt x="1947" y="118"/>
                  </a:lnTo>
                  <a:cubicBezTo>
                    <a:pt x="1972" y="87"/>
                    <a:pt x="1967" y="41"/>
                    <a:pt x="1936" y="17"/>
                  </a:cubicBezTo>
                  <a:cubicBezTo>
                    <a:pt x="1923" y="6"/>
                    <a:pt x="1908" y="1"/>
                    <a:pt x="1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0"/>
            <p:cNvSpPr/>
            <p:nvPr/>
          </p:nvSpPr>
          <p:spPr>
            <a:xfrm>
              <a:off x="2215126" y="2384303"/>
              <a:ext cx="594306" cy="363250"/>
            </a:xfrm>
            <a:custGeom>
              <a:avLst/>
              <a:gdLst/>
              <a:ahLst/>
              <a:cxnLst/>
              <a:rect l="l" t="t" r="r" b="b"/>
              <a:pathLst>
                <a:path w="9414" h="5754" extrusionOk="0">
                  <a:moveTo>
                    <a:pt x="9414" y="1"/>
                  </a:moveTo>
                  <a:lnTo>
                    <a:pt x="1" y="1877"/>
                  </a:lnTo>
                  <a:cubicBezTo>
                    <a:pt x="427" y="2815"/>
                    <a:pt x="1701" y="4035"/>
                    <a:pt x="2520" y="4514"/>
                  </a:cubicBezTo>
                  <a:cubicBezTo>
                    <a:pt x="3410" y="5034"/>
                    <a:pt x="4595" y="5753"/>
                    <a:pt x="5671" y="5753"/>
                  </a:cubicBezTo>
                  <a:cubicBezTo>
                    <a:pt x="6437" y="5753"/>
                    <a:pt x="7148" y="5390"/>
                    <a:pt x="7661" y="4333"/>
                  </a:cubicBezTo>
                  <a:lnTo>
                    <a:pt x="9414" y="1"/>
                  </a:lnTo>
                  <a:close/>
                </a:path>
              </a:pathLst>
            </a:custGeom>
            <a:solidFill>
              <a:srgbClr val="FFC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0"/>
            <p:cNvSpPr/>
            <p:nvPr/>
          </p:nvSpPr>
          <p:spPr>
            <a:xfrm>
              <a:off x="2449716" y="2525018"/>
              <a:ext cx="73357" cy="151575"/>
            </a:xfrm>
            <a:custGeom>
              <a:avLst/>
              <a:gdLst/>
              <a:ahLst/>
              <a:cxnLst/>
              <a:rect l="l" t="t" r="r" b="b"/>
              <a:pathLst>
                <a:path w="1162" h="2401" extrusionOk="0">
                  <a:moveTo>
                    <a:pt x="858" y="0"/>
                  </a:moveTo>
                  <a:cubicBezTo>
                    <a:pt x="847" y="0"/>
                    <a:pt x="836" y="2"/>
                    <a:pt x="826" y="7"/>
                  </a:cubicBezTo>
                  <a:cubicBezTo>
                    <a:pt x="792" y="25"/>
                    <a:pt x="777" y="67"/>
                    <a:pt x="794" y="103"/>
                  </a:cubicBezTo>
                  <a:cubicBezTo>
                    <a:pt x="982" y="479"/>
                    <a:pt x="1013" y="942"/>
                    <a:pt x="877" y="1340"/>
                  </a:cubicBezTo>
                  <a:cubicBezTo>
                    <a:pt x="739" y="1739"/>
                    <a:pt x="430" y="2083"/>
                    <a:pt x="51" y="2265"/>
                  </a:cubicBezTo>
                  <a:cubicBezTo>
                    <a:pt x="16" y="2282"/>
                    <a:pt x="0" y="2324"/>
                    <a:pt x="17" y="2360"/>
                  </a:cubicBezTo>
                  <a:cubicBezTo>
                    <a:pt x="29" y="2386"/>
                    <a:pt x="55" y="2400"/>
                    <a:pt x="82" y="2400"/>
                  </a:cubicBezTo>
                  <a:cubicBezTo>
                    <a:pt x="91" y="2400"/>
                    <a:pt x="102" y="2398"/>
                    <a:pt x="113" y="2395"/>
                  </a:cubicBezTo>
                  <a:cubicBezTo>
                    <a:pt x="532" y="2195"/>
                    <a:pt x="859" y="1827"/>
                    <a:pt x="1011" y="1387"/>
                  </a:cubicBezTo>
                  <a:cubicBezTo>
                    <a:pt x="1162" y="948"/>
                    <a:pt x="1130" y="456"/>
                    <a:pt x="921" y="39"/>
                  </a:cubicBezTo>
                  <a:cubicBezTo>
                    <a:pt x="909" y="14"/>
                    <a:pt x="884" y="0"/>
                    <a:pt x="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0"/>
            <p:cNvSpPr/>
            <p:nvPr/>
          </p:nvSpPr>
          <p:spPr>
            <a:xfrm>
              <a:off x="2635570" y="2510751"/>
              <a:ext cx="79228" cy="75188"/>
            </a:xfrm>
            <a:custGeom>
              <a:avLst/>
              <a:gdLst/>
              <a:ahLst/>
              <a:cxnLst/>
              <a:rect l="l" t="t" r="r" b="b"/>
              <a:pathLst>
                <a:path w="1255" h="1191" extrusionOk="0">
                  <a:moveTo>
                    <a:pt x="69" y="1"/>
                  </a:moveTo>
                  <a:cubicBezTo>
                    <a:pt x="33" y="1"/>
                    <a:pt x="6" y="33"/>
                    <a:pt x="4" y="69"/>
                  </a:cubicBezTo>
                  <a:cubicBezTo>
                    <a:pt x="1" y="107"/>
                    <a:pt x="32" y="141"/>
                    <a:pt x="70" y="144"/>
                  </a:cubicBezTo>
                  <a:cubicBezTo>
                    <a:pt x="327" y="156"/>
                    <a:pt x="583" y="267"/>
                    <a:pt x="770" y="444"/>
                  </a:cubicBezTo>
                  <a:cubicBezTo>
                    <a:pt x="957" y="621"/>
                    <a:pt x="1080" y="870"/>
                    <a:pt x="1107" y="1126"/>
                  </a:cubicBezTo>
                  <a:cubicBezTo>
                    <a:pt x="1111" y="1164"/>
                    <a:pt x="1142" y="1191"/>
                    <a:pt x="1177" y="1191"/>
                  </a:cubicBezTo>
                  <a:lnTo>
                    <a:pt x="1187" y="1191"/>
                  </a:lnTo>
                  <a:cubicBezTo>
                    <a:pt x="1226" y="1185"/>
                    <a:pt x="1254" y="1150"/>
                    <a:pt x="1250" y="1112"/>
                  </a:cubicBezTo>
                  <a:cubicBezTo>
                    <a:pt x="1219" y="823"/>
                    <a:pt x="1080" y="543"/>
                    <a:pt x="869" y="341"/>
                  </a:cubicBezTo>
                  <a:cubicBezTo>
                    <a:pt x="658" y="141"/>
                    <a:pt x="369" y="16"/>
                    <a:pt x="79" y="1"/>
                  </a:cubicBezTo>
                  <a:cubicBezTo>
                    <a:pt x="76" y="1"/>
                    <a:pt x="73"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0"/>
            <p:cNvSpPr/>
            <p:nvPr/>
          </p:nvSpPr>
          <p:spPr>
            <a:xfrm>
              <a:off x="2680834" y="2016384"/>
              <a:ext cx="949854" cy="652890"/>
            </a:xfrm>
            <a:custGeom>
              <a:avLst/>
              <a:gdLst/>
              <a:ahLst/>
              <a:cxnLst/>
              <a:rect l="l" t="t" r="r" b="b"/>
              <a:pathLst>
                <a:path w="15046" h="10342" extrusionOk="0">
                  <a:moveTo>
                    <a:pt x="6720" y="1"/>
                  </a:moveTo>
                  <a:cubicBezTo>
                    <a:pt x="6720" y="1"/>
                    <a:pt x="4517" y="284"/>
                    <a:pt x="3477" y="571"/>
                  </a:cubicBezTo>
                  <a:cubicBezTo>
                    <a:pt x="2438" y="857"/>
                    <a:pt x="1299" y="988"/>
                    <a:pt x="1" y="2838"/>
                  </a:cubicBezTo>
                  <a:lnTo>
                    <a:pt x="1349" y="6758"/>
                  </a:lnTo>
                  <a:lnTo>
                    <a:pt x="283" y="10161"/>
                  </a:lnTo>
                  <a:lnTo>
                    <a:pt x="11455" y="10342"/>
                  </a:lnTo>
                  <a:lnTo>
                    <a:pt x="11455" y="10342"/>
                  </a:lnTo>
                  <a:lnTo>
                    <a:pt x="11380" y="5429"/>
                  </a:lnTo>
                  <a:lnTo>
                    <a:pt x="11380" y="5429"/>
                  </a:lnTo>
                  <a:lnTo>
                    <a:pt x="12280" y="6220"/>
                  </a:lnTo>
                  <a:lnTo>
                    <a:pt x="15045" y="2389"/>
                  </a:lnTo>
                  <a:cubicBezTo>
                    <a:pt x="15045" y="2389"/>
                    <a:pt x="12169" y="1113"/>
                    <a:pt x="10385" y="723"/>
                  </a:cubicBezTo>
                  <a:cubicBezTo>
                    <a:pt x="8602" y="331"/>
                    <a:pt x="6720" y="1"/>
                    <a:pt x="6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0"/>
            <p:cNvSpPr/>
            <p:nvPr/>
          </p:nvSpPr>
          <p:spPr>
            <a:xfrm>
              <a:off x="3310804" y="2077556"/>
              <a:ext cx="100124" cy="294880"/>
            </a:xfrm>
            <a:custGeom>
              <a:avLst/>
              <a:gdLst/>
              <a:ahLst/>
              <a:cxnLst/>
              <a:rect l="l" t="t" r="r" b="b"/>
              <a:pathLst>
                <a:path w="1586" h="4671" extrusionOk="0">
                  <a:moveTo>
                    <a:pt x="1002" y="0"/>
                  </a:moveTo>
                  <a:cubicBezTo>
                    <a:pt x="986" y="0"/>
                    <a:pt x="969" y="6"/>
                    <a:pt x="956" y="17"/>
                  </a:cubicBezTo>
                  <a:cubicBezTo>
                    <a:pt x="400" y="487"/>
                    <a:pt x="51" y="1200"/>
                    <a:pt x="25" y="1927"/>
                  </a:cubicBezTo>
                  <a:cubicBezTo>
                    <a:pt x="1" y="2605"/>
                    <a:pt x="288" y="3334"/>
                    <a:pt x="813" y="3927"/>
                  </a:cubicBezTo>
                  <a:lnTo>
                    <a:pt x="1452" y="4647"/>
                  </a:lnTo>
                  <a:cubicBezTo>
                    <a:pt x="1466" y="4663"/>
                    <a:pt x="1485" y="4671"/>
                    <a:pt x="1506" y="4671"/>
                  </a:cubicBezTo>
                  <a:cubicBezTo>
                    <a:pt x="1522" y="4671"/>
                    <a:pt x="1539" y="4664"/>
                    <a:pt x="1551" y="4652"/>
                  </a:cubicBezTo>
                  <a:cubicBezTo>
                    <a:pt x="1581" y="4627"/>
                    <a:pt x="1586" y="4582"/>
                    <a:pt x="1559" y="4552"/>
                  </a:cubicBezTo>
                  <a:lnTo>
                    <a:pt x="920" y="3833"/>
                  </a:lnTo>
                  <a:cubicBezTo>
                    <a:pt x="418" y="3266"/>
                    <a:pt x="144" y="2573"/>
                    <a:pt x="166" y="1931"/>
                  </a:cubicBezTo>
                  <a:cubicBezTo>
                    <a:pt x="191" y="1243"/>
                    <a:pt x="519" y="569"/>
                    <a:pt x="1047" y="125"/>
                  </a:cubicBezTo>
                  <a:cubicBezTo>
                    <a:pt x="1078" y="100"/>
                    <a:pt x="1081" y="55"/>
                    <a:pt x="1056" y="26"/>
                  </a:cubicBezTo>
                  <a:cubicBezTo>
                    <a:pt x="1042" y="9"/>
                    <a:pt x="1022" y="0"/>
                    <a:pt x="10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0"/>
            <p:cNvSpPr/>
            <p:nvPr/>
          </p:nvSpPr>
          <p:spPr>
            <a:xfrm>
              <a:off x="2759114" y="2072380"/>
              <a:ext cx="97346" cy="367543"/>
            </a:xfrm>
            <a:custGeom>
              <a:avLst/>
              <a:gdLst/>
              <a:ahLst/>
              <a:cxnLst/>
              <a:rect l="l" t="t" r="r" b="b"/>
              <a:pathLst>
                <a:path w="1542" h="5822" extrusionOk="0">
                  <a:moveTo>
                    <a:pt x="1464" y="1"/>
                  </a:moveTo>
                  <a:cubicBezTo>
                    <a:pt x="1432" y="1"/>
                    <a:pt x="1402" y="22"/>
                    <a:pt x="1395" y="55"/>
                  </a:cubicBezTo>
                  <a:lnTo>
                    <a:pt x="10" y="5733"/>
                  </a:lnTo>
                  <a:cubicBezTo>
                    <a:pt x="0" y="5771"/>
                    <a:pt x="23" y="5809"/>
                    <a:pt x="62" y="5819"/>
                  </a:cubicBezTo>
                  <a:cubicBezTo>
                    <a:pt x="69" y="5820"/>
                    <a:pt x="74" y="5821"/>
                    <a:pt x="79" y="5821"/>
                  </a:cubicBezTo>
                  <a:cubicBezTo>
                    <a:pt x="111" y="5821"/>
                    <a:pt x="140" y="5799"/>
                    <a:pt x="149" y="5767"/>
                  </a:cubicBezTo>
                  <a:lnTo>
                    <a:pt x="1533" y="88"/>
                  </a:lnTo>
                  <a:cubicBezTo>
                    <a:pt x="1541" y="51"/>
                    <a:pt x="1519" y="12"/>
                    <a:pt x="1480" y="3"/>
                  </a:cubicBezTo>
                  <a:cubicBezTo>
                    <a:pt x="1475" y="1"/>
                    <a:pt x="1470" y="1"/>
                    <a:pt x="1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0"/>
            <p:cNvSpPr/>
            <p:nvPr/>
          </p:nvSpPr>
          <p:spPr>
            <a:xfrm>
              <a:off x="2951155" y="2049969"/>
              <a:ext cx="312052" cy="147787"/>
            </a:xfrm>
            <a:custGeom>
              <a:avLst/>
              <a:gdLst/>
              <a:ahLst/>
              <a:cxnLst/>
              <a:rect l="l" t="t" r="r" b="b"/>
              <a:pathLst>
                <a:path w="4943" h="2341" extrusionOk="0">
                  <a:moveTo>
                    <a:pt x="93" y="0"/>
                  </a:moveTo>
                  <a:cubicBezTo>
                    <a:pt x="56" y="0"/>
                    <a:pt x="24" y="31"/>
                    <a:pt x="22" y="69"/>
                  </a:cubicBezTo>
                  <a:cubicBezTo>
                    <a:pt x="0" y="664"/>
                    <a:pt x="236" y="1271"/>
                    <a:pt x="659" y="1693"/>
                  </a:cubicBezTo>
                  <a:cubicBezTo>
                    <a:pt x="1081" y="2113"/>
                    <a:pt x="1691" y="2341"/>
                    <a:pt x="2311" y="2341"/>
                  </a:cubicBezTo>
                  <a:cubicBezTo>
                    <a:pt x="2623" y="2341"/>
                    <a:pt x="2936" y="2283"/>
                    <a:pt x="3230" y="2164"/>
                  </a:cubicBezTo>
                  <a:cubicBezTo>
                    <a:pt x="4050" y="1833"/>
                    <a:pt x="4703" y="1053"/>
                    <a:pt x="4933" y="129"/>
                  </a:cubicBezTo>
                  <a:cubicBezTo>
                    <a:pt x="4942" y="90"/>
                    <a:pt x="4920" y="52"/>
                    <a:pt x="4882" y="42"/>
                  </a:cubicBezTo>
                  <a:cubicBezTo>
                    <a:pt x="4876" y="41"/>
                    <a:pt x="4870" y="40"/>
                    <a:pt x="4865" y="40"/>
                  </a:cubicBezTo>
                  <a:cubicBezTo>
                    <a:pt x="4832" y="40"/>
                    <a:pt x="4802" y="62"/>
                    <a:pt x="4794" y="95"/>
                  </a:cubicBezTo>
                  <a:cubicBezTo>
                    <a:pt x="4577" y="976"/>
                    <a:pt x="3956" y="1718"/>
                    <a:pt x="3177" y="2032"/>
                  </a:cubicBezTo>
                  <a:cubicBezTo>
                    <a:pt x="2899" y="2144"/>
                    <a:pt x="2602" y="2198"/>
                    <a:pt x="2308" y="2198"/>
                  </a:cubicBezTo>
                  <a:cubicBezTo>
                    <a:pt x="1726" y="2198"/>
                    <a:pt x="1154" y="1985"/>
                    <a:pt x="758" y="1591"/>
                  </a:cubicBezTo>
                  <a:cubicBezTo>
                    <a:pt x="365" y="1197"/>
                    <a:pt x="141" y="630"/>
                    <a:pt x="165" y="74"/>
                  </a:cubicBezTo>
                  <a:cubicBezTo>
                    <a:pt x="166" y="36"/>
                    <a:pt x="135" y="3"/>
                    <a:pt x="96" y="0"/>
                  </a:cubicBezTo>
                  <a:cubicBezTo>
                    <a:pt x="95" y="0"/>
                    <a:pt x="94"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0"/>
            <p:cNvSpPr/>
            <p:nvPr/>
          </p:nvSpPr>
          <p:spPr>
            <a:xfrm>
              <a:off x="2932089" y="1749346"/>
              <a:ext cx="279477" cy="223859"/>
            </a:xfrm>
            <a:custGeom>
              <a:avLst/>
              <a:gdLst/>
              <a:ahLst/>
              <a:cxnLst/>
              <a:rect l="l" t="t" r="r" b="b"/>
              <a:pathLst>
                <a:path w="4427" h="3546" extrusionOk="0">
                  <a:moveTo>
                    <a:pt x="2188" y="1"/>
                  </a:moveTo>
                  <a:cubicBezTo>
                    <a:pt x="2141" y="1"/>
                    <a:pt x="2093" y="2"/>
                    <a:pt x="2045" y="4"/>
                  </a:cubicBezTo>
                  <a:cubicBezTo>
                    <a:pt x="1363" y="36"/>
                    <a:pt x="683" y="66"/>
                    <a:pt x="0" y="98"/>
                  </a:cubicBezTo>
                  <a:cubicBezTo>
                    <a:pt x="83" y="326"/>
                    <a:pt x="164" y="547"/>
                    <a:pt x="244" y="770"/>
                  </a:cubicBezTo>
                  <a:lnTo>
                    <a:pt x="1023" y="621"/>
                  </a:lnTo>
                  <a:lnTo>
                    <a:pt x="1023" y="621"/>
                  </a:lnTo>
                  <a:cubicBezTo>
                    <a:pt x="806" y="790"/>
                    <a:pt x="591" y="958"/>
                    <a:pt x="374" y="1128"/>
                  </a:cubicBezTo>
                  <a:cubicBezTo>
                    <a:pt x="607" y="1767"/>
                    <a:pt x="838" y="2400"/>
                    <a:pt x="1076" y="3055"/>
                  </a:cubicBezTo>
                  <a:lnTo>
                    <a:pt x="2727" y="3545"/>
                  </a:lnTo>
                  <a:cubicBezTo>
                    <a:pt x="3381" y="3544"/>
                    <a:pt x="3997" y="3075"/>
                    <a:pt x="4211" y="2455"/>
                  </a:cubicBezTo>
                  <a:cubicBezTo>
                    <a:pt x="4426" y="1838"/>
                    <a:pt x="4249" y="1112"/>
                    <a:pt x="3804" y="632"/>
                  </a:cubicBezTo>
                  <a:cubicBezTo>
                    <a:pt x="3390" y="186"/>
                    <a:pt x="2794" y="1"/>
                    <a:pt x="2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0"/>
            <p:cNvSpPr/>
            <p:nvPr/>
          </p:nvSpPr>
          <p:spPr>
            <a:xfrm>
              <a:off x="2969462" y="1815001"/>
              <a:ext cx="240083" cy="333895"/>
            </a:xfrm>
            <a:custGeom>
              <a:avLst/>
              <a:gdLst/>
              <a:ahLst/>
              <a:cxnLst/>
              <a:rect l="l" t="t" r="r" b="b"/>
              <a:pathLst>
                <a:path w="3803" h="5289" extrusionOk="0">
                  <a:moveTo>
                    <a:pt x="1192" y="1"/>
                  </a:moveTo>
                  <a:cubicBezTo>
                    <a:pt x="872" y="1"/>
                    <a:pt x="562" y="211"/>
                    <a:pt x="434" y="507"/>
                  </a:cubicBezTo>
                  <a:cubicBezTo>
                    <a:pt x="265" y="901"/>
                    <a:pt x="190" y="1313"/>
                    <a:pt x="79" y="1726"/>
                  </a:cubicBezTo>
                  <a:cubicBezTo>
                    <a:pt x="1" y="2014"/>
                    <a:pt x="134" y="2345"/>
                    <a:pt x="358" y="2543"/>
                  </a:cubicBezTo>
                  <a:cubicBezTo>
                    <a:pt x="583" y="2741"/>
                    <a:pt x="882" y="2827"/>
                    <a:pt x="1175" y="2891"/>
                  </a:cubicBezTo>
                  <a:cubicBezTo>
                    <a:pt x="1190" y="3115"/>
                    <a:pt x="1180" y="3334"/>
                    <a:pt x="1194" y="3559"/>
                  </a:cubicBezTo>
                  <a:cubicBezTo>
                    <a:pt x="909" y="3629"/>
                    <a:pt x="635" y="3720"/>
                    <a:pt x="351" y="3791"/>
                  </a:cubicBezTo>
                  <a:cubicBezTo>
                    <a:pt x="432" y="4342"/>
                    <a:pt x="728" y="4838"/>
                    <a:pt x="1223" y="5095"/>
                  </a:cubicBezTo>
                  <a:cubicBezTo>
                    <a:pt x="1473" y="5224"/>
                    <a:pt x="1753" y="5288"/>
                    <a:pt x="2034" y="5288"/>
                  </a:cubicBezTo>
                  <a:cubicBezTo>
                    <a:pt x="2310" y="5288"/>
                    <a:pt x="2587" y="5226"/>
                    <a:pt x="2833" y="5101"/>
                  </a:cubicBezTo>
                  <a:cubicBezTo>
                    <a:pt x="3326" y="4850"/>
                    <a:pt x="3716" y="4339"/>
                    <a:pt x="3802" y="3788"/>
                  </a:cubicBezTo>
                  <a:cubicBezTo>
                    <a:pt x="3511" y="3705"/>
                    <a:pt x="3206" y="3623"/>
                    <a:pt x="2914" y="3542"/>
                  </a:cubicBezTo>
                  <a:cubicBezTo>
                    <a:pt x="2875" y="3184"/>
                    <a:pt x="2817" y="2794"/>
                    <a:pt x="2776" y="2436"/>
                  </a:cubicBezTo>
                  <a:cubicBezTo>
                    <a:pt x="3081" y="2412"/>
                    <a:pt x="3367" y="2198"/>
                    <a:pt x="3461" y="1907"/>
                  </a:cubicBezTo>
                  <a:cubicBezTo>
                    <a:pt x="3555" y="1618"/>
                    <a:pt x="3444" y="1269"/>
                    <a:pt x="3190" y="1099"/>
                  </a:cubicBezTo>
                  <a:cubicBezTo>
                    <a:pt x="3083" y="1027"/>
                    <a:pt x="2954" y="992"/>
                    <a:pt x="2825" y="992"/>
                  </a:cubicBezTo>
                  <a:cubicBezTo>
                    <a:pt x="2648" y="992"/>
                    <a:pt x="2472" y="1058"/>
                    <a:pt x="2352" y="1185"/>
                  </a:cubicBezTo>
                  <a:cubicBezTo>
                    <a:pt x="2145" y="816"/>
                    <a:pt x="1940" y="402"/>
                    <a:pt x="1734" y="31"/>
                  </a:cubicBezTo>
                  <a:cubicBezTo>
                    <a:pt x="1567" y="26"/>
                    <a:pt x="1388" y="8"/>
                    <a:pt x="1220" y="1"/>
                  </a:cubicBezTo>
                  <a:cubicBezTo>
                    <a:pt x="1211" y="1"/>
                    <a:pt x="1201" y="1"/>
                    <a:pt x="1192" y="1"/>
                  </a:cubicBezTo>
                  <a:close/>
                </a:path>
              </a:pathLst>
            </a:custGeom>
            <a:solidFill>
              <a:srgbClr val="FFC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0"/>
            <p:cNvSpPr/>
            <p:nvPr/>
          </p:nvSpPr>
          <p:spPr>
            <a:xfrm>
              <a:off x="3058980" y="1899721"/>
              <a:ext cx="14394" cy="14457"/>
            </a:xfrm>
            <a:custGeom>
              <a:avLst/>
              <a:gdLst/>
              <a:ahLst/>
              <a:cxnLst/>
              <a:rect l="l" t="t" r="r" b="b"/>
              <a:pathLst>
                <a:path w="228" h="229" extrusionOk="0">
                  <a:moveTo>
                    <a:pt x="115" y="1"/>
                  </a:moveTo>
                  <a:cubicBezTo>
                    <a:pt x="51" y="1"/>
                    <a:pt x="0" y="52"/>
                    <a:pt x="0" y="115"/>
                  </a:cubicBezTo>
                  <a:cubicBezTo>
                    <a:pt x="0" y="177"/>
                    <a:pt x="51" y="228"/>
                    <a:pt x="115" y="228"/>
                  </a:cubicBezTo>
                  <a:cubicBezTo>
                    <a:pt x="177" y="228"/>
                    <a:pt x="228" y="177"/>
                    <a:pt x="228" y="115"/>
                  </a:cubicBezTo>
                  <a:cubicBezTo>
                    <a:pt x="228" y="52"/>
                    <a:pt x="17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0"/>
            <p:cNvSpPr/>
            <p:nvPr/>
          </p:nvSpPr>
          <p:spPr>
            <a:xfrm>
              <a:off x="2988591" y="1885832"/>
              <a:ext cx="14394" cy="14457"/>
            </a:xfrm>
            <a:custGeom>
              <a:avLst/>
              <a:gdLst/>
              <a:ahLst/>
              <a:cxnLst/>
              <a:rect l="l" t="t" r="r" b="b"/>
              <a:pathLst>
                <a:path w="228" h="229" extrusionOk="0">
                  <a:moveTo>
                    <a:pt x="114" y="0"/>
                  </a:moveTo>
                  <a:cubicBezTo>
                    <a:pt x="51" y="0"/>
                    <a:pt x="1" y="52"/>
                    <a:pt x="1" y="114"/>
                  </a:cubicBezTo>
                  <a:cubicBezTo>
                    <a:pt x="1" y="177"/>
                    <a:pt x="51" y="228"/>
                    <a:pt x="114" y="228"/>
                  </a:cubicBezTo>
                  <a:cubicBezTo>
                    <a:pt x="177" y="228"/>
                    <a:pt x="227" y="177"/>
                    <a:pt x="227" y="114"/>
                  </a:cubicBezTo>
                  <a:cubicBezTo>
                    <a:pt x="227" y="52"/>
                    <a:pt x="17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0"/>
            <p:cNvSpPr/>
            <p:nvPr/>
          </p:nvSpPr>
          <p:spPr>
            <a:xfrm>
              <a:off x="3136819" y="1903698"/>
              <a:ext cx="31628" cy="18245"/>
            </a:xfrm>
            <a:custGeom>
              <a:avLst/>
              <a:gdLst/>
              <a:ahLst/>
              <a:cxnLst/>
              <a:rect l="l" t="t" r="r" b="b"/>
              <a:pathLst>
                <a:path w="501" h="289" extrusionOk="0">
                  <a:moveTo>
                    <a:pt x="419" y="0"/>
                  </a:moveTo>
                  <a:cubicBezTo>
                    <a:pt x="410" y="0"/>
                    <a:pt x="401" y="2"/>
                    <a:pt x="392" y="6"/>
                  </a:cubicBezTo>
                  <a:lnTo>
                    <a:pt x="54" y="153"/>
                  </a:lnTo>
                  <a:cubicBezTo>
                    <a:pt x="17" y="169"/>
                    <a:pt x="0" y="209"/>
                    <a:pt x="16" y="246"/>
                  </a:cubicBezTo>
                  <a:cubicBezTo>
                    <a:pt x="28" y="272"/>
                    <a:pt x="54" y="288"/>
                    <a:pt x="82" y="288"/>
                  </a:cubicBezTo>
                  <a:cubicBezTo>
                    <a:pt x="91" y="288"/>
                    <a:pt x="101" y="286"/>
                    <a:pt x="109" y="283"/>
                  </a:cubicBezTo>
                  <a:lnTo>
                    <a:pt x="447" y="138"/>
                  </a:lnTo>
                  <a:cubicBezTo>
                    <a:pt x="484" y="122"/>
                    <a:pt x="501" y="80"/>
                    <a:pt x="485" y="44"/>
                  </a:cubicBezTo>
                  <a:cubicBezTo>
                    <a:pt x="473" y="17"/>
                    <a:pt x="447"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0"/>
            <p:cNvSpPr/>
            <p:nvPr/>
          </p:nvSpPr>
          <p:spPr>
            <a:xfrm>
              <a:off x="3035938" y="1990438"/>
              <a:ext cx="58269" cy="13194"/>
            </a:xfrm>
            <a:custGeom>
              <a:avLst/>
              <a:gdLst/>
              <a:ahLst/>
              <a:cxnLst/>
              <a:rect l="l" t="t" r="r" b="b"/>
              <a:pathLst>
                <a:path w="923" h="209" extrusionOk="0">
                  <a:moveTo>
                    <a:pt x="844" y="1"/>
                  </a:moveTo>
                  <a:cubicBezTo>
                    <a:pt x="838" y="1"/>
                    <a:pt x="831" y="2"/>
                    <a:pt x="825" y="3"/>
                  </a:cubicBezTo>
                  <a:cubicBezTo>
                    <a:pt x="668" y="44"/>
                    <a:pt x="503" y="65"/>
                    <a:pt x="339" y="65"/>
                  </a:cubicBezTo>
                  <a:cubicBezTo>
                    <a:pt x="254" y="65"/>
                    <a:pt x="169" y="60"/>
                    <a:pt x="86" y="48"/>
                  </a:cubicBezTo>
                  <a:cubicBezTo>
                    <a:pt x="83" y="48"/>
                    <a:pt x="79" y="48"/>
                    <a:pt x="76" y="48"/>
                  </a:cubicBezTo>
                  <a:cubicBezTo>
                    <a:pt x="41" y="48"/>
                    <a:pt x="11" y="74"/>
                    <a:pt x="6" y="110"/>
                  </a:cubicBezTo>
                  <a:cubicBezTo>
                    <a:pt x="0" y="149"/>
                    <a:pt x="28" y="185"/>
                    <a:pt x="67" y="190"/>
                  </a:cubicBezTo>
                  <a:cubicBezTo>
                    <a:pt x="157" y="203"/>
                    <a:pt x="250" y="209"/>
                    <a:pt x="341" y="209"/>
                  </a:cubicBezTo>
                  <a:cubicBezTo>
                    <a:pt x="517" y="209"/>
                    <a:pt x="695" y="186"/>
                    <a:pt x="861" y="140"/>
                  </a:cubicBezTo>
                  <a:cubicBezTo>
                    <a:pt x="900" y="132"/>
                    <a:pt x="922" y="91"/>
                    <a:pt x="913" y="54"/>
                  </a:cubicBezTo>
                  <a:cubicBezTo>
                    <a:pt x="905" y="22"/>
                    <a:pt x="875"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0"/>
            <p:cNvSpPr/>
            <p:nvPr/>
          </p:nvSpPr>
          <p:spPr>
            <a:xfrm>
              <a:off x="3133220" y="1963418"/>
              <a:ext cx="20517" cy="9911"/>
            </a:xfrm>
            <a:custGeom>
              <a:avLst/>
              <a:gdLst/>
              <a:ahLst/>
              <a:cxnLst/>
              <a:rect l="l" t="t" r="r" b="b"/>
              <a:pathLst>
                <a:path w="325" h="157" extrusionOk="0">
                  <a:moveTo>
                    <a:pt x="248" y="0"/>
                  </a:moveTo>
                  <a:cubicBezTo>
                    <a:pt x="247" y="0"/>
                    <a:pt x="246" y="0"/>
                    <a:pt x="246" y="0"/>
                  </a:cubicBezTo>
                  <a:lnTo>
                    <a:pt x="69" y="15"/>
                  </a:lnTo>
                  <a:cubicBezTo>
                    <a:pt x="30" y="17"/>
                    <a:pt x="1" y="53"/>
                    <a:pt x="4" y="91"/>
                  </a:cubicBezTo>
                  <a:cubicBezTo>
                    <a:pt x="6" y="129"/>
                    <a:pt x="38" y="156"/>
                    <a:pt x="74" y="156"/>
                  </a:cubicBezTo>
                  <a:lnTo>
                    <a:pt x="80" y="156"/>
                  </a:lnTo>
                  <a:lnTo>
                    <a:pt x="256" y="143"/>
                  </a:lnTo>
                  <a:cubicBezTo>
                    <a:pt x="297" y="139"/>
                    <a:pt x="325" y="105"/>
                    <a:pt x="322" y="66"/>
                  </a:cubicBezTo>
                  <a:cubicBezTo>
                    <a:pt x="319" y="27"/>
                    <a:pt x="287"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0"/>
            <p:cNvSpPr/>
            <p:nvPr/>
          </p:nvSpPr>
          <p:spPr>
            <a:xfrm>
              <a:off x="3010433" y="1888989"/>
              <a:ext cx="20770" cy="35921"/>
            </a:xfrm>
            <a:custGeom>
              <a:avLst/>
              <a:gdLst/>
              <a:ahLst/>
              <a:cxnLst/>
              <a:rect l="l" t="t" r="r" b="b"/>
              <a:pathLst>
                <a:path w="329" h="569" extrusionOk="0">
                  <a:moveTo>
                    <a:pt x="247" y="1"/>
                  </a:moveTo>
                  <a:cubicBezTo>
                    <a:pt x="219" y="1"/>
                    <a:pt x="192" y="17"/>
                    <a:pt x="181" y="44"/>
                  </a:cubicBezTo>
                  <a:lnTo>
                    <a:pt x="9" y="458"/>
                  </a:lnTo>
                  <a:cubicBezTo>
                    <a:pt x="0" y="479"/>
                    <a:pt x="2" y="503"/>
                    <a:pt x="14" y="523"/>
                  </a:cubicBezTo>
                  <a:cubicBezTo>
                    <a:pt x="26" y="542"/>
                    <a:pt x="47" y="555"/>
                    <a:pt x="70" y="557"/>
                  </a:cubicBezTo>
                  <a:lnTo>
                    <a:pt x="238" y="569"/>
                  </a:lnTo>
                  <a:lnTo>
                    <a:pt x="243" y="569"/>
                  </a:lnTo>
                  <a:cubicBezTo>
                    <a:pt x="279" y="569"/>
                    <a:pt x="311" y="539"/>
                    <a:pt x="313" y="503"/>
                  </a:cubicBezTo>
                  <a:cubicBezTo>
                    <a:pt x="316" y="464"/>
                    <a:pt x="287" y="429"/>
                    <a:pt x="248" y="426"/>
                  </a:cubicBezTo>
                  <a:lnTo>
                    <a:pt x="180" y="421"/>
                  </a:lnTo>
                  <a:lnTo>
                    <a:pt x="313" y="99"/>
                  </a:lnTo>
                  <a:cubicBezTo>
                    <a:pt x="328" y="62"/>
                    <a:pt x="310" y="20"/>
                    <a:pt x="275" y="6"/>
                  </a:cubicBezTo>
                  <a:cubicBezTo>
                    <a:pt x="266" y="2"/>
                    <a:pt x="256" y="1"/>
                    <a:pt x="2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0"/>
            <p:cNvSpPr/>
            <p:nvPr/>
          </p:nvSpPr>
          <p:spPr>
            <a:xfrm>
              <a:off x="2984866" y="1856982"/>
              <a:ext cx="29608" cy="10101"/>
            </a:xfrm>
            <a:custGeom>
              <a:avLst/>
              <a:gdLst/>
              <a:ahLst/>
              <a:cxnLst/>
              <a:rect l="l" t="t" r="r" b="b"/>
              <a:pathLst>
                <a:path w="469" h="160" extrusionOk="0">
                  <a:moveTo>
                    <a:pt x="72" y="0"/>
                  </a:moveTo>
                  <a:cubicBezTo>
                    <a:pt x="37" y="0"/>
                    <a:pt x="6" y="30"/>
                    <a:pt x="3" y="67"/>
                  </a:cubicBezTo>
                  <a:cubicBezTo>
                    <a:pt x="1" y="107"/>
                    <a:pt x="32" y="140"/>
                    <a:pt x="70" y="142"/>
                  </a:cubicBezTo>
                  <a:lnTo>
                    <a:pt x="391" y="160"/>
                  </a:lnTo>
                  <a:lnTo>
                    <a:pt x="395" y="160"/>
                  </a:lnTo>
                  <a:cubicBezTo>
                    <a:pt x="433" y="160"/>
                    <a:pt x="465" y="130"/>
                    <a:pt x="466" y="93"/>
                  </a:cubicBezTo>
                  <a:cubicBezTo>
                    <a:pt x="468" y="54"/>
                    <a:pt x="438" y="21"/>
                    <a:pt x="399" y="18"/>
                  </a:cubicBezTo>
                  <a:lnTo>
                    <a:pt x="78" y="1"/>
                  </a:lnTo>
                  <a:cubicBezTo>
                    <a:pt x="76" y="0"/>
                    <a:pt x="74"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0"/>
            <p:cNvSpPr/>
            <p:nvPr/>
          </p:nvSpPr>
          <p:spPr>
            <a:xfrm>
              <a:off x="3049321" y="1851869"/>
              <a:ext cx="31754" cy="9722"/>
            </a:xfrm>
            <a:custGeom>
              <a:avLst/>
              <a:gdLst/>
              <a:ahLst/>
              <a:cxnLst/>
              <a:rect l="l" t="t" r="r" b="b"/>
              <a:pathLst>
                <a:path w="503" h="154" extrusionOk="0">
                  <a:moveTo>
                    <a:pt x="75" y="0"/>
                  </a:moveTo>
                  <a:cubicBezTo>
                    <a:pt x="34" y="2"/>
                    <a:pt x="2" y="29"/>
                    <a:pt x="1" y="68"/>
                  </a:cubicBezTo>
                  <a:cubicBezTo>
                    <a:pt x="0" y="107"/>
                    <a:pt x="30" y="140"/>
                    <a:pt x="70" y="142"/>
                  </a:cubicBezTo>
                  <a:lnTo>
                    <a:pt x="428" y="153"/>
                  </a:lnTo>
                  <a:lnTo>
                    <a:pt x="430" y="153"/>
                  </a:lnTo>
                  <a:cubicBezTo>
                    <a:pt x="468" y="153"/>
                    <a:pt x="500" y="124"/>
                    <a:pt x="501" y="86"/>
                  </a:cubicBezTo>
                  <a:cubicBezTo>
                    <a:pt x="503" y="46"/>
                    <a:pt x="472" y="13"/>
                    <a:pt x="433" y="12"/>
                  </a:cubicBezTo>
                  <a:lnTo>
                    <a:pt x="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0"/>
            <p:cNvSpPr/>
            <p:nvPr/>
          </p:nvSpPr>
          <p:spPr>
            <a:xfrm>
              <a:off x="3027226" y="1930086"/>
              <a:ext cx="27903" cy="15909"/>
            </a:xfrm>
            <a:custGeom>
              <a:avLst/>
              <a:gdLst/>
              <a:ahLst/>
              <a:cxnLst/>
              <a:rect l="l" t="t" r="r" b="b"/>
              <a:pathLst>
                <a:path w="442" h="252" extrusionOk="0">
                  <a:moveTo>
                    <a:pt x="363" y="0"/>
                  </a:moveTo>
                  <a:cubicBezTo>
                    <a:pt x="332" y="0"/>
                    <a:pt x="302" y="20"/>
                    <a:pt x="293" y="51"/>
                  </a:cubicBezTo>
                  <a:cubicBezTo>
                    <a:pt x="285" y="82"/>
                    <a:pt x="255" y="105"/>
                    <a:pt x="224" y="107"/>
                  </a:cubicBezTo>
                  <a:cubicBezTo>
                    <a:pt x="222" y="107"/>
                    <a:pt x="221" y="107"/>
                    <a:pt x="219" y="107"/>
                  </a:cubicBezTo>
                  <a:cubicBezTo>
                    <a:pt x="189" y="107"/>
                    <a:pt x="159" y="88"/>
                    <a:pt x="147" y="62"/>
                  </a:cubicBezTo>
                  <a:cubicBezTo>
                    <a:pt x="134" y="36"/>
                    <a:pt x="108" y="20"/>
                    <a:pt x="81" y="20"/>
                  </a:cubicBezTo>
                  <a:cubicBezTo>
                    <a:pt x="71" y="20"/>
                    <a:pt x="61" y="22"/>
                    <a:pt x="52" y="27"/>
                  </a:cubicBezTo>
                  <a:cubicBezTo>
                    <a:pt x="16" y="45"/>
                    <a:pt x="0" y="85"/>
                    <a:pt x="16" y="122"/>
                  </a:cubicBezTo>
                  <a:cubicBezTo>
                    <a:pt x="52" y="200"/>
                    <a:pt x="133" y="251"/>
                    <a:pt x="219" y="251"/>
                  </a:cubicBezTo>
                  <a:cubicBezTo>
                    <a:pt x="223" y="251"/>
                    <a:pt x="228" y="251"/>
                    <a:pt x="234" y="248"/>
                  </a:cubicBezTo>
                  <a:cubicBezTo>
                    <a:pt x="322" y="243"/>
                    <a:pt x="405" y="179"/>
                    <a:pt x="429" y="91"/>
                  </a:cubicBezTo>
                  <a:cubicBezTo>
                    <a:pt x="441" y="53"/>
                    <a:pt x="419" y="14"/>
                    <a:pt x="382" y="3"/>
                  </a:cubicBezTo>
                  <a:cubicBezTo>
                    <a:pt x="376" y="1"/>
                    <a:pt x="369" y="0"/>
                    <a:pt x="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0"/>
            <p:cNvSpPr/>
            <p:nvPr/>
          </p:nvSpPr>
          <p:spPr>
            <a:xfrm>
              <a:off x="3270717" y="2179952"/>
              <a:ext cx="585720" cy="641275"/>
            </a:xfrm>
            <a:custGeom>
              <a:avLst/>
              <a:gdLst/>
              <a:ahLst/>
              <a:cxnLst/>
              <a:rect l="l" t="t" r="r" b="b"/>
              <a:pathLst>
                <a:path w="9278" h="10158" extrusionOk="0">
                  <a:moveTo>
                    <a:pt x="5466" y="0"/>
                  </a:moveTo>
                  <a:lnTo>
                    <a:pt x="3080" y="3395"/>
                  </a:lnTo>
                  <a:cubicBezTo>
                    <a:pt x="3295" y="3590"/>
                    <a:pt x="3508" y="3782"/>
                    <a:pt x="3725" y="3976"/>
                  </a:cubicBezTo>
                  <a:cubicBezTo>
                    <a:pt x="3022" y="4536"/>
                    <a:pt x="2316" y="5064"/>
                    <a:pt x="1613" y="5625"/>
                  </a:cubicBezTo>
                  <a:cubicBezTo>
                    <a:pt x="860" y="6227"/>
                    <a:pt x="348" y="7072"/>
                    <a:pt x="42" y="7986"/>
                  </a:cubicBezTo>
                  <a:cubicBezTo>
                    <a:pt x="0" y="8111"/>
                    <a:pt x="61" y="8286"/>
                    <a:pt x="149" y="8385"/>
                  </a:cubicBezTo>
                  <a:cubicBezTo>
                    <a:pt x="235" y="8481"/>
                    <a:pt x="360" y="8538"/>
                    <a:pt x="488" y="8538"/>
                  </a:cubicBezTo>
                  <a:cubicBezTo>
                    <a:pt x="493" y="8538"/>
                    <a:pt x="497" y="8538"/>
                    <a:pt x="502" y="8538"/>
                  </a:cubicBezTo>
                  <a:lnTo>
                    <a:pt x="502" y="8538"/>
                  </a:lnTo>
                  <a:cubicBezTo>
                    <a:pt x="454" y="8684"/>
                    <a:pt x="491" y="8855"/>
                    <a:pt x="596" y="8970"/>
                  </a:cubicBezTo>
                  <a:cubicBezTo>
                    <a:pt x="678" y="9061"/>
                    <a:pt x="801" y="9112"/>
                    <a:pt x="925" y="9112"/>
                  </a:cubicBezTo>
                  <a:cubicBezTo>
                    <a:pt x="957" y="9112"/>
                    <a:pt x="989" y="9109"/>
                    <a:pt x="1021" y="9101"/>
                  </a:cubicBezTo>
                  <a:lnTo>
                    <a:pt x="1021" y="9101"/>
                  </a:lnTo>
                  <a:cubicBezTo>
                    <a:pt x="988" y="9246"/>
                    <a:pt x="1048" y="9390"/>
                    <a:pt x="1158" y="9491"/>
                  </a:cubicBezTo>
                  <a:cubicBezTo>
                    <a:pt x="1235" y="9562"/>
                    <a:pt x="1340" y="9601"/>
                    <a:pt x="1446" y="9601"/>
                  </a:cubicBezTo>
                  <a:cubicBezTo>
                    <a:pt x="1488" y="9601"/>
                    <a:pt x="1531" y="9595"/>
                    <a:pt x="1571" y="9582"/>
                  </a:cubicBezTo>
                  <a:lnTo>
                    <a:pt x="1571" y="9582"/>
                  </a:lnTo>
                  <a:cubicBezTo>
                    <a:pt x="1557" y="9706"/>
                    <a:pt x="1612" y="9812"/>
                    <a:pt x="1694" y="9907"/>
                  </a:cubicBezTo>
                  <a:cubicBezTo>
                    <a:pt x="1778" y="10000"/>
                    <a:pt x="1902" y="10057"/>
                    <a:pt x="2026" y="10058"/>
                  </a:cubicBezTo>
                  <a:cubicBezTo>
                    <a:pt x="2314" y="10059"/>
                    <a:pt x="2628" y="10123"/>
                    <a:pt x="2913" y="10157"/>
                  </a:cubicBezTo>
                  <a:cubicBezTo>
                    <a:pt x="2992" y="10005"/>
                    <a:pt x="3088" y="9843"/>
                    <a:pt x="3165" y="9692"/>
                  </a:cubicBezTo>
                  <a:cubicBezTo>
                    <a:pt x="3159" y="9665"/>
                    <a:pt x="3152" y="9639"/>
                    <a:pt x="3146" y="9613"/>
                  </a:cubicBezTo>
                  <a:cubicBezTo>
                    <a:pt x="3113" y="9602"/>
                    <a:pt x="3079" y="9597"/>
                    <a:pt x="3046" y="9597"/>
                  </a:cubicBezTo>
                  <a:cubicBezTo>
                    <a:pt x="3017" y="9597"/>
                    <a:pt x="2988" y="9601"/>
                    <a:pt x="2960" y="9608"/>
                  </a:cubicBezTo>
                  <a:cubicBezTo>
                    <a:pt x="3281" y="9240"/>
                    <a:pt x="3591" y="8794"/>
                    <a:pt x="3912" y="8427"/>
                  </a:cubicBezTo>
                  <a:cubicBezTo>
                    <a:pt x="4758" y="7457"/>
                    <a:pt x="6233" y="7287"/>
                    <a:pt x="7393" y="6732"/>
                  </a:cubicBezTo>
                  <a:cubicBezTo>
                    <a:pt x="8173" y="6360"/>
                    <a:pt x="8823" y="5694"/>
                    <a:pt x="9050" y="4859"/>
                  </a:cubicBezTo>
                  <a:cubicBezTo>
                    <a:pt x="9278" y="4026"/>
                    <a:pt x="9088" y="3090"/>
                    <a:pt x="8554" y="2411"/>
                  </a:cubicBezTo>
                  <a:cubicBezTo>
                    <a:pt x="7740" y="1377"/>
                    <a:pt x="6631" y="615"/>
                    <a:pt x="5466" y="0"/>
                  </a:cubicBezTo>
                  <a:close/>
                </a:path>
              </a:pathLst>
            </a:custGeom>
            <a:solidFill>
              <a:srgbClr val="FFC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0"/>
            <p:cNvSpPr/>
            <p:nvPr/>
          </p:nvSpPr>
          <p:spPr>
            <a:xfrm>
              <a:off x="3495774" y="2353432"/>
              <a:ext cx="114202" cy="85036"/>
            </a:xfrm>
            <a:custGeom>
              <a:avLst/>
              <a:gdLst/>
              <a:ahLst/>
              <a:cxnLst/>
              <a:rect l="l" t="t" r="r" b="b"/>
              <a:pathLst>
                <a:path w="1809" h="1347" extrusionOk="0">
                  <a:moveTo>
                    <a:pt x="1729" y="1"/>
                  </a:moveTo>
                  <a:cubicBezTo>
                    <a:pt x="1715" y="1"/>
                    <a:pt x="1700" y="5"/>
                    <a:pt x="1687" y="14"/>
                  </a:cubicBezTo>
                  <a:lnTo>
                    <a:pt x="39" y="1218"/>
                  </a:lnTo>
                  <a:cubicBezTo>
                    <a:pt x="7" y="1241"/>
                    <a:pt x="0" y="1286"/>
                    <a:pt x="23" y="1318"/>
                  </a:cubicBezTo>
                  <a:cubicBezTo>
                    <a:pt x="37" y="1336"/>
                    <a:pt x="59" y="1347"/>
                    <a:pt x="80" y="1347"/>
                  </a:cubicBezTo>
                  <a:cubicBezTo>
                    <a:pt x="95" y="1347"/>
                    <a:pt x="109" y="1341"/>
                    <a:pt x="122" y="1334"/>
                  </a:cubicBezTo>
                  <a:lnTo>
                    <a:pt x="1770" y="128"/>
                  </a:lnTo>
                  <a:cubicBezTo>
                    <a:pt x="1802" y="106"/>
                    <a:pt x="1809" y="62"/>
                    <a:pt x="1786" y="30"/>
                  </a:cubicBezTo>
                  <a:cubicBezTo>
                    <a:pt x="1773" y="11"/>
                    <a:pt x="1752" y="1"/>
                    <a:pt x="1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0"/>
            <p:cNvSpPr/>
            <p:nvPr/>
          </p:nvSpPr>
          <p:spPr>
            <a:xfrm>
              <a:off x="3430182" y="2777978"/>
              <a:ext cx="37373" cy="29734"/>
            </a:xfrm>
            <a:custGeom>
              <a:avLst/>
              <a:gdLst/>
              <a:ahLst/>
              <a:cxnLst/>
              <a:rect l="l" t="t" r="r" b="b"/>
              <a:pathLst>
                <a:path w="592" h="471" extrusionOk="0">
                  <a:moveTo>
                    <a:pt x="510" y="1"/>
                  </a:moveTo>
                  <a:cubicBezTo>
                    <a:pt x="495" y="1"/>
                    <a:pt x="480" y="5"/>
                    <a:pt x="467" y="16"/>
                  </a:cubicBezTo>
                  <a:lnTo>
                    <a:pt x="38" y="342"/>
                  </a:lnTo>
                  <a:cubicBezTo>
                    <a:pt x="7" y="365"/>
                    <a:pt x="1" y="411"/>
                    <a:pt x="24" y="441"/>
                  </a:cubicBezTo>
                  <a:cubicBezTo>
                    <a:pt x="38" y="461"/>
                    <a:pt x="59" y="470"/>
                    <a:pt x="81" y="470"/>
                  </a:cubicBezTo>
                  <a:cubicBezTo>
                    <a:pt x="96" y="470"/>
                    <a:pt x="112" y="466"/>
                    <a:pt x="125" y="455"/>
                  </a:cubicBezTo>
                  <a:lnTo>
                    <a:pt x="554" y="129"/>
                  </a:lnTo>
                  <a:cubicBezTo>
                    <a:pt x="585" y="104"/>
                    <a:pt x="591" y="59"/>
                    <a:pt x="567" y="28"/>
                  </a:cubicBezTo>
                  <a:cubicBezTo>
                    <a:pt x="553" y="10"/>
                    <a:pt x="532" y="1"/>
                    <a:pt x="5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0"/>
            <p:cNvSpPr/>
            <p:nvPr/>
          </p:nvSpPr>
          <p:spPr>
            <a:xfrm>
              <a:off x="3364654" y="2770402"/>
              <a:ext cx="9028" cy="29166"/>
            </a:xfrm>
            <a:custGeom>
              <a:avLst/>
              <a:gdLst/>
              <a:ahLst/>
              <a:cxnLst/>
              <a:rect l="l" t="t" r="r" b="b"/>
              <a:pathLst>
                <a:path w="143" h="462" extrusionOk="0">
                  <a:moveTo>
                    <a:pt x="71" y="1"/>
                  </a:moveTo>
                  <a:cubicBezTo>
                    <a:pt x="32" y="1"/>
                    <a:pt x="0" y="33"/>
                    <a:pt x="0" y="72"/>
                  </a:cubicBezTo>
                  <a:lnTo>
                    <a:pt x="0" y="390"/>
                  </a:lnTo>
                  <a:cubicBezTo>
                    <a:pt x="0" y="430"/>
                    <a:pt x="32" y="462"/>
                    <a:pt x="71" y="462"/>
                  </a:cubicBezTo>
                  <a:cubicBezTo>
                    <a:pt x="110" y="462"/>
                    <a:pt x="142" y="430"/>
                    <a:pt x="141" y="390"/>
                  </a:cubicBezTo>
                  <a:lnTo>
                    <a:pt x="141" y="72"/>
                  </a:lnTo>
                  <a:cubicBezTo>
                    <a:pt x="141" y="33"/>
                    <a:pt x="109"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0"/>
            <p:cNvSpPr/>
            <p:nvPr/>
          </p:nvSpPr>
          <p:spPr>
            <a:xfrm>
              <a:off x="3329554" y="2740795"/>
              <a:ext cx="10416" cy="22790"/>
            </a:xfrm>
            <a:custGeom>
              <a:avLst/>
              <a:gdLst/>
              <a:ahLst/>
              <a:cxnLst/>
              <a:rect l="l" t="t" r="r" b="b"/>
              <a:pathLst>
                <a:path w="165" h="361" extrusionOk="0">
                  <a:moveTo>
                    <a:pt x="88" y="1"/>
                  </a:moveTo>
                  <a:cubicBezTo>
                    <a:pt x="53" y="1"/>
                    <a:pt x="23" y="31"/>
                    <a:pt x="21" y="67"/>
                  </a:cubicBezTo>
                  <a:lnTo>
                    <a:pt x="3" y="285"/>
                  </a:lnTo>
                  <a:cubicBezTo>
                    <a:pt x="1" y="323"/>
                    <a:pt x="30" y="359"/>
                    <a:pt x="68" y="361"/>
                  </a:cubicBezTo>
                  <a:lnTo>
                    <a:pt x="75" y="361"/>
                  </a:lnTo>
                  <a:cubicBezTo>
                    <a:pt x="110" y="361"/>
                    <a:pt x="142" y="333"/>
                    <a:pt x="145" y="295"/>
                  </a:cubicBezTo>
                  <a:lnTo>
                    <a:pt x="162" y="77"/>
                  </a:lnTo>
                  <a:cubicBezTo>
                    <a:pt x="165" y="39"/>
                    <a:pt x="136" y="3"/>
                    <a:pt x="97" y="1"/>
                  </a:cubicBezTo>
                  <a:cubicBezTo>
                    <a:pt x="94" y="1"/>
                    <a:pt x="91"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0"/>
            <p:cNvSpPr/>
            <p:nvPr/>
          </p:nvSpPr>
          <p:spPr>
            <a:xfrm>
              <a:off x="3294264" y="2706894"/>
              <a:ext cx="12058" cy="19633"/>
            </a:xfrm>
            <a:custGeom>
              <a:avLst/>
              <a:gdLst/>
              <a:ahLst/>
              <a:cxnLst/>
              <a:rect l="l" t="t" r="r" b="b"/>
              <a:pathLst>
                <a:path w="191" h="311" extrusionOk="0">
                  <a:moveTo>
                    <a:pt x="112" y="1"/>
                  </a:moveTo>
                  <a:cubicBezTo>
                    <a:pt x="79" y="1"/>
                    <a:pt x="50" y="25"/>
                    <a:pt x="42" y="58"/>
                  </a:cubicBezTo>
                  <a:lnTo>
                    <a:pt x="9" y="225"/>
                  </a:lnTo>
                  <a:cubicBezTo>
                    <a:pt x="1" y="265"/>
                    <a:pt x="26" y="302"/>
                    <a:pt x="65" y="309"/>
                  </a:cubicBezTo>
                  <a:cubicBezTo>
                    <a:pt x="70" y="311"/>
                    <a:pt x="75" y="311"/>
                    <a:pt x="80" y="311"/>
                  </a:cubicBezTo>
                  <a:cubicBezTo>
                    <a:pt x="113" y="311"/>
                    <a:pt x="143" y="288"/>
                    <a:pt x="149" y="254"/>
                  </a:cubicBezTo>
                  <a:lnTo>
                    <a:pt x="182" y="86"/>
                  </a:lnTo>
                  <a:cubicBezTo>
                    <a:pt x="191" y="47"/>
                    <a:pt x="165" y="10"/>
                    <a:pt x="127" y="2"/>
                  </a:cubicBezTo>
                  <a:cubicBezTo>
                    <a:pt x="122" y="1"/>
                    <a:pt x="117"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0"/>
            <p:cNvSpPr/>
            <p:nvPr/>
          </p:nvSpPr>
          <p:spPr>
            <a:xfrm>
              <a:off x="2227247" y="1746316"/>
              <a:ext cx="261548" cy="776499"/>
            </a:xfrm>
            <a:custGeom>
              <a:avLst/>
              <a:gdLst/>
              <a:ahLst/>
              <a:cxnLst/>
              <a:rect l="l" t="t" r="r" b="b"/>
              <a:pathLst>
                <a:path w="4143" h="12300" extrusionOk="0">
                  <a:moveTo>
                    <a:pt x="2674" y="1"/>
                  </a:moveTo>
                  <a:lnTo>
                    <a:pt x="235" y="3266"/>
                  </a:lnTo>
                  <a:cubicBezTo>
                    <a:pt x="68" y="3491"/>
                    <a:pt x="0" y="3774"/>
                    <a:pt x="46" y="4049"/>
                  </a:cubicBezTo>
                  <a:lnTo>
                    <a:pt x="1442" y="12300"/>
                  </a:lnTo>
                  <a:lnTo>
                    <a:pt x="4143" y="8683"/>
                  </a:lnTo>
                  <a:lnTo>
                    <a:pt x="26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0"/>
            <p:cNvSpPr/>
            <p:nvPr/>
          </p:nvSpPr>
          <p:spPr>
            <a:xfrm>
              <a:off x="2233181" y="1955843"/>
              <a:ext cx="548852" cy="612298"/>
            </a:xfrm>
            <a:custGeom>
              <a:avLst/>
              <a:gdLst/>
              <a:ahLst/>
              <a:cxnLst/>
              <a:rect l="l" t="t" r="r" b="b"/>
              <a:pathLst>
                <a:path w="8694" h="9699" extrusionOk="0">
                  <a:moveTo>
                    <a:pt x="7224" y="0"/>
                  </a:moveTo>
                  <a:lnTo>
                    <a:pt x="0" y="1017"/>
                  </a:lnTo>
                  <a:lnTo>
                    <a:pt x="1470" y="9698"/>
                  </a:lnTo>
                  <a:lnTo>
                    <a:pt x="8694" y="8682"/>
                  </a:lnTo>
                  <a:lnTo>
                    <a:pt x="72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0"/>
            <p:cNvSpPr/>
            <p:nvPr/>
          </p:nvSpPr>
          <p:spPr>
            <a:xfrm>
              <a:off x="2282927" y="2033997"/>
              <a:ext cx="85983" cy="485533"/>
            </a:xfrm>
            <a:custGeom>
              <a:avLst/>
              <a:gdLst/>
              <a:ahLst/>
              <a:cxnLst/>
              <a:rect l="l" t="t" r="r" b="b"/>
              <a:pathLst>
                <a:path w="1362" h="7691" extrusionOk="0">
                  <a:moveTo>
                    <a:pt x="76" y="0"/>
                  </a:moveTo>
                  <a:cubicBezTo>
                    <a:pt x="73" y="0"/>
                    <a:pt x="69" y="1"/>
                    <a:pt x="66" y="1"/>
                  </a:cubicBezTo>
                  <a:cubicBezTo>
                    <a:pt x="27" y="9"/>
                    <a:pt x="1" y="44"/>
                    <a:pt x="7" y="83"/>
                  </a:cubicBezTo>
                  <a:lnTo>
                    <a:pt x="1215" y="7630"/>
                  </a:lnTo>
                  <a:cubicBezTo>
                    <a:pt x="1221" y="7665"/>
                    <a:pt x="1250" y="7690"/>
                    <a:pt x="1285" y="7690"/>
                  </a:cubicBezTo>
                  <a:cubicBezTo>
                    <a:pt x="1289" y="7690"/>
                    <a:pt x="1293" y="7690"/>
                    <a:pt x="1296" y="7689"/>
                  </a:cubicBezTo>
                  <a:cubicBezTo>
                    <a:pt x="1334" y="7683"/>
                    <a:pt x="1361" y="7646"/>
                    <a:pt x="1355" y="7608"/>
                  </a:cubicBezTo>
                  <a:lnTo>
                    <a:pt x="147" y="60"/>
                  </a:lnTo>
                  <a:cubicBezTo>
                    <a:pt x="141" y="25"/>
                    <a:pt x="111"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0"/>
            <p:cNvSpPr/>
            <p:nvPr/>
          </p:nvSpPr>
          <p:spPr>
            <a:xfrm>
              <a:off x="2420866" y="2124083"/>
              <a:ext cx="192105" cy="35858"/>
            </a:xfrm>
            <a:custGeom>
              <a:avLst/>
              <a:gdLst/>
              <a:ahLst/>
              <a:cxnLst/>
              <a:rect l="l" t="t" r="r" b="b"/>
              <a:pathLst>
                <a:path w="3043" h="568" extrusionOk="0">
                  <a:moveTo>
                    <a:pt x="2966" y="0"/>
                  </a:moveTo>
                  <a:cubicBezTo>
                    <a:pt x="2962" y="0"/>
                    <a:pt x="2959" y="0"/>
                    <a:pt x="2956" y="1"/>
                  </a:cubicBezTo>
                  <a:lnTo>
                    <a:pt x="67" y="428"/>
                  </a:lnTo>
                  <a:cubicBezTo>
                    <a:pt x="27" y="433"/>
                    <a:pt x="1" y="469"/>
                    <a:pt x="6" y="508"/>
                  </a:cubicBezTo>
                  <a:cubicBezTo>
                    <a:pt x="11" y="542"/>
                    <a:pt x="42" y="568"/>
                    <a:pt x="78" y="568"/>
                  </a:cubicBezTo>
                  <a:lnTo>
                    <a:pt x="88" y="568"/>
                  </a:lnTo>
                  <a:lnTo>
                    <a:pt x="2977" y="141"/>
                  </a:lnTo>
                  <a:cubicBezTo>
                    <a:pt x="3016" y="136"/>
                    <a:pt x="3043" y="100"/>
                    <a:pt x="3037" y="61"/>
                  </a:cubicBezTo>
                  <a:cubicBezTo>
                    <a:pt x="3031" y="26"/>
                    <a:pt x="3000" y="0"/>
                    <a:pt x="2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0"/>
            <p:cNvSpPr/>
            <p:nvPr/>
          </p:nvSpPr>
          <p:spPr>
            <a:xfrm>
              <a:off x="2433239" y="2170231"/>
              <a:ext cx="179668" cy="33711"/>
            </a:xfrm>
            <a:custGeom>
              <a:avLst/>
              <a:gdLst/>
              <a:ahLst/>
              <a:cxnLst/>
              <a:rect l="l" t="t" r="r" b="b"/>
              <a:pathLst>
                <a:path w="2846" h="534" extrusionOk="0">
                  <a:moveTo>
                    <a:pt x="2770" y="1"/>
                  </a:moveTo>
                  <a:cubicBezTo>
                    <a:pt x="2766" y="1"/>
                    <a:pt x="2763" y="1"/>
                    <a:pt x="2760" y="1"/>
                  </a:cubicBezTo>
                  <a:lnTo>
                    <a:pt x="66" y="392"/>
                  </a:lnTo>
                  <a:cubicBezTo>
                    <a:pt x="27" y="397"/>
                    <a:pt x="0" y="434"/>
                    <a:pt x="6" y="472"/>
                  </a:cubicBezTo>
                  <a:cubicBezTo>
                    <a:pt x="11" y="508"/>
                    <a:pt x="42" y="533"/>
                    <a:pt x="76" y="533"/>
                  </a:cubicBezTo>
                  <a:cubicBezTo>
                    <a:pt x="81" y="533"/>
                    <a:pt x="83" y="532"/>
                    <a:pt x="86" y="532"/>
                  </a:cubicBezTo>
                  <a:lnTo>
                    <a:pt x="2780" y="142"/>
                  </a:lnTo>
                  <a:cubicBezTo>
                    <a:pt x="2819" y="136"/>
                    <a:pt x="2845" y="100"/>
                    <a:pt x="2840" y="61"/>
                  </a:cubicBezTo>
                  <a:cubicBezTo>
                    <a:pt x="2835" y="26"/>
                    <a:pt x="2804" y="1"/>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0"/>
            <p:cNvSpPr/>
            <p:nvPr/>
          </p:nvSpPr>
          <p:spPr>
            <a:xfrm>
              <a:off x="2222512" y="1742781"/>
              <a:ext cx="466783" cy="273164"/>
            </a:xfrm>
            <a:custGeom>
              <a:avLst/>
              <a:gdLst/>
              <a:ahLst/>
              <a:cxnLst/>
              <a:rect l="l" t="t" r="r" b="b"/>
              <a:pathLst>
                <a:path w="7394" h="4327" extrusionOk="0">
                  <a:moveTo>
                    <a:pt x="3220" y="1"/>
                  </a:moveTo>
                  <a:lnTo>
                    <a:pt x="2749" y="56"/>
                  </a:lnTo>
                  <a:lnTo>
                    <a:pt x="308" y="3341"/>
                  </a:lnTo>
                  <a:cubicBezTo>
                    <a:pt x="0" y="3757"/>
                    <a:pt x="309" y="4327"/>
                    <a:pt x="799" y="4327"/>
                  </a:cubicBezTo>
                  <a:cubicBezTo>
                    <a:pt x="830" y="4327"/>
                    <a:pt x="861" y="4325"/>
                    <a:pt x="893" y="4320"/>
                  </a:cubicBezTo>
                  <a:lnTo>
                    <a:pt x="7393" y="3375"/>
                  </a:lnTo>
                  <a:lnTo>
                    <a:pt x="7313" y="2756"/>
                  </a:lnTo>
                  <a:lnTo>
                    <a:pt x="3699" y="2993"/>
                  </a:lnTo>
                  <a:lnTo>
                    <a:pt x="32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0"/>
            <p:cNvSpPr/>
            <p:nvPr/>
          </p:nvSpPr>
          <p:spPr>
            <a:xfrm>
              <a:off x="2264178" y="1738425"/>
              <a:ext cx="196713" cy="243303"/>
            </a:xfrm>
            <a:custGeom>
              <a:avLst/>
              <a:gdLst/>
              <a:ahLst/>
              <a:cxnLst/>
              <a:rect l="l" t="t" r="r" b="b"/>
              <a:pathLst>
                <a:path w="3116" h="3854" extrusionOk="0">
                  <a:moveTo>
                    <a:pt x="2559" y="0"/>
                  </a:moveTo>
                  <a:cubicBezTo>
                    <a:pt x="2536" y="0"/>
                    <a:pt x="2514" y="11"/>
                    <a:pt x="2501" y="33"/>
                  </a:cubicBezTo>
                  <a:lnTo>
                    <a:pt x="21" y="3744"/>
                  </a:lnTo>
                  <a:cubicBezTo>
                    <a:pt x="0" y="3772"/>
                    <a:pt x="6" y="3810"/>
                    <a:pt x="31" y="3835"/>
                  </a:cubicBezTo>
                  <a:cubicBezTo>
                    <a:pt x="44" y="3847"/>
                    <a:pt x="62" y="3853"/>
                    <a:pt x="79" y="3853"/>
                  </a:cubicBezTo>
                  <a:cubicBezTo>
                    <a:pt x="95" y="3853"/>
                    <a:pt x="110" y="3848"/>
                    <a:pt x="123" y="3840"/>
                  </a:cubicBezTo>
                  <a:cubicBezTo>
                    <a:pt x="130" y="3835"/>
                    <a:pt x="763" y="3362"/>
                    <a:pt x="3047" y="3134"/>
                  </a:cubicBezTo>
                  <a:cubicBezTo>
                    <a:pt x="3087" y="3130"/>
                    <a:pt x="3116" y="3095"/>
                    <a:pt x="3112" y="3056"/>
                  </a:cubicBezTo>
                  <a:cubicBezTo>
                    <a:pt x="3108" y="3020"/>
                    <a:pt x="3079" y="2991"/>
                    <a:pt x="3043" y="2991"/>
                  </a:cubicBezTo>
                  <a:cubicBezTo>
                    <a:pt x="3040" y="2991"/>
                    <a:pt x="3037" y="2992"/>
                    <a:pt x="3034" y="2992"/>
                  </a:cubicBezTo>
                  <a:cubicBezTo>
                    <a:pt x="1469" y="3148"/>
                    <a:pt x="668" y="3416"/>
                    <a:pt x="301" y="3581"/>
                  </a:cubicBezTo>
                  <a:lnTo>
                    <a:pt x="2620" y="111"/>
                  </a:lnTo>
                  <a:cubicBezTo>
                    <a:pt x="2641" y="77"/>
                    <a:pt x="2631" y="34"/>
                    <a:pt x="2599" y="12"/>
                  </a:cubicBezTo>
                  <a:cubicBezTo>
                    <a:pt x="2587" y="4"/>
                    <a:pt x="2573" y="0"/>
                    <a:pt x="2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0"/>
            <p:cNvSpPr/>
            <p:nvPr/>
          </p:nvSpPr>
          <p:spPr>
            <a:xfrm>
              <a:off x="2215000" y="2352990"/>
              <a:ext cx="180867" cy="289262"/>
            </a:xfrm>
            <a:custGeom>
              <a:avLst/>
              <a:gdLst/>
              <a:ahLst/>
              <a:cxnLst/>
              <a:rect l="l" t="t" r="r" b="b"/>
              <a:pathLst>
                <a:path w="2865" h="4582" extrusionOk="0">
                  <a:moveTo>
                    <a:pt x="950" y="1"/>
                  </a:moveTo>
                  <a:cubicBezTo>
                    <a:pt x="944" y="127"/>
                    <a:pt x="909" y="219"/>
                    <a:pt x="899" y="342"/>
                  </a:cubicBezTo>
                  <a:lnTo>
                    <a:pt x="899" y="342"/>
                  </a:lnTo>
                  <a:cubicBezTo>
                    <a:pt x="893" y="282"/>
                    <a:pt x="818" y="216"/>
                    <a:pt x="758" y="216"/>
                  </a:cubicBezTo>
                  <a:cubicBezTo>
                    <a:pt x="755" y="216"/>
                    <a:pt x="752" y="216"/>
                    <a:pt x="749" y="217"/>
                  </a:cubicBezTo>
                  <a:cubicBezTo>
                    <a:pt x="512" y="927"/>
                    <a:pt x="239" y="1661"/>
                    <a:pt x="1" y="2371"/>
                  </a:cubicBezTo>
                  <a:cubicBezTo>
                    <a:pt x="517" y="3414"/>
                    <a:pt x="1438" y="4208"/>
                    <a:pt x="2540" y="4582"/>
                  </a:cubicBezTo>
                  <a:lnTo>
                    <a:pt x="2865" y="3481"/>
                  </a:lnTo>
                  <a:cubicBezTo>
                    <a:pt x="2763" y="2812"/>
                    <a:pt x="2662" y="2140"/>
                    <a:pt x="2560" y="1469"/>
                  </a:cubicBezTo>
                  <a:cubicBezTo>
                    <a:pt x="2549" y="1394"/>
                    <a:pt x="2538" y="1317"/>
                    <a:pt x="2501" y="1251"/>
                  </a:cubicBezTo>
                  <a:cubicBezTo>
                    <a:pt x="2467" y="1184"/>
                    <a:pt x="2378" y="1137"/>
                    <a:pt x="2302" y="1130"/>
                  </a:cubicBezTo>
                  <a:cubicBezTo>
                    <a:pt x="2181" y="1758"/>
                    <a:pt x="2059" y="2385"/>
                    <a:pt x="1940" y="3012"/>
                  </a:cubicBezTo>
                  <a:cubicBezTo>
                    <a:pt x="1705" y="2083"/>
                    <a:pt x="1438" y="1190"/>
                    <a:pt x="1204" y="263"/>
                  </a:cubicBezTo>
                  <a:cubicBezTo>
                    <a:pt x="1172" y="137"/>
                    <a:pt x="1080" y="12"/>
                    <a:pt x="950" y="1"/>
                  </a:cubicBezTo>
                  <a:close/>
                </a:path>
              </a:pathLst>
            </a:custGeom>
            <a:solidFill>
              <a:srgbClr val="FFC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0"/>
            <p:cNvSpPr/>
            <p:nvPr/>
          </p:nvSpPr>
          <p:spPr>
            <a:xfrm>
              <a:off x="2265946" y="2369404"/>
              <a:ext cx="10164" cy="158204"/>
            </a:xfrm>
            <a:custGeom>
              <a:avLst/>
              <a:gdLst/>
              <a:ahLst/>
              <a:cxnLst/>
              <a:rect l="l" t="t" r="r" b="b"/>
              <a:pathLst>
                <a:path w="161" h="2506" extrusionOk="0">
                  <a:moveTo>
                    <a:pt x="85" y="0"/>
                  </a:moveTo>
                  <a:cubicBezTo>
                    <a:pt x="51" y="0"/>
                    <a:pt x="18" y="34"/>
                    <a:pt x="18" y="71"/>
                  </a:cubicBezTo>
                  <a:lnTo>
                    <a:pt x="0" y="2434"/>
                  </a:lnTo>
                  <a:cubicBezTo>
                    <a:pt x="0" y="2473"/>
                    <a:pt x="31" y="2506"/>
                    <a:pt x="72" y="2506"/>
                  </a:cubicBezTo>
                  <a:cubicBezTo>
                    <a:pt x="110" y="2506"/>
                    <a:pt x="142" y="2475"/>
                    <a:pt x="143" y="2435"/>
                  </a:cubicBezTo>
                  <a:lnTo>
                    <a:pt x="160" y="72"/>
                  </a:lnTo>
                  <a:cubicBezTo>
                    <a:pt x="160" y="33"/>
                    <a:pt x="128" y="1"/>
                    <a:pt x="90" y="1"/>
                  </a:cubicBezTo>
                  <a:cubicBezTo>
                    <a:pt x="88" y="0"/>
                    <a:pt x="87"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0"/>
            <p:cNvSpPr/>
            <p:nvPr/>
          </p:nvSpPr>
          <p:spPr>
            <a:xfrm>
              <a:off x="2229330" y="2393709"/>
              <a:ext cx="35795" cy="110541"/>
            </a:xfrm>
            <a:custGeom>
              <a:avLst/>
              <a:gdLst/>
              <a:ahLst/>
              <a:cxnLst/>
              <a:rect l="l" t="t" r="r" b="b"/>
              <a:pathLst>
                <a:path w="567" h="1751" extrusionOk="0">
                  <a:moveTo>
                    <a:pt x="485" y="0"/>
                  </a:moveTo>
                  <a:cubicBezTo>
                    <a:pt x="453" y="0"/>
                    <a:pt x="425" y="21"/>
                    <a:pt x="417" y="54"/>
                  </a:cubicBezTo>
                  <a:lnTo>
                    <a:pt x="10" y="1661"/>
                  </a:lnTo>
                  <a:cubicBezTo>
                    <a:pt x="0" y="1699"/>
                    <a:pt x="23" y="1739"/>
                    <a:pt x="61" y="1747"/>
                  </a:cubicBezTo>
                  <a:cubicBezTo>
                    <a:pt x="67" y="1749"/>
                    <a:pt x="74" y="1750"/>
                    <a:pt x="79" y="1750"/>
                  </a:cubicBezTo>
                  <a:cubicBezTo>
                    <a:pt x="112" y="1750"/>
                    <a:pt x="139" y="1729"/>
                    <a:pt x="149" y="1697"/>
                  </a:cubicBezTo>
                  <a:lnTo>
                    <a:pt x="556" y="89"/>
                  </a:lnTo>
                  <a:cubicBezTo>
                    <a:pt x="566" y="51"/>
                    <a:pt x="543" y="12"/>
                    <a:pt x="504" y="3"/>
                  </a:cubicBezTo>
                  <a:cubicBezTo>
                    <a:pt x="498" y="1"/>
                    <a:pt x="491" y="0"/>
                    <a:pt x="4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0"/>
            <p:cNvSpPr/>
            <p:nvPr/>
          </p:nvSpPr>
          <p:spPr>
            <a:xfrm>
              <a:off x="2328318" y="2528111"/>
              <a:ext cx="14204" cy="28156"/>
            </a:xfrm>
            <a:custGeom>
              <a:avLst/>
              <a:gdLst/>
              <a:ahLst/>
              <a:cxnLst/>
              <a:rect l="l" t="t" r="r" b="b"/>
              <a:pathLst>
                <a:path w="225" h="446" extrusionOk="0">
                  <a:moveTo>
                    <a:pt x="147" y="1"/>
                  </a:moveTo>
                  <a:cubicBezTo>
                    <a:pt x="114" y="1"/>
                    <a:pt x="84" y="22"/>
                    <a:pt x="76" y="56"/>
                  </a:cubicBezTo>
                  <a:lnTo>
                    <a:pt x="10" y="358"/>
                  </a:lnTo>
                  <a:cubicBezTo>
                    <a:pt x="0" y="397"/>
                    <a:pt x="25" y="435"/>
                    <a:pt x="63" y="444"/>
                  </a:cubicBezTo>
                  <a:cubicBezTo>
                    <a:pt x="69" y="445"/>
                    <a:pt x="74" y="445"/>
                    <a:pt x="79" y="445"/>
                  </a:cubicBezTo>
                  <a:cubicBezTo>
                    <a:pt x="113" y="445"/>
                    <a:pt x="143" y="422"/>
                    <a:pt x="149" y="391"/>
                  </a:cubicBezTo>
                  <a:lnTo>
                    <a:pt x="215" y="88"/>
                  </a:lnTo>
                  <a:cubicBezTo>
                    <a:pt x="225" y="49"/>
                    <a:pt x="201" y="11"/>
                    <a:pt x="162" y="2"/>
                  </a:cubicBezTo>
                  <a:cubicBezTo>
                    <a:pt x="157" y="1"/>
                    <a:pt x="152" y="1"/>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8" name="Google Shape;2038;p50"/>
          <p:cNvGrpSpPr/>
          <p:nvPr/>
        </p:nvGrpSpPr>
        <p:grpSpPr>
          <a:xfrm>
            <a:off x="3422356" y="2996370"/>
            <a:ext cx="2080858" cy="1548866"/>
            <a:chOff x="2039425" y="2736425"/>
            <a:chExt cx="1667755" cy="1241377"/>
          </a:xfrm>
        </p:grpSpPr>
        <p:sp>
          <p:nvSpPr>
            <p:cNvPr id="2039" name="Google Shape;2039;p50"/>
            <p:cNvSpPr/>
            <p:nvPr/>
          </p:nvSpPr>
          <p:spPr>
            <a:xfrm>
              <a:off x="2551196" y="3304371"/>
              <a:ext cx="468640" cy="644033"/>
            </a:xfrm>
            <a:custGeom>
              <a:avLst/>
              <a:gdLst/>
              <a:ahLst/>
              <a:cxnLst/>
              <a:rect l="l" t="t" r="r" b="b"/>
              <a:pathLst>
                <a:path w="15874" h="21815" extrusionOk="0">
                  <a:moveTo>
                    <a:pt x="6977" y="0"/>
                  </a:moveTo>
                  <a:cubicBezTo>
                    <a:pt x="5511" y="6498"/>
                    <a:pt x="4604" y="13185"/>
                    <a:pt x="4413" y="19804"/>
                  </a:cubicBezTo>
                  <a:cubicBezTo>
                    <a:pt x="4297" y="14197"/>
                    <a:pt x="3529" y="8690"/>
                    <a:pt x="1784" y="3293"/>
                  </a:cubicBezTo>
                  <a:cubicBezTo>
                    <a:pt x="234" y="9357"/>
                    <a:pt x="1" y="15675"/>
                    <a:pt x="1101" y="21814"/>
                  </a:cubicBezTo>
                  <a:lnTo>
                    <a:pt x="14392" y="20859"/>
                  </a:lnTo>
                  <a:cubicBezTo>
                    <a:pt x="15873" y="14656"/>
                    <a:pt x="15708" y="8311"/>
                    <a:pt x="13887" y="2176"/>
                  </a:cubicBezTo>
                  <a:cubicBezTo>
                    <a:pt x="11359" y="7589"/>
                    <a:pt x="9832" y="13333"/>
                    <a:pt x="9244" y="19159"/>
                  </a:cubicBezTo>
                  <a:cubicBezTo>
                    <a:pt x="9825" y="12615"/>
                    <a:pt x="9036" y="6311"/>
                    <a:pt x="69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0"/>
            <p:cNvSpPr/>
            <p:nvPr/>
          </p:nvSpPr>
          <p:spPr>
            <a:xfrm>
              <a:off x="2612868" y="3665722"/>
              <a:ext cx="11396" cy="187645"/>
            </a:xfrm>
            <a:custGeom>
              <a:avLst/>
              <a:gdLst/>
              <a:ahLst/>
              <a:cxnLst/>
              <a:rect l="l" t="t" r="r" b="b"/>
              <a:pathLst>
                <a:path w="386" h="6356" extrusionOk="0">
                  <a:moveTo>
                    <a:pt x="84" y="0"/>
                  </a:moveTo>
                  <a:cubicBezTo>
                    <a:pt x="81" y="0"/>
                    <a:pt x="79" y="0"/>
                    <a:pt x="77" y="1"/>
                  </a:cubicBezTo>
                  <a:cubicBezTo>
                    <a:pt x="34" y="4"/>
                    <a:pt x="1" y="39"/>
                    <a:pt x="2" y="82"/>
                  </a:cubicBezTo>
                  <a:lnTo>
                    <a:pt x="228" y="6280"/>
                  </a:lnTo>
                  <a:cubicBezTo>
                    <a:pt x="230" y="6322"/>
                    <a:pt x="264" y="6355"/>
                    <a:pt x="306" y="6355"/>
                  </a:cubicBezTo>
                  <a:lnTo>
                    <a:pt x="309" y="6355"/>
                  </a:lnTo>
                  <a:cubicBezTo>
                    <a:pt x="352" y="6353"/>
                    <a:pt x="386" y="6317"/>
                    <a:pt x="384" y="6274"/>
                  </a:cubicBezTo>
                  <a:lnTo>
                    <a:pt x="158" y="76"/>
                  </a:lnTo>
                  <a:cubicBezTo>
                    <a:pt x="156" y="35"/>
                    <a:pt x="123"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0"/>
            <p:cNvSpPr/>
            <p:nvPr/>
          </p:nvSpPr>
          <p:spPr>
            <a:xfrm>
              <a:off x="2738102" y="3616892"/>
              <a:ext cx="26216" cy="229301"/>
            </a:xfrm>
            <a:custGeom>
              <a:avLst/>
              <a:gdLst/>
              <a:ahLst/>
              <a:cxnLst/>
              <a:rect l="l" t="t" r="r" b="b"/>
              <a:pathLst>
                <a:path w="888" h="7767" extrusionOk="0">
                  <a:moveTo>
                    <a:pt x="806" y="1"/>
                  </a:moveTo>
                  <a:cubicBezTo>
                    <a:pt x="766" y="1"/>
                    <a:pt x="731" y="31"/>
                    <a:pt x="727" y="72"/>
                  </a:cubicBezTo>
                  <a:lnTo>
                    <a:pt x="5" y="7681"/>
                  </a:lnTo>
                  <a:cubicBezTo>
                    <a:pt x="1" y="7723"/>
                    <a:pt x="33" y="7762"/>
                    <a:pt x="76" y="7766"/>
                  </a:cubicBezTo>
                  <a:lnTo>
                    <a:pt x="84" y="7766"/>
                  </a:lnTo>
                  <a:cubicBezTo>
                    <a:pt x="124" y="7766"/>
                    <a:pt x="157" y="7735"/>
                    <a:pt x="161" y="7696"/>
                  </a:cubicBezTo>
                  <a:lnTo>
                    <a:pt x="883" y="87"/>
                  </a:lnTo>
                  <a:cubicBezTo>
                    <a:pt x="887" y="44"/>
                    <a:pt x="855" y="5"/>
                    <a:pt x="812" y="1"/>
                  </a:cubicBezTo>
                  <a:cubicBezTo>
                    <a:pt x="810" y="1"/>
                    <a:pt x="808" y="1"/>
                    <a:pt x="8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0"/>
            <p:cNvSpPr/>
            <p:nvPr/>
          </p:nvSpPr>
          <p:spPr>
            <a:xfrm>
              <a:off x="2900387" y="3642104"/>
              <a:ext cx="41213" cy="197978"/>
            </a:xfrm>
            <a:custGeom>
              <a:avLst/>
              <a:gdLst/>
              <a:ahLst/>
              <a:cxnLst/>
              <a:rect l="l" t="t" r="r" b="b"/>
              <a:pathLst>
                <a:path w="1396" h="6706" extrusionOk="0">
                  <a:moveTo>
                    <a:pt x="1310" y="0"/>
                  </a:moveTo>
                  <a:cubicBezTo>
                    <a:pt x="1274" y="0"/>
                    <a:pt x="1241" y="26"/>
                    <a:pt x="1234" y="64"/>
                  </a:cubicBezTo>
                  <a:lnTo>
                    <a:pt x="8" y="6614"/>
                  </a:lnTo>
                  <a:cubicBezTo>
                    <a:pt x="0" y="6657"/>
                    <a:pt x="28" y="6696"/>
                    <a:pt x="71" y="6705"/>
                  </a:cubicBezTo>
                  <a:cubicBezTo>
                    <a:pt x="76" y="6706"/>
                    <a:pt x="80" y="6706"/>
                    <a:pt x="86" y="6706"/>
                  </a:cubicBezTo>
                  <a:cubicBezTo>
                    <a:pt x="123" y="6706"/>
                    <a:pt x="155" y="6681"/>
                    <a:pt x="162" y="6642"/>
                  </a:cubicBezTo>
                  <a:lnTo>
                    <a:pt x="1387" y="92"/>
                  </a:lnTo>
                  <a:cubicBezTo>
                    <a:pt x="1396" y="50"/>
                    <a:pt x="1368" y="9"/>
                    <a:pt x="1325" y="2"/>
                  </a:cubicBezTo>
                  <a:cubicBezTo>
                    <a:pt x="1320" y="1"/>
                    <a:pt x="1315" y="0"/>
                    <a:pt x="1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0"/>
            <p:cNvSpPr/>
            <p:nvPr/>
          </p:nvSpPr>
          <p:spPr>
            <a:xfrm>
              <a:off x="2865403" y="3689546"/>
              <a:ext cx="43073" cy="170079"/>
            </a:xfrm>
            <a:custGeom>
              <a:avLst/>
              <a:gdLst/>
              <a:ahLst/>
              <a:cxnLst/>
              <a:rect l="l" t="t" r="r" b="b"/>
              <a:pathLst>
                <a:path w="1459" h="5761" extrusionOk="0">
                  <a:moveTo>
                    <a:pt x="1373" y="0"/>
                  </a:moveTo>
                  <a:cubicBezTo>
                    <a:pt x="1338" y="0"/>
                    <a:pt x="1305" y="24"/>
                    <a:pt x="1298" y="61"/>
                  </a:cubicBezTo>
                  <a:lnTo>
                    <a:pt x="10" y="5665"/>
                  </a:lnTo>
                  <a:cubicBezTo>
                    <a:pt x="0" y="5706"/>
                    <a:pt x="27" y="5749"/>
                    <a:pt x="69" y="5758"/>
                  </a:cubicBezTo>
                  <a:cubicBezTo>
                    <a:pt x="74" y="5761"/>
                    <a:pt x="80" y="5761"/>
                    <a:pt x="86" y="5761"/>
                  </a:cubicBezTo>
                  <a:cubicBezTo>
                    <a:pt x="122" y="5761"/>
                    <a:pt x="154" y="5737"/>
                    <a:pt x="163" y="5700"/>
                  </a:cubicBezTo>
                  <a:lnTo>
                    <a:pt x="1449" y="96"/>
                  </a:lnTo>
                  <a:cubicBezTo>
                    <a:pt x="1459" y="55"/>
                    <a:pt x="1432" y="12"/>
                    <a:pt x="1391" y="2"/>
                  </a:cubicBezTo>
                  <a:cubicBezTo>
                    <a:pt x="1385" y="1"/>
                    <a:pt x="1379" y="0"/>
                    <a:pt x="13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0"/>
            <p:cNvSpPr/>
            <p:nvPr/>
          </p:nvSpPr>
          <p:spPr>
            <a:xfrm>
              <a:off x="2935312" y="3709651"/>
              <a:ext cx="25862" cy="142505"/>
            </a:xfrm>
            <a:custGeom>
              <a:avLst/>
              <a:gdLst/>
              <a:ahLst/>
              <a:cxnLst/>
              <a:rect l="l" t="t" r="r" b="b"/>
              <a:pathLst>
                <a:path w="876" h="4827" extrusionOk="0">
                  <a:moveTo>
                    <a:pt x="791" y="1"/>
                  </a:moveTo>
                  <a:cubicBezTo>
                    <a:pt x="752" y="1"/>
                    <a:pt x="719" y="29"/>
                    <a:pt x="712" y="68"/>
                  </a:cubicBezTo>
                  <a:lnTo>
                    <a:pt x="7" y="4734"/>
                  </a:lnTo>
                  <a:cubicBezTo>
                    <a:pt x="0" y="4778"/>
                    <a:pt x="30" y="4818"/>
                    <a:pt x="73" y="4824"/>
                  </a:cubicBezTo>
                  <a:cubicBezTo>
                    <a:pt x="76" y="4826"/>
                    <a:pt x="80" y="4826"/>
                    <a:pt x="85" y="4826"/>
                  </a:cubicBezTo>
                  <a:cubicBezTo>
                    <a:pt x="122" y="4826"/>
                    <a:pt x="155" y="4798"/>
                    <a:pt x="162" y="4759"/>
                  </a:cubicBezTo>
                  <a:lnTo>
                    <a:pt x="868" y="91"/>
                  </a:lnTo>
                  <a:cubicBezTo>
                    <a:pt x="875" y="49"/>
                    <a:pt x="845" y="9"/>
                    <a:pt x="802" y="2"/>
                  </a:cubicBezTo>
                  <a:cubicBezTo>
                    <a:pt x="798" y="1"/>
                    <a:pt x="794" y="1"/>
                    <a:pt x="7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0"/>
            <p:cNvSpPr/>
            <p:nvPr/>
          </p:nvSpPr>
          <p:spPr>
            <a:xfrm>
              <a:off x="2767477" y="3672807"/>
              <a:ext cx="18953" cy="162758"/>
            </a:xfrm>
            <a:custGeom>
              <a:avLst/>
              <a:gdLst/>
              <a:ahLst/>
              <a:cxnLst/>
              <a:rect l="l" t="t" r="r" b="b"/>
              <a:pathLst>
                <a:path w="642" h="5513" extrusionOk="0">
                  <a:moveTo>
                    <a:pt x="559" y="1"/>
                  </a:moveTo>
                  <a:cubicBezTo>
                    <a:pt x="520" y="1"/>
                    <a:pt x="486" y="32"/>
                    <a:pt x="482" y="72"/>
                  </a:cubicBezTo>
                  <a:lnTo>
                    <a:pt x="5" y="5428"/>
                  </a:lnTo>
                  <a:cubicBezTo>
                    <a:pt x="0" y="5471"/>
                    <a:pt x="32" y="5509"/>
                    <a:pt x="75" y="5513"/>
                  </a:cubicBezTo>
                  <a:lnTo>
                    <a:pt x="82" y="5513"/>
                  </a:lnTo>
                  <a:cubicBezTo>
                    <a:pt x="122" y="5513"/>
                    <a:pt x="155" y="5482"/>
                    <a:pt x="160" y="5441"/>
                  </a:cubicBezTo>
                  <a:lnTo>
                    <a:pt x="637" y="86"/>
                  </a:lnTo>
                  <a:cubicBezTo>
                    <a:pt x="641" y="43"/>
                    <a:pt x="609" y="6"/>
                    <a:pt x="566" y="1"/>
                  </a:cubicBezTo>
                  <a:cubicBezTo>
                    <a:pt x="564" y="1"/>
                    <a:pt x="561" y="1"/>
                    <a:pt x="5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0"/>
            <p:cNvSpPr/>
            <p:nvPr/>
          </p:nvSpPr>
          <p:spPr>
            <a:xfrm>
              <a:off x="2718824" y="3678948"/>
              <a:ext cx="18363" cy="157798"/>
            </a:xfrm>
            <a:custGeom>
              <a:avLst/>
              <a:gdLst/>
              <a:ahLst/>
              <a:cxnLst/>
              <a:rect l="l" t="t" r="r" b="b"/>
              <a:pathLst>
                <a:path w="622" h="5345" extrusionOk="0">
                  <a:moveTo>
                    <a:pt x="539" y="0"/>
                  </a:moveTo>
                  <a:cubicBezTo>
                    <a:pt x="500" y="0"/>
                    <a:pt x="466" y="31"/>
                    <a:pt x="462" y="71"/>
                  </a:cubicBezTo>
                  <a:lnTo>
                    <a:pt x="4" y="5260"/>
                  </a:lnTo>
                  <a:cubicBezTo>
                    <a:pt x="0" y="5303"/>
                    <a:pt x="32" y="5340"/>
                    <a:pt x="75" y="5344"/>
                  </a:cubicBezTo>
                  <a:lnTo>
                    <a:pt x="81" y="5344"/>
                  </a:lnTo>
                  <a:cubicBezTo>
                    <a:pt x="122" y="5344"/>
                    <a:pt x="155" y="5313"/>
                    <a:pt x="160" y="5274"/>
                  </a:cubicBezTo>
                  <a:lnTo>
                    <a:pt x="617" y="85"/>
                  </a:lnTo>
                  <a:cubicBezTo>
                    <a:pt x="622" y="43"/>
                    <a:pt x="589" y="5"/>
                    <a:pt x="547" y="1"/>
                  </a:cubicBezTo>
                  <a:cubicBezTo>
                    <a:pt x="544" y="1"/>
                    <a:pt x="542" y="0"/>
                    <a:pt x="5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0"/>
            <p:cNvSpPr/>
            <p:nvPr/>
          </p:nvSpPr>
          <p:spPr>
            <a:xfrm>
              <a:off x="2636752" y="3712042"/>
              <a:ext cx="7115" cy="113986"/>
            </a:xfrm>
            <a:custGeom>
              <a:avLst/>
              <a:gdLst/>
              <a:ahLst/>
              <a:cxnLst/>
              <a:rect l="l" t="t" r="r" b="b"/>
              <a:pathLst>
                <a:path w="241" h="3861" extrusionOk="0">
                  <a:moveTo>
                    <a:pt x="77" y="1"/>
                  </a:moveTo>
                  <a:cubicBezTo>
                    <a:pt x="36" y="3"/>
                    <a:pt x="0" y="38"/>
                    <a:pt x="1" y="81"/>
                  </a:cubicBezTo>
                  <a:lnTo>
                    <a:pt x="84" y="3785"/>
                  </a:lnTo>
                  <a:cubicBezTo>
                    <a:pt x="84" y="3828"/>
                    <a:pt x="118" y="3861"/>
                    <a:pt x="161" y="3861"/>
                  </a:cubicBezTo>
                  <a:lnTo>
                    <a:pt x="164" y="3861"/>
                  </a:lnTo>
                  <a:cubicBezTo>
                    <a:pt x="206" y="3860"/>
                    <a:pt x="241" y="3823"/>
                    <a:pt x="240" y="3781"/>
                  </a:cubicBezTo>
                  <a:lnTo>
                    <a:pt x="158" y="78"/>
                  </a:lnTo>
                  <a:cubicBezTo>
                    <a:pt x="157" y="35"/>
                    <a:pt x="120" y="4"/>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0"/>
            <p:cNvSpPr/>
            <p:nvPr/>
          </p:nvSpPr>
          <p:spPr>
            <a:xfrm>
              <a:off x="2591081" y="3715614"/>
              <a:ext cx="5727" cy="131788"/>
            </a:xfrm>
            <a:custGeom>
              <a:avLst/>
              <a:gdLst/>
              <a:ahLst/>
              <a:cxnLst/>
              <a:rect l="l" t="t" r="r" b="b"/>
              <a:pathLst>
                <a:path w="194" h="4464" extrusionOk="0">
                  <a:moveTo>
                    <a:pt x="78" y="1"/>
                  </a:moveTo>
                  <a:cubicBezTo>
                    <a:pt x="35" y="1"/>
                    <a:pt x="1" y="37"/>
                    <a:pt x="1" y="80"/>
                  </a:cubicBezTo>
                  <a:lnTo>
                    <a:pt x="37" y="4386"/>
                  </a:lnTo>
                  <a:cubicBezTo>
                    <a:pt x="38" y="4429"/>
                    <a:pt x="72" y="4464"/>
                    <a:pt x="115" y="4464"/>
                  </a:cubicBezTo>
                  <a:cubicBezTo>
                    <a:pt x="158" y="4462"/>
                    <a:pt x="193" y="4428"/>
                    <a:pt x="193" y="4385"/>
                  </a:cubicBezTo>
                  <a:lnTo>
                    <a:pt x="157" y="79"/>
                  </a:lnTo>
                  <a:cubicBezTo>
                    <a:pt x="156" y="36"/>
                    <a:pt x="121"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0"/>
            <p:cNvSpPr/>
            <p:nvPr/>
          </p:nvSpPr>
          <p:spPr>
            <a:xfrm>
              <a:off x="2504609" y="3818085"/>
              <a:ext cx="569223" cy="159687"/>
            </a:xfrm>
            <a:custGeom>
              <a:avLst/>
              <a:gdLst/>
              <a:ahLst/>
              <a:cxnLst/>
              <a:rect l="l" t="t" r="r" b="b"/>
              <a:pathLst>
                <a:path w="19281" h="5409" extrusionOk="0">
                  <a:moveTo>
                    <a:pt x="0" y="0"/>
                  </a:moveTo>
                  <a:lnTo>
                    <a:pt x="0" y="5408"/>
                  </a:lnTo>
                  <a:lnTo>
                    <a:pt x="19280" y="5408"/>
                  </a:lnTo>
                  <a:lnTo>
                    <a:pt x="192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0"/>
            <p:cNvSpPr/>
            <p:nvPr/>
          </p:nvSpPr>
          <p:spPr>
            <a:xfrm>
              <a:off x="2507591" y="3861306"/>
              <a:ext cx="557680" cy="4665"/>
            </a:xfrm>
            <a:custGeom>
              <a:avLst/>
              <a:gdLst/>
              <a:ahLst/>
              <a:cxnLst/>
              <a:rect l="l" t="t" r="r" b="b"/>
              <a:pathLst>
                <a:path w="18890" h="158" extrusionOk="0">
                  <a:moveTo>
                    <a:pt x="80" y="1"/>
                  </a:moveTo>
                  <a:cubicBezTo>
                    <a:pt x="35" y="1"/>
                    <a:pt x="1" y="35"/>
                    <a:pt x="1" y="80"/>
                  </a:cubicBezTo>
                  <a:cubicBezTo>
                    <a:pt x="1" y="124"/>
                    <a:pt x="37" y="158"/>
                    <a:pt x="80" y="158"/>
                  </a:cubicBezTo>
                  <a:lnTo>
                    <a:pt x="18810" y="158"/>
                  </a:lnTo>
                  <a:cubicBezTo>
                    <a:pt x="18855" y="158"/>
                    <a:pt x="18889" y="124"/>
                    <a:pt x="18889" y="80"/>
                  </a:cubicBezTo>
                  <a:cubicBezTo>
                    <a:pt x="18889" y="35"/>
                    <a:pt x="18853" y="1"/>
                    <a:pt x="18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0"/>
            <p:cNvSpPr/>
            <p:nvPr/>
          </p:nvSpPr>
          <p:spPr>
            <a:xfrm>
              <a:off x="2255086" y="3853453"/>
              <a:ext cx="298620" cy="124319"/>
            </a:xfrm>
            <a:custGeom>
              <a:avLst/>
              <a:gdLst/>
              <a:ahLst/>
              <a:cxnLst/>
              <a:rect l="l" t="t" r="r" b="b"/>
              <a:pathLst>
                <a:path w="10115" h="4211" extrusionOk="0">
                  <a:moveTo>
                    <a:pt x="0" y="0"/>
                  </a:moveTo>
                  <a:lnTo>
                    <a:pt x="0" y="4210"/>
                  </a:lnTo>
                  <a:lnTo>
                    <a:pt x="10114" y="4210"/>
                  </a:lnTo>
                  <a:lnTo>
                    <a:pt x="1011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0"/>
            <p:cNvSpPr/>
            <p:nvPr/>
          </p:nvSpPr>
          <p:spPr>
            <a:xfrm>
              <a:off x="2494956" y="3851416"/>
              <a:ext cx="4104" cy="116850"/>
            </a:xfrm>
            <a:custGeom>
              <a:avLst/>
              <a:gdLst/>
              <a:ahLst/>
              <a:cxnLst/>
              <a:rect l="l" t="t" r="r" b="b"/>
              <a:pathLst>
                <a:path w="139" h="3958" extrusionOk="0">
                  <a:moveTo>
                    <a:pt x="70" y="1"/>
                  </a:moveTo>
                  <a:cubicBezTo>
                    <a:pt x="33" y="1"/>
                    <a:pt x="2" y="32"/>
                    <a:pt x="2" y="69"/>
                  </a:cubicBezTo>
                  <a:lnTo>
                    <a:pt x="2" y="3889"/>
                  </a:lnTo>
                  <a:cubicBezTo>
                    <a:pt x="1" y="3926"/>
                    <a:pt x="32" y="3957"/>
                    <a:pt x="70" y="3957"/>
                  </a:cubicBezTo>
                  <a:cubicBezTo>
                    <a:pt x="108" y="3957"/>
                    <a:pt x="139" y="3926"/>
                    <a:pt x="139" y="3889"/>
                  </a:cubicBezTo>
                  <a:lnTo>
                    <a:pt x="139" y="69"/>
                  </a:lnTo>
                  <a:cubicBezTo>
                    <a:pt x="139" y="32"/>
                    <a:pt x="108"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0"/>
            <p:cNvSpPr/>
            <p:nvPr/>
          </p:nvSpPr>
          <p:spPr>
            <a:xfrm>
              <a:off x="2129734" y="3818558"/>
              <a:ext cx="298650" cy="159215"/>
            </a:xfrm>
            <a:custGeom>
              <a:avLst/>
              <a:gdLst/>
              <a:ahLst/>
              <a:cxnLst/>
              <a:rect l="l" t="t" r="r" b="b"/>
              <a:pathLst>
                <a:path w="10116" h="5393" extrusionOk="0">
                  <a:moveTo>
                    <a:pt x="0" y="0"/>
                  </a:moveTo>
                  <a:lnTo>
                    <a:pt x="0" y="5392"/>
                  </a:lnTo>
                  <a:lnTo>
                    <a:pt x="10115" y="5392"/>
                  </a:lnTo>
                  <a:lnTo>
                    <a:pt x="101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0"/>
            <p:cNvSpPr/>
            <p:nvPr/>
          </p:nvSpPr>
          <p:spPr>
            <a:xfrm>
              <a:off x="2338162" y="3816609"/>
              <a:ext cx="4045" cy="154816"/>
            </a:xfrm>
            <a:custGeom>
              <a:avLst/>
              <a:gdLst/>
              <a:ahLst/>
              <a:cxnLst/>
              <a:rect l="l" t="t" r="r" b="b"/>
              <a:pathLst>
                <a:path w="137" h="5244" extrusionOk="0">
                  <a:moveTo>
                    <a:pt x="69" y="0"/>
                  </a:moveTo>
                  <a:cubicBezTo>
                    <a:pt x="32" y="0"/>
                    <a:pt x="0" y="30"/>
                    <a:pt x="0" y="68"/>
                  </a:cubicBezTo>
                  <a:lnTo>
                    <a:pt x="0" y="5175"/>
                  </a:lnTo>
                  <a:cubicBezTo>
                    <a:pt x="0" y="5212"/>
                    <a:pt x="32" y="5243"/>
                    <a:pt x="69" y="5243"/>
                  </a:cubicBezTo>
                  <a:cubicBezTo>
                    <a:pt x="106" y="5243"/>
                    <a:pt x="136" y="5212"/>
                    <a:pt x="136" y="5175"/>
                  </a:cubicBezTo>
                  <a:lnTo>
                    <a:pt x="136" y="68"/>
                  </a:lnTo>
                  <a:cubicBezTo>
                    <a:pt x="136" y="30"/>
                    <a:pt x="106"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0"/>
            <p:cNvSpPr/>
            <p:nvPr/>
          </p:nvSpPr>
          <p:spPr>
            <a:xfrm>
              <a:off x="2370962" y="3883684"/>
              <a:ext cx="27515" cy="27515"/>
            </a:xfrm>
            <a:custGeom>
              <a:avLst/>
              <a:gdLst/>
              <a:ahLst/>
              <a:cxnLst/>
              <a:rect l="l" t="t" r="r" b="b"/>
              <a:pathLst>
                <a:path w="932" h="932" extrusionOk="0">
                  <a:moveTo>
                    <a:pt x="794" y="137"/>
                  </a:moveTo>
                  <a:lnTo>
                    <a:pt x="794" y="794"/>
                  </a:lnTo>
                  <a:lnTo>
                    <a:pt x="138" y="794"/>
                  </a:lnTo>
                  <a:lnTo>
                    <a:pt x="138" y="137"/>
                  </a:lnTo>
                  <a:close/>
                  <a:moveTo>
                    <a:pt x="68" y="1"/>
                  </a:moveTo>
                  <a:cubicBezTo>
                    <a:pt x="31" y="1"/>
                    <a:pt x="1" y="31"/>
                    <a:pt x="1" y="68"/>
                  </a:cubicBezTo>
                  <a:lnTo>
                    <a:pt x="1" y="863"/>
                  </a:lnTo>
                  <a:cubicBezTo>
                    <a:pt x="1" y="901"/>
                    <a:pt x="31" y="932"/>
                    <a:pt x="68" y="932"/>
                  </a:cubicBezTo>
                  <a:lnTo>
                    <a:pt x="863" y="932"/>
                  </a:lnTo>
                  <a:cubicBezTo>
                    <a:pt x="900" y="932"/>
                    <a:pt x="931" y="901"/>
                    <a:pt x="931" y="863"/>
                  </a:cubicBezTo>
                  <a:lnTo>
                    <a:pt x="931" y="68"/>
                  </a:lnTo>
                  <a:cubicBezTo>
                    <a:pt x="931" y="31"/>
                    <a:pt x="900" y="1"/>
                    <a:pt x="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0"/>
            <p:cNvSpPr/>
            <p:nvPr/>
          </p:nvSpPr>
          <p:spPr>
            <a:xfrm>
              <a:off x="2105496" y="3043543"/>
              <a:ext cx="206894" cy="189003"/>
            </a:xfrm>
            <a:custGeom>
              <a:avLst/>
              <a:gdLst/>
              <a:ahLst/>
              <a:cxnLst/>
              <a:rect l="l" t="t" r="r" b="b"/>
              <a:pathLst>
                <a:path w="7008" h="6402" extrusionOk="0">
                  <a:moveTo>
                    <a:pt x="1" y="1"/>
                  </a:moveTo>
                  <a:lnTo>
                    <a:pt x="1" y="6401"/>
                  </a:lnTo>
                  <a:lnTo>
                    <a:pt x="7008" y="6401"/>
                  </a:lnTo>
                  <a:lnTo>
                    <a:pt x="7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0"/>
            <p:cNvSpPr/>
            <p:nvPr/>
          </p:nvSpPr>
          <p:spPr>
            <a:xfrm>
              <a:off x="2178771" y="3047765"/>
              <a:ext cx="3159" cy="183541"/>
            </a:xfrm>
            <a:custGeom>
              <a:avLst/>
              <a:gdLst/>
              <a:ahLst/>
              <a:cxnLst/>
              <a:rect l="l" t="t" r="r" b="b"/>
              <a:pathLst>
                <a:path w="107" h="6217" extrusionOk="0">
                  <a:moveTo>
                    <a:pt x="53" y="0"/>
                  </a:moveTo>
                  <a:cubicBezTo>
                    <a:pt x="25" y="0"/>
                    <a:pt x="0" y="23"/>
                    <a:pt x="0" y="52"/>
                  </a:cubicBezTo>
                  <a:lnTo>
                    <a:pt x="0" y="6165"/>
                  </a:lnTo>
                  <a:cubicBezTo>
                    <a:pt x="0" y="6193"/>
                    <a:pt x="24" y="6216"/>
                    <a:pt x="53" y="6216"/>
                  </a:cubicBezTo>
                  <a:cubicBezTo>
                    <a:pt x="83" y="6216"/>
                    <a:pt x="106" y="6193"/>
                    <a:pt x="105" y="6165"/>
                  </a:cubicBezTo>
                  <a:lnTo>
                    <a:pt x="105" y="52"/>
                  </a:lnTo>
                  <a:cubicBezTo>
                    <a:pt x="105" y="24"/>
                    <a:pt x="83"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0"/>
            <p:cNvSpPr/>
            <p:nvPr/>
          </p:nvSpPr>
          <p:spPr>
            <a:xfrm>
              <a:off x="2111489" y="3181589"/>
              <a:ext cx="70411" cy="3100"/>
            </a:xfrm>
            <a:custGeom>
              <a:avLst/>
              <a:gdLst/>
              <a:ahLst/>
              <a:cxnLst/>
              <a:rect l="l" t="t" r="r" b="b"/>
              <a:pathLst>
                <a:path w="2385" h="105" extrusionOk="0">
                  <a:moveTo>
                    <a:pt x="52" y="1"/>
                  </a:moveTo>
                  <a:cubicBezTo>
                    <a:pt x="24" y="1"/>
                    <a:pt x="0" y="25"/>
                    <a:pt x="0" y="52"/>
                  </a:cubicBezTo>
                  <a:cubicBezTo>
                    <a:pt x="0" y="81"/>
                    <a:pt x="22" y="105"/>
                    <a:pt x="52" y="105"/>
                  </a:cubicBezTo>
                  <a:lnTo>
                    <a:pt x="2332" y="105"/>
                  </a:lnTo>
                  <a:cubicBezTo>
                    <a:pt x="2362" y="105"/>
                    <a:pt x="2384" y="81"/>
                    <a:pt x="2384" y="52"/>
                  </a:cubicBezTo>
                  <a:cubicBezTo>
                    <a:pt x="2384" y="25"/>
                    <a:pt x="2362" y="1"/>
                    <a:pt x="2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0"/>
            <p:cNvSpPr/>
            <p:nvPr/>
          </p:nvSpPr>
          <p:spPr>
            <a:xfrm>
              <a:off x="2094809" y="3158030"/>
              <a:ext cx="87121" cy="3100"/>
            </a:xfrm>
            <a:custGeom>
              <a:avLst/>
              <a:gdLst/>
              <a:ahLst/>
              <a:cxnLst/>
              <a:rect l="l" t="t" r="r" b="b"/>
              <a:pathLst>
                <a:path w="2951" h="105" extrusionOk="0">
                  <a:moveTo>
                    <a:pt x="53" y="0"/>
                  </a:moveTo>
                  <a:cubicBezTo>
                    <a:pt x="25" y="0"/>
                    <a:pt x="0" y="24"/>
                    <a:pt x="0" y="52"/>
                  </a:cubicBezTo>
                  <a:cubicBezTo>
                    <a:pt x="0" y="80"/>
                    <a:pt x="24" y="105"/>
                    <a:pt x="53" y="105"/>
                  </a:cubicBezTo>
                  <a:lnTo>
                    <a:pt x="2897" y="105"/>
                  </a:lnTo>
                  <a:cubicBezTo>
                    <a:pt x="2927" y="105"/>
                    <a:pt x="2950" y="82"/>
                    <a:pt x="2949" y="52"/>
                  </a:cubicBezTo>
                  <a:cubicBezTo>
                    <a:pt x="2949" y="25"/>
                    <a:pt x="2927" y="0"/>
                    <a:pt x="2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0"/>
            <p:cNvSpPr/>
            <p:nvPr/>
          </p:nvSpPr>
          <p:spPr>
            <a:xfrm>
              <a:off x="2199820" y="3069936"/>
              <a:ext cx="206894" cy="167215"/>
            </a:xfrm>
            <a:custGeom>
              <a:avLst/>
              <a:gdLst/>
              <a:ahLst/>
              <a:cxnLst/>
              <a:rect l="l" t="t" r="r" b="b"/>
              <a:pathLst>
                <a:path w="7008" h="5664" extrusionOk="0">
                  <a:moveTo>
                    <a:pt x="1" y="1"/>
                  </a:moveTo>
                  <a:lnTo>
                    <a:pt x="1" y="5663"/>
                  </a:lnTo>
                  <a:lnTo>
                    <a:pt x="7007" y="5663"/>
                  </a:lnTo>
                  <a:lnTo>
                    <a:pt x="70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0"/>
            <p:cNvSpPr/>
            <p:nvPr/>
          </p:nvSpPr>
          <p:spPr>
            <a:xfrm>
              <a:off x="2235129" y="3068814"/>
              <a:ext cx="3129" cy="164706"/>
            </a:xfrm>
            <a:custGeom>
              <a:avLst/>
              <a:gdLst/>
              <a:ahLst/>
              <a:cxnLst/>
              <a:rect l="l" t="t" r="r" b="b"/>
              <a:pathLst>
                <a:path w="106" h="5579" extrusionOk="0">
                  <a:moveTo>
                    <a:pt x="53" y="0"/>
                  </a:moveTo>
                  <a:cubicBezTo>
                    <a:pt x="25" y="0"/>
                    <a:pt x="0" y="24"/>
                    <a:pt x="0" y="53"/>
                  </a:cubicBezTo>
                  <a:lnTo>
                    <a:pt x="0" y="5527"/>
                  </a:lnTo>
                  <a:cubicBezTo>
                    <a:pt x="0" y="5555"/>
                    <a:pt x="24" y="5578"/>
                    <a:pt x="53" y="5578"/>
                  </a:cubicBezTo>
                  <a:cubicBezTo>
                    <a:pt x="81" y="5578"/>
                    <a:pt x="105" y="5555"/>
                    <a:pt x="105" y="5527"/>
                  </a:cubicBezTo>
                  <a:lnTo>
                    <a:pt x="105" y="53"/>
                  </a:lnTo>
                  <a:cubicBezTo>
                    <a:pt x="105" y="25"/>
                    <a:pt x="83"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0"/>
            <p:cNvSpPr/>
            <p:nvPr/>
          </p:nvSpPr>
          <p:spPr>
            <a:xfrm>
              <a:off x="2198315" y="3098720"/>
              <a:ext cx="39944" cy="3100"/>
            </a:xfrm>
            <a:custGeom>
              <a:avLst/>
              <a:gdLst/>
              <a:ahLst/>
              <a:cxnLst/>
              <a:rect l="l" t="t" r="r" b="b"/>
              <a:pathLst>
                <a:path w="1353" h="105" extrusionOk="0">
                  <a:moveTo>
                    <a:pt x="53" y="0"/>
                  </a:moveTo>
                  <a:cubicBezTo>
                    <a:pt x="25" y="0"/>
                    <a:pt x="0" y="24"/>
                    <a:pt x="0" y="52"/>
                  </a:cubicBezTo>
                  <a:cubicBezTo>
                    <a:pt x="0" y="81"/>
                    <a:pt x="23" y="104"/>
                    <a:pt x="53" y="104"/>
                  </a:cubicBezTo>
                  <a:lnTo>
                    <a:pt x="1300" y="104"/>
                  </a:lnTo>
                  <a:cubicBezTo>
                    <a:pt x="1328" y="104"/>
                    <a:pt x="1352" y="81"/>
                    <a:pt x="1352" y="52"/>
                  </a:cubicBezTo>
                  <a:cubicBezTo>
                    <a:pt x="1352" y="24"/>
                    <a:pt x="1330"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0"/>
            <p:cNvSpPr/>
            <p:nvPr/>
          </p:nvSpPr>
          <p:spPr>
            <a:xfrm>
              <a:off x="2259396" y="3037846"/>
              <a:ext cx="174035" cy="211086"/>
            </a:xfrm>
            <a:custGeom>
              <a:avLst/>
              <a:gdLst/>
              <a:ahLst/>
              <a:cxnLst/>
              <a:rect l="l" t="t" r="r" b="b"/>
              <a:pathLst>
                <a:path w="5895" h="7150" extrusionOk="0">
                  <a:moveTo>
                    <a:pt x="1" y="0"/>
                  </a:moveTo>
                  <a:lnTo>
                    <a:pt x="1" y="7149"/>
                  </a:lnTo>
                  <a:lnTo>
                    <a:pt x="5894" y="7149"/>
                  </a:lnTo>
                  <a:lnTo>
                    <a:pt x="589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0"/>
            <p:cNvSpPr/>
            <p:nvPr/>
          </p:nvSpPr>
          <p:spPr>
            <a:xfrm>
              <a:off x="2310883" y="3042038"/>
              <a:ext cx="3129" cy="186080"/>
            </a:xfrm>
            <a:custGeom>
              <a:avLst/>
              <a:gdLst/>
              <a:ahLst/>
              <a:cxnLst/>
              <a:rect l="l" t="t" r="r" b="b"/>
              <a:pathLst>
                <a:path w="106" h="6303" extrusionOk="0">
                  <a:moveTo>
                    <a:pt x="53" y="0"/>
                  </a:moveTo>
                  <a:cubicBezTo>
                    <a:pt x="25" y="0"/>
                    <a:pt x="0" y="23"/>
                    <a:pt x="0" y="52"/>
                  </a:cubicBezTo>
                  <a:lnTo>
                    <a:pt x="0" y="6250"/>
                  </a:lnTo>
                  <a:cubicBezTo>
                    <a:pt x="0" y="6279"/>
                    <a:pt x="23" y="6302"/>
                    <a:pt x="53" y="6302"/>
                  </a:cubicBezTo>
                  <a:cubicBezTo>
                    <a:pt x="81" y="6302"/>
                    <a:pt x="105" y="6280"/>
                    <a:pt x="105" y="6250"/>
                  </a:cubicBezTo>
                  <a:lnTo>
                    <a:pt x="105" y="52"/>
                  </a:lnTo>
                  <a:cubicBezTo>
                    <a:pt x="105" y="24"/>
                    <a:pt x="82"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0"/>
            <p:cNvSpPr/>
            <p:nvPr/>
          </p:nvSpPr>
          <p:spPr>
            <a:xfrm>
              <a:off x="2275220" y="3083103"/>
              <a:ext cx="20931" cy="117057"/>
            </a:xfrm>
            <a:custGeom>
              <a:avLst/>
              <a:gdLst/>
              <a:ahLst/>
              <a:cxnLst/>
              <a:rect l="l" t="t" r="r" b="b"/>
              <a:pathLst>
                <a:path w="709" h="3965" extrusionOk="0">
                  <a:moveTo>
                    <a:pt x="603" y="105"/>
                  </a:moveTo>
                  <a:lnTo>
                    <a:pt x="603" y="3859"/>
                  </a:lnTo>
                  <a:lnTo>
                    <a:pt x="107" y="3859"/>
                  </a:lnTo>
                  <a:lnTo>
                    <a:pt x="107" y="105"/>
                  </a:lnTo>
                  <a:close/>
                  <a:moveTo>
                    <a:pt x="53" y="1"/>
                  </a:moveTo>
                  <a:cubicBezTo>
                    <a:pt x="25" y="1"/>
                    <a:pt x="1" y="23"/>
                    <a:pt x="1" y="53"/>
                  </a:cubicBezTo>
                  <a:lnTo>
                    <a:pt x="1" y="3912"/>
                  </a:lnTo>
                  <a:cubicBezTo>
                    <a:pt x="1" y="3941"/>
                    <a:pt x="24" y="3965"/>
                    <a:pt x="53" y="3965"/>
                  </a:cubicBezTo>
                  <a:lnTo>
                    <a:pt x="655" y="3965"/>
                  </a:lnTo>
                  <a:cubicBezTo>
                    <a:pt x="684" y="3965"/>
                    <a:pt x="709" y="3942"/>
                    <a:pt x="707" y="3912"/>
                  </a:cubicBezTo>
                  <a:lnTo>
                    <a:pt x="707" y="53"/>
                  </a:lnTo>
                  <a:cubicBezTo>
                    <a:pt x="707" y="25"/>
                    <a:pt x="684" y="1"/>
                    <a:pt x="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0"/>
            <p:cNvSpPr/>
            <p:nvPr/>
          </p:nvSpPr>
          <p:spPr>
            <a:xfrm>
              <a:off x="2345868" y="3070320"/>
              <a:ext cx="145634" cy="159481"/>
            </a:xfrm>
            <a:custGeom>
              <a:avLst/>
              <a:gdLst/>
              <a:ahLst/>
              <a:cxnLst/>
              <a:rect l="l" t="t" r="r" b="b"/>
              <a:pathLst>
                <a:path w="4933" h="5402" extrusionOk="0">
                  <a:moveTo>
                    <a:pt x="0" y="1"/>
                  </a:moveTo>
                  <a:lnTo>
                    <a:pt x="846" y="5401"/>
                  </a:lnTo>
                  <a:lnTo>
                    <a:pt x="4932" y="5401"/>
                  </a:lnTo>
                  <a:lnTo>
                    <a:pt x="40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0"/>
            <p:cNvSpPr/>
            <p:nvPr/>
          </p:nvSpPr>
          <p:spPr>
            <a:xfrm>
              <a:off x="2371611" y="3068755"/>
              <a:ext cx="28312" cy="162551"/>
            </a:xfrm>
            <a:custGeom>
              <a:avLst/>
              <a:gdLst/>
              <a:ahLst/>
              <a:cxnLst/>
              <a:rect l="l" t="t" r="r" b="b"/>
              <a:pathLst>
                <a:path w="959" h="5506" extrusionOk="0">
                  <a:moveTo>
                    <a:pt x="56" y="1"/>
                  </a:moveTo>
                  <a:cubicBezTo>
                    <a:pt x="53" y="1"/>
                    <a:pt x="50" y="1"/>
                    <a:pt x="47" y="1"/>
                  </a:cubicBezTo>
                  <a:cubicBezTo>
                    <a:pt x="18" y="6"/>
                    <a:pt x="0" y="33"/>
                    <a:pt x="3" y="61"/>
                  </a:cubicBezTo>
                  <a:lnTo>
                    <a:pt x="849" y="5462"/>
                  </a:lnTo>
                  <a:cubicBezTo>
                    <a:pt x="854" y="5487"/>
                    <a:pt x="876" y="5505"/>
                    <a:pt x="902" y="5505"/>
                  </a:cubicBezTo>
                  <a:lnTo>
                    <a:pt x="910" y="5505"/>
                  </a:lnTo>
                  <a:cubicBezTo>
                    <a:pt x="939" y="5502"/>
                    <a:pt x="958" y="5473"/>
                    <a:pt x="954" y="5446"/>
                  </a:cubicBezTo>
                  <a:lnTo>
                    <a:pt x="108" y="45"/>
                  </a:lnTo>
                  <a:cubicBezTo>
                    <a:pt x="104" y="19"/>
                    <a:pt x="82" y="1"/>
                    <a:pt x="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0"/>
            <p:cNvSpPr/>
            <p:nvPr/>
          </p:nvSpPr>
          <p:spPr>
            <a:xfrm>
              <a:off x="2412529" y="3125467"/>
              <a:ext cx="39088" cy="3129"/>
            </a:xfrm>
            <a:custGeom>
              <a:avLst/>
              <a:gdLst/>
              <a:ahLst/>
              <a:cxnLst/>
              <a:rect l="l" t="t" r="r" b="b"/>
              <a:pathLst>
                <a:path w="1324" h="106" extrusionOk="0">
                  <a:moveTo>
                    <a:pt x="53" y="0"/>
                  </a:moveTo>
                  <a:cubicBezTo>
                    <a:pt x="24" y="0"/>
                    <a:pt x="0" y="25"/>
                    <a:pt x="0" y="53"/>
                  </a:cubicBezTo>
                  <a:cubicBezTo>
                    <a:pt x="0" y="81"/>
                    <a:pt x="23" y="105"/>
                    <a:pt x="53" y="105"/>
                  </a:cubicBezTo>
                  <a:lnTo>
                    <a:pt x="1272" y="105"/>
                  </a:lnTo>
                  <a:cubicBezTo>
                    <a:pt x="1301" y="105"/>
                    <a:pt x="1323" y="81"/>
                    <a:pt x="1323" y="53"/>
                  </a:cubicBezTo>
                  <a:cubicBezTo>
                    <a:pt x="1323" y="25"/>
                    <a:pt x="1301" y="0"/>
                    <a:pt x="1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0"/>
            <p:cNvSpPr/>
            <p:nvPr/>
          </p:nvSpPr>
          <p:spPr>
            <a:xfrm>
              <a:off x="2417105" y="3137955"/>
              <a:ext cx="37759" cy="3129"/>
            </a:xfrm>
            <a:custGeom>
              <a:avLst/>
              <a:gdLst/>
              <a:ahLst/>
              <a:cxnLst/>
              <a:rect l="l" t="t" r="r" b="b"/>
              <a:pathLst>
                <a:path w="1279" h="106" extrusionOk="0">
                  <a:moveTo>
                    <a:pt x="53" y="1"/>
                  </a:moveTo>
                  <a:cubicBezTo>
                    <a:pt x="24" y="1"/>
                    <a:pt x="0" y="25"/>
                    <a:pt x="0" y="53"/>
                  </a:cubicBezTo>
                  <a:cubicBezTo>
                    <a:pt x="0" y="81"/>
                    <a:pt x="23" y="106"/>
                    <a:pt x="53" y="106"/>
                  </a:cubicBezTo>
                  <a:lnTo>
                    <a:pt x="1226" y="106"/>
                  </a:lnTo>
                  <a:cubicBezTo>
                    <a:pt x="1256" y="106"/>
                    <a:pt x="1279" y="81"/>
                    <a:pt x="1279" y="53"/>
                  </a:cubicBezTo>
                  <a:cubicBezTo>
                    <a:pt x="1279" y="25"/>
                    <a:pt x="1256"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0"/>
            <p:cNvSpPr/>
            <p:nvPr/>
          </p:nvSpPr>
          <p:spPr>
            <a:xfrm>
              <a:off x="2039425" y="3218787"/>
              <a:ext cx="476286" cy="36608"/>
            </a:xfrm>
            <a:custGeom>
              <a:avLst/>
              <a:gdLst/>
              <a:ahLst/>
              <a:cxnLst/>
              <a:rect l="l" t="t" r="r" b="b"/>
              <a:pathLst>
                <a:path w="16133" h="1240" extrusionOk="0">
                  <a:moveTo>
                    <a:pt x="0" y="1"/>
                  </a:moveTo>
                  <a:lnTo>
                    <a:pt x="0" y="1240"/>
                  </a:lnTo>
                  <a:lnTo>
                    <a:pt x="16133" y="1240"/>
                  </a:lnTo>
                  <a:lnTo>
                    <a:pt x="161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0"/>
            <p:cNvSpPr/>
            <p:nvPr/>
          </p:nvSpPr>
          <p:spPr>
            <a:xfrm>
              <a:off x="2132716" y="2833700"/>
              <a:ext cx="235826" cy="186996"/>
            </a:xfrm>
            <a:custGeom>
              <a:avLst/>
              <a:gdLst/>
              <a:ahLst/>
              <a:cxnLst/>
              <a:rect l="l" t="t" r="r" b="b"/>
              <a:pathLst>
                <a:path w="7988" h="6334" extrusionOk="0">
                  <a:moveTo>
                    <a:pt x="1" y="0"/>
                  </a:moveTo>
                  <a:lnTo>
                    <a:pt x="1" y="6333"/>
                  </a:lnTo>
                  <a:lnTo>
                    <a:pt x="7987" y="6333"/>
                  </a:lnTo>
                  <a:lnTo>
                    <a:pt x="79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0"/>
            <p:cNvSpPr/>
            <p:nvPr/>
          </p:nvSpPr>
          <p:spPr>
            <a:xfrm>
              <a:off x="2187303" y="2832224"/>
              <a:ext cx="3100" cy="203941"/>
            </a:xfrm>
            <a:custGeom>
              <a:avLst/>
              <a:gdLst/>
              <a:ahLst/>
              <a:cxnLst/>
              <a:rect l="l" t="t" r="r" b="b"/>
              <a:pathLst>
                <a:path w="105" h="6908" extrusionOk="0">
                  <a:moveTo>
                    <a:pt x="52" y="0"/>
                  </a:moveTo>
                  <a:cubicBezTo>
                    <a:pt x="25" y="0"/>
                    <a:pt x="0" y="23"/>
                    <a:pt x="0" y="51"/>
                  </a:cubicBezTo>
                  <a:lnTo>
                    <a:pt x="0" y="6856"/>
                  </a:lnTo>
                  <a:cubicBezTo>
                    <a:pt x="0" y="6884"/>
                    <a:pt x="24" y="6907"/>
                    <a:pt x="52" y="6907"/>
                  </a:cubicBezTo>
                  <a:cubicBezTo>
                    <a:pt x="80" y="6907"/>
                    <a:pt x="105" y="6884"/>
                    <a:pt x="105" y="6856"/>
                  </a:cubicBezTo>
                  <a:lnTo>
                    <a:pt x="105" y="51"/>
                  </a:lnTo>
                  <a:cubicBezTo>
                    <a:pt x="105" y="24"/>
                    <a:pt x="82"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0"/>
            <p:cNvSpPr/>
            <p:nvPr/>
          </p:nvSpPr>
          <p:spPr>
            <a:xfrm>
              <a:off x="2204396" y="2740499"/>
              <a:ext cx="265850" cy="280257"/>
            </a:xfrm>
            <a:custGeom>
              <a:avLst/>
              <a:gdLst/>
              <a:ahLst/>
              <a:cxnLst/>
              <a:rect l="l" t="t" r="r" b="b"/>
              <a:pathLst>
                <a:path w="9005" h="9493" extrusionOk="0">
                  <a:moveTo>
                    <a:pt x="1" y="0"/>
                  </a:moveTo>
                  <a:lnTo>
                    <a:pt x="1" y="9493"/>
                  </a:lnTo>
                  <a:lnTo>
                    <a:pt x="9004" y="9493"/>
                  </a:lnTo>
                  <a:lnTo>
                    <a:pt x="900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0"/>
            <p:cNvSpPr/>
            <p:nvPr/>
          </p:nvSpPr>
          <p:spPr>
            <a:xfrm>
              <a:off x="2251809" y="2738934"/>
              <a:ext cx="3070" cy="284420"/>
            </a:xfrm>
            <a:custGeom>
              <a:avLst/>
              <a:gdLst/>
              <a:ahLst/>
              <a:cxnLst/>
              <a:rect l="l" t="t" r="r" b="b"/>
              <a:pathLst>
                <a:path w="104" h="9634" extrusionOk="0">
                  <a:moveTo>
                    <a:pt x="53" y="1"/>
                  </a:moveTo>
                  <a:cubicBezTo>
                    <a:pt x="24" y="1"/>
                    <a:pt x="0" y="23"/>
                    <a:pt x="0" y="53"/>
                  </a:cubicBezTo>
                  <a:lnTo>
                    <a:pt x="0" y="9581"/>
                  </a:lnTo>
                  <a:cubicBezTo>
                    <a:pt x="0" y="9610"/>
                    <a:pt x="23" y="9633"/>
                    <a:pt x="53" y="9633"/>
                  </a:cubicBezTo>
                  <a:cubicBezTo>
                    <a:pt x="82" y="9633"/>
                    <a:pt x="104" y="9610"/>
                    <a:pt x="104" y="9581"/>
                  </a:cubicBezTo>
                  <a:lnTo>
                    <a:pt x="104" y="53"/>
                  </a:lnTo>
                  <a:cubicBezTo>
                    <a:pt x="104" y="24"/>
                    <a:pt x="80"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0"/>
            <p:cNvSpPr/>
            <p:nvPr/>
          </p:nvSpPr>
          <p:spPr>
            <a:xfrm>
              <a:off x="2219954" y="2834202"/>
              <a:ext cx="15499" cy="160130"/>
            </a:xfrm>
            <a:custGeom>
              <a:avLst/>
              <a:gdLst/>
              <a:ahLst/>
              <a:cxnLst/>
              <a:rect l="l" t="t" r="r" b="b"/>
              <a:pathLst>
                <a:path w="525" h="5424" extrusionOk="0">
                  <a:moveTo>
                    <a:pt x="417" y="106"/>
                  </a:moveTo>
                  <a:lnTo>
                    <a:pt x="417" y="5318"/>
                  </a:lnTo>
                  <a:lnTo>
                    <a:pt x="105" y="5318"/>
                  </a:lnTo>
                  <a:lnTo>
                    <a:pt x="105" y="106"/>
                  </a:lnTo>
                  <a:close/>
                  <a:moveTo>
                    <a:pt x="52" y="1"/>
                  </a:moveTo>
                  <a:cubicBezTo>
                    <a:pt x="24" y="1"/>
                    <a:pt x="0" y="24"/>
                    <a:pt x="0" y="53"/>
                  </a:cubicBezTo>
                  <a:lnTo>
                    <a:pt x="0" y="5372"/>
                  </a:lnTo>
                  <a:cubicBezTo>
                    <a:pt x="0" y="5400"/>
                    <a:pt x="22" y="5423"/>
                    <a:pt x="52" y="5423"/>
                  </a:cubicBezTo>
                  <a:lnTo>
                    <a:pt x="471" y="5423"/>
                  </a:lnTo>
                  <a:cubicBezTo>
                    <a:pt x="501" y="5423"/>
                    <a:pt x="524" y="5400"/>
                    <a:pt x="523" y="5370"/>
                  </a:cubicBezTo>
                  <a:lnTo>
                    <a:pt x="523" y="53"/>
                  </a:lnTo>
                  <a:cubicBezTo>
                    <a:pt x="523" y="25"/>
                    <a:pt x="501"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0"/>
            <p:cNvSpPr/>
            <p:nvPr/>
          </p:nvSpPr>
          <p:spPr>
            <a:xfrm>
              <a:off x="2310854" y="2824667"/>
              <a:ext cx="261186" cy="196088"/>
            </a:xfrm>
            <a:custGeom>
              <a:avLst/>
              <a:gdLst/>
              <a:ahLst/>
              <a:cxnLst/>
              <a:rect l="l" t="t" r="r" b="b"/>
              <a:pathLst>
                <a:path w="8847" h="6642" extrusionOk="0">
                  <a:moveTo>
                    <a:pt x="1574" y="1"/>
                  </a:moveTo>
                  <a:lnTo>
                    <a:pt x="0" y="6642"/>
                  </a:lnTo>
                  <a:lnTo>
                    <a:pt x="7274" y="6642"/>
                  </a:lnTo>
                  <a:lnTo>
                    <a:pt x="88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0"/>
            <p:cNvSpPr/>
            <p:nvPr/>
          </p:nvSpPr>
          <p:spPr>
            <a:xfrm>
              <a:off x="2359418" y="2823102"/>
              <a:ext cx="49864" cy="199159"/>
            </a:xfrm>
            <a:custGeom>
              <a:avLst/>
              <a:gdLst/>
              <a:ahLst/>
              <a:cxnLst/>
              <a:rect l="l" t="t" r="r" b="b"/>
              <a:pathLst>
                <a:path w="1689" h="6746" extrusionOk="0">
                  <a:moveTo>
                    <a:pt x="1630" y="1"/>
                  </a:moveTo>
                  <a:cubicBezTo>
                    <a:pt x="1607" y="1"/>
                    <a:pt x="1586" y="17"/>
                    <a:pt x="1580" y="42"/>
                  </a:cubicBezTo>
                  <a:lnTo>
                    <a:pt x="8" y="6682"/>
                  </a:lnTo>
                  <a:cubicBezTo>
                    <a:pt x="0" y="6709"/>
                    <a:pt x="18" y="6738"/>
                    <a:pt x="46" y="6745"/>
                  </a:cubicBezTo>
                  <a:cubicBezTo>
                    <a:pt x="51" y="6746"/>
                    <a:pt x="55" y="6746"/>
                    <a:pt x="58" y="6746"/>
                  </a:cubicBezTo>
                  <a:cubicBezTo>
                    <a:pt x="83" y="6746"/>
                    <a:pt x="104" y="6730"/>
                    <a:pt x="109" y="6706"/>
                  </a:cubicBezTo>
                  <a:lnTo>
                    <a:pt x="1682" y="65"/>
                  </a:lnTo>
                  <a:cubicBezTo>
                    <a:pt x="1688" y="37"/>
                    <a:pt x="1671" y="10"/>
                    <a:pt x="1642" y="2"/>
                  </a:cubicBezTo>
                  <a:cubicBezTo>
                    <a:pt x="1638" y="1"/>
                    <a:pt x="1634" y="1"/>
                    <a:pt x="1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0"/>
            <p:cNvSpPr/>
            <p:nvPr/>
          </p:nvSpPr>
          <p:spPr>
            <a:xfrm>
              <a:off x="2348643" y="2853214"/>
              <a:ext cx="53170" cy="3100"/>
            </a:xfrm>
            <a:custGeom>
              <a:avLst/>
              <a:gdLst/>
              <a:ahLst/>
              <a:cxnLst/>
              <a:rect l="l" t="t" r="r" b="b"/>
              <a:pathLst>
                <a:path w="1801" h="105" extrusionOk="0">
                  <a:moveTo>
                    <a:pt x="53" y="0"/>
                  </a:moveTo>
                  <a:cubicBezTo>
                    <a:pt x="25" y="0"/>
                    <a:pt x="1" y="24"/>
                    <a:pt x="1" y="52"/>
                  </a:cubicBezTo>
                  <a:cubicBezTo>
                    <a:pt x="1" y="81"/>
                    <a:pt x="24" y="104"/>
                    <a:pt x="53" y="104"/>
                  </a:cubicBezTo>
                  <a:lnTo>
                    <a:pt x="1748" y="104"/>
                  </a:lnTo>
                  <a:cubicBezTo>
                    <a:pt x="1776" y="104"/>
                    <a:pt x="1801" y="81"/>
                    <a:pt x="1801" y="52"/>
                  </a:cubicBezTo>
                  <a:cubicBezTo>
                    <a:pt x="1801" y="24"/>
                    <a:pt x="1778" y="0"/>
                    <a:pt x="17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0"/>
            <p:cNvSpPr/>
            <p:nvPr/>
          </p:nvSpPr>
          <p:spPr>
            <a:xfrm>
              <a:off x="2341616" y="2875415"/>
              <a:ext cx="55119" cy="3129"/>
            </a:xfrm>
            <a:custGeom>
              <a:avLst/>
              <a:gdLst/>
              <a:ahLst/>
              <a:cxnLst/>
              <a:rect l="l" t="t" r="r" b="b"/>
              <a:pathLst>
                <a:path w="1867" h="106" extrusionOk="0">
                  <a:moveTo>
                    <a:pt x="51" y="0"/>
                  </a:moveTo>
                  <a:cubicBezTo>
                    <a:pt x="24" y="0"/>
                    <a:pt x="0" y="25"/>
                    <a:pt x="0" y="53"/>
                  </a:cubicBezTo>
                  <a:cubicBezTo>
                    <a:pt x="0" y="81"/>
                    <a:pt x="23" y="105"/>
                    <a:pt x="51" y="105"/>
                  </a:cubicBezTo>
                  <a:lnTo>
                    <a:pt x="1814" y="105"/>
                  </a:lnTo>
                  <a:cubicBezTo>
                    <a:pt x="1843" y="105"/>
                    <a:pt x="1866" y="81"/>
                    <a:pt x="1866" y="53"/>
                  </a:cubicBezTo>
                  <a:cubicBezTo>
                    <a:pt x="1866" y="25"/>
                    <a:pt x="1843" y="0"/>
                    <a:pt x="1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0"/>
            <p:cNvSpPr/>
            <p:nvPr/>
          </p:nvSpPr>
          <p:spPr>
            <a:xfrm>
              <a:off x="2442229" y="2737960"/>
              <a:ext cx="214747" cy="282796"/>
            </a:xfrm>
            <a:custGeom>
              <a:avLst/>
              <a:gdLst/>
              <a:ahLst/>
              <a:cxnLst/>
              <a:rect l="l" t="t" r="r" b="b"/>
              <a:pathLst>
                <a:path w="7274" h="9579" extrusionOk="0">
                  <a:moveTo>
                    <a:pt x="1" y="0"/>
                  </a:moveTo>
                  <a:lnTo>
                    <a:pt x="1" y="9579"/>
                  </a:lnTo>
                  <a:lnTo>
                    <a:pt x="7274" y="9579"/>
                  </a:lnTo>
                  <a:lnTo>
                    <a:pt x="72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0"/>
            <p:cNvSpPr/>
            <p:nvPr/>
          </p:nvSpPr>
          <p:spPr>
            <a:xfrm>
              <a:off x="2489228" y="2736425"/>
              <a:ext cx="3100" cy="180796"/>
            </a:xfrm>
            <a:custGeom>
              <a:avLst/>
              <a:gdLst/>
              <a:ahLst/>
              <a:cxnLst/>
              <a:rect l="l" t="t" r="r" b="b"/>
              <a:pathLst>
                <a:path w="105" h="6124" extrusionOk="0">
                  <a:moveTo>
                    <a:pt x="52" y="0"/>
                  </a:moveTo>
                  <a:cubicBezTo>
                    <a:pt x="24" y="0"/>
                    <a:pt x="0" y="23"/>
                    <a:pt x="0" y="52"/>
                  </a:cubicBezTo>
                  <a:lnTo>
                    <a:pt x="0" y="6071"/>
                  </a:lnTo>
                  <a:cubicBezTo>
                    <a:pt x="0" y="6099"/>
                    <a:pt x="23" y="6123"/>
                    <a:pt x="52" y="6123"/>
                  </a:cubicBezTo>
                  <a:cubicBezTo>
                    <a:pt x="82" y="6123"/>
                    <a:pt x="104" y="6101"/>
                    <a:pt x="104" y="6071"/>
                  </a:cubicBezTo>
                  <a:lnTo>
                    <a:pt x="104" y="52"/>
                  </a:lnTo>
                  <a:cubicBezTo>
                    <a:pt x="104" y="24"/>
                    <a:pt x="81"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0"/>
            <p:cNvSpPr/>
            <p:nvPr/>
          </p:nvSpPr>
          <p:spPr>
            <a:xfrm>
              <a:off x="2516005" y="2766951"/>
              <a:ext cx="174301" cy="253746"/>
            </a:xfrm>
            <a:custGeom>
              <a:avLst/>
              <a:gdLst/>
              <a:ahLst/>
              <a:cxnLst/>
              <a:rect l="l" t="t" r="r" b="b"/>
              <a:pathLst>
                <a:path w="5904" h="8595" extrusionOk="0">
                  <a:moveTo>
                    <a:pt x="0" y="0"/>
                  </a:moveTo>
                  <a:lnTo>
                    <a:pt x="0" y="8594"/>
                  </a:lnTo>
                  <a:lnTo>
                    <a:pt x="5903" y="8594"/>
                  </a:lnTo>
                  <a:lnTo>
                    <a:pt x="590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0"/>
            <p:cNvSpPr/>
            <p:nvPr/>
          </p:nvSpPr>
          <p:spPr>
            <a:xfrm>
              <a:off x="2560318" y="2765475"/>
              <a:ext cx="3129" cy="245893"/>
            </a:xfrm>
            <a:custGeom>
              <a:avLst/>
              <a:gdLst/>
              <a:ahLst/>
              <a:cxnLst/>
              <a:rect l="l" t="t" r="r" b="b"/>
              <a:pathLst>
                <a:path w="106" h="8329" extrusionOk="0">
                  <a:moveTo>
                    <a:pt x="53" y="0"/>
                  </a:moveTo>
                  <a:cubicBezTo>
                    <a:pt x="26" y="0"/>
                    <a:pt x="1" y="23"/>
                    <a:pt x="1" y="52"/>
                  </a:cubicBezTo>
                  <a:lnTo>
                    <a:pt x="1" y="8278"/>
                  </a:lnTo>
                  <a:cubicBezTo>
                    <a:pt x="1" y="8305"/>
                    <a:pt x="23" y="8329"/>
                    <a:pt x="53" y="8329"/>
                  </a:cubicBezTo>
                  <a:cubicBezTo>
                    <a:pt x="82" y="8329"/>
                    <a:pt x="106" y="8305"/>
                    <a:pt x="106" y="8278"/>
                  </a:cubicBezTo>
                  <a:lnTo>
                    <a:pt x="106" y="52"/>
                  </a:lnTo>
                  <a:cubicBezTo>
                    <a:pt x="106" y="24"/>
                    <a:pt x="81"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0"/>
            <p:cNvSpPr/>
            <p:nvPr/>
          </p:nvSpPr>
          <p:spPr>
            <a:xfrm>
              <a:off x="2514470" y="2819175"/>
              <a:ext cx="48978" cy="3129"/>
            </a:xfrm>
            <a:custGeom>
              <a:avLst/>
              <a:gdLst/>
              <a:ahLst/>
              <a:cxnLst/>
              <a:rect l="l" t="t" r="r" b="b"/>
              <a:pathLst>
                <a:path w="1659" h="106" extrusionOk="0">
                  <a:moveTo>
                    <a:pt x="52" y="0"/>
                  </a:moveTo>
                  <a:cubicBezTo>
                    <a:pt x="25" y="0"/>
                    <a:pt x="1" y="25"/>
                    <a:pt x="1" y="53"/>
                  </a:cubicBezTo>
                  <a:cubicBezTo>
                    <a:pt x="1" y="81"/>
                    <a:pt x="23" y="105"/>
                    <a:pt x="52" y="105"/>
                  </a:cubicBezTo>
                  <a:lnTo>
                    <a:pt x="1606" y="105"/>
                  </a:lnTo>
                  <a:cubicBezTo>
                    <a:pt x="1635" y="105"/>
                    <a:pt x="1659" y="81"/>
                    <a:pt x="1659" y="53"/>
                  </a:cubicBezTo>
                  <a:cubicBezTo>
                    <a:pt x="1659" y="25"/>
                    <a:pt x="1635" y="0"/>
                    <a:pt x="1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0"/>
            <p:cNvSpPr/>
            <p:nvPr/>
          </p:nvSpPr>
          <p:spPr>
            <a:xfrm>
              <a:off x="2514470" y="2845539"/>
              <a:ext cx="48978" cy="3129"/>
            </a:xfrm>
            <a:custGeom>
              <a:avLst/>
              <a:gdLst/>
              <a:ahLst/>
              <a:cxnLst/>
              <a:rect l="l" t="t" r="r" b="b"/>
              <a:pathLst>
                <a:path w="1659" h="106" extrusionOk="0">
                  <a:moveTo>
                    <a:pt x="52" y="1"/>
                  </a:moveTo>
                  <a:cubicBezTo>
                    <a:pt x="25" y="1"/>
                    <a:pt x="1" y="25"/>
                    <a:pt x="1" y="53"/>
                  </a:cubicBezTo>
                  <a:cubicBezTo>
                    <a:pt x="1" y="81"/>
                    <a:pt x="23" y="105"/>
                    <a:pt x="52" y="105"/>
                  </a:cubicBezTo>
                  <a:lnTo>
                    <a:pt x="1606" y="105"/>
                  </a:lnTo>
                  <a:cubicBezTo>
                    <a:pt x="1635" y="105"/>
                    <a:pt x="1659" y="81"/>
                    <a:pt x="1659" y="53"/>
                  </a:cubicBezTo>
                  <a:cubicBezTo>
                    <a:pt x="1659" y="25"/>
                    <a:pt x="1635" y="1"/>
                    <a:pt x="1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0"/>
            <p:cNvSpPr/>
            <p:nvPr/>
          </p:nvSpPr>
          <p:spPr>
            <a:xfrm>
              <a:off x="2588305" y="2858617"/>
              <a:ext cx="148911" cy="162108"/>
            </a:xfrm>
            <a:custGeom>
              <a:avLst/>
              <a:gdLst/>
              <a:ahLst/>
              <a:cxnLst/>
              <a:rect l="l" t="t" r="r" b="b"/>
              <a:pathLst>
                <a:path w="5044" h="5491" extrusionOk="0">
                  <a:moveTo>
                    <a:pt x="1" y="0"/>
                  </a:moveTo>
                  <a:lnTo>
                    <a:pt x="1" y="5490"/>
                  </a:lnTo>
                  <a:lnTo>
                    <a:pt x="5044" y="5490"/>
                  </a:lnTo>
                  <a:lnTo>
                    <a:pt x="50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0"/>
            <p:cNvSpPr/>
            <p:nvPr/>
          </p:nvSpPr>
          <p:spPr>
            <a:xfrm>
              <a:off x="2631556" y="2857259"/>
              <a:ext cx="3129" cy="159274"/>
            </a:xfrm>
            <a:custGeom>
              <a:avLst/>
              <a:gdLst/>
              <a:ahLst/>
              <a:cxnLst/>
              <a:rect l="l" t="t" r="r" b="b"/>
              <a:pathLst>
                <a:path w="106" h="5395" extrusionOk="0">
                  <a:moveTo>
                    <a:pt x="53" y="0"/>
                  </a:moveTo>
                  <a:cubicBezTo>
                    <a:pt x="26" y="0"/>
                    <a:pt x="1" y="24"/>
                    <a:pt x="1" y="53"/>
                  </a:cubicBezTo>
                  <a:lnTo>
                    <a:pt x="1" y="5342"/>
                  </a:lnTo>
                  <a:cubicBezTo>
                    <a:pt x="1" y="5370"/>
                    <a:pt x="24" y="5394"/>
                    <a:pt x="53" y="5394"/>
                  </a:cubicBezTo>
                  <a:cubicBezTo>
                    <a:pt x="81" y="5394"/>
                    <a:pt x="106" y="5370"/>
                    <a:pt x="106" y="5342"/>
                  </a:cubicBezTo>
                  <a:lnTo>
                    <a:pt x="106" y="53"/>
                  </a:lnTo>
                  <a:cubicBezTo>
                    <a:pt x="106" y="25"/>
                    <a:pt x="82"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0"/>
            <p:cNvSpPr/>
            <p:nvPr/>
          </p:nvSpPr>
          <p:spPr>
            <a:xfrm>
              <a:off x="2602683" y="2879578"/>
              <a:ext cx="15588" cy="114724"/>
            </a:xfrm>
            <a:custGeom>
              <a:avLst/>
              <a:gdLst/>
              <a:ahLst/>
              <a:cxnLst/>
              <a:rect l="l" t="t" r="r" b="b"/>
              <a:pathLst>
                <a:path w="528" h="3886" extrusionOk="0">
                  <a:moveTo>
                    <a:pt x="423" y="105"/>
                  </a:moveTo>
                  <a:lnTo>
                    <a:pt x="423" y="3781"/>
                  </a:lnTo>
                  <a:lnTo>
                    <a:pt x="105" y="3781"/>
                  </a:lnTo>
                  <a:lnTo>
                    <a:pt x="105" y="105"/>
                  </a:lnTo>
                  <a:close/>
                  <a:moveTo>
                    <a:pt x="53" y="1"/>
                  </a:moveTo>
                  <a:cubicBezTo>
                    <a:pt x="25" y="1"/>
                    <a:pt x="0" y="23"/>
                    <a:pt x="0" y="52"/>
                  </a:cubicBezTo>
                  <a:lnTo>
                    <a:pt x="0" y="3833"/>
                  </a:lnTo>
                  <a:cubicBezTo>
                    <a:pt x="0" y="3862"/>
                    <a:pt x="24" y="3885"/>
                    <a:pt x="53" y="3885"/>
                  </a:cubicBezTo>
                  <a:lnTo>
                    <a:pt x="475" y="3885"/>
                  </a:lnTo>
                  <a:cubicBezTo>
                    <a:pt x="505" y="3885"/>
                    <a:pt x="528" y="3863"/>
                    <a:pt x="528" y="3833"/>
                  </a:cubicBezTo>
                  <a:lnTo>
                    <a:pt x="528" y="52"/>
                  </a:lnTo>
                  <a:cubicBezTo>
                    <a:pt x="528" y="24"/>
                    <a:pt x="504" y="1"/>
                    <a:pt x="4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0"/>
            <p:cNvSpPr/>
            <p:nvPr/>
          </p:nvSpPr>
          <p:spPr>
            <a:xfrm>
              <a:off x="2667278" y="2914089"/>
              <a:ext cx="33626" cy="33626"/>
            </a:xfrm>
            <a:custGeom>
              <a:avLst/>
              <a:gdLst/>
              <a:ahLst/>
              <a:cxnLst/>
              <a:rect l="l" t="t" r="r" b="b"/>
              <a:pathLst>
                <a:path w="1139" h="1139" extrusionOk="0">
                  <a:moveTo>
                    <a:pt x="1034" y="106"/>
                  </a:moveTo>
                  <a:lnTo>
                    <a:pt x="1034" y="1035"/>
                  </a:lnTo>
                  <a:lnTo>
                    <a:pt x="105" y="1035"/>
                  </a:lnTo>
                  <a:lnTo>
                    <a:pt x="105" y="106"/>
                  </a:lnTo>
                  <a:close/>
                  <a:moveTo>
                    <a:pt x="53" y="1"/>
                  </a:moveTo>
                  <a:cubicBezTo>
                    <a:pt x="25" y="1"/>
                    <a:pt x="1" y="24"/>
                    <a:pt x="1" y="53"/>
                  </a:cubicBezTo>
                  <a:lnTo>
                    <a:pt x="1" y="1086"/>
                  </a:lnTo>
                  <a:cubicBezTo>
                    <a:pt x="1" y="1115"/>
                    <a:pt x="24" y="1139"/>
                    <a:pt x="53" y="1139"/>
                  </a:cubicBezTo>
                  <a:lnTo>
                    <a:pt x="1087" y="1139"/>
                  </a:lnTo>
                  <a:cubicBezTo>
                    <a:pt x="1116" y="1139"/>
                    <a:pt x="1139" y="1116"/>
                    <a:pt x="1139" y="1086"/>
                  </a:cubicBezTo>
                  <a:lnTo>
                    <a:pt x="1139" y="53"/>
                  </a:lnTo>
                  <a:cubicBezTo>
                    <a:pt x="1139" y="25"/>
                    <a:pt x="1116" y="1"/>
                    <a:pt x="1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0"/>
            <p:cNvSpPr/>
            <p:nvPr/>
          </p:nvSpPr>
          <p:spPr>
            <a:xfrm>
              <a:off x="2261906" y="2829685"/>
              <a:ext cx="90959" cy="142918"/>
            </a:xfrm>
            <a:custGeom>
              <a:avLst/>
              <a:gdLst/>
              <a:ahLst/>
              <a:cxnLst/>
              <a:rect l="l" t="t" r="r" b="b"/>
              <a:pathLst>
                <a:path w="3081" h="4841" extrusionOk="0">
                  <a:moveTo>
                    <a:pt x="142" y="1"/>
                  </a:moveTo>
                  <a:lnTo>
                    <a:pt x="142" y="1"/>
                  </a:lnTo>
                  <a:cubicBezTo>
                    <a:pt x="0" y="1489"/>
                    <a:pt x="268" y="3017"/>
                    <a:pt x="909" y="4370"/>
                  </a:cubicBezTo>
                  <a:lnTo>
                    <a:pt x="3024" y="4840"/>
                  </a:lnTo>
                  <a:cubicBezTo>
                    <a:pt x="3081" y="3324"/>
                    <a:pt x="2711" y="1726"/>
                    <a:pt x="1954" y="410"/>
                  </a:cubicBezTo>
                  <a:cubicBezTo>
                    <a:pt x="1737" y="1719"/>
                    <a:pt x="1698" y="3045"/>
                    <a:pt x="1914" y="4351"/>
                  </a:cubicBezTo>
                  <a:lnTo>
                    <a:pt x="1914" y="4351"/>
                  </a:lnTo>
                  <a:cubicBezTo>
                    <a:pt x="1628" y="2792"/>
                    <a:pt x="1025" y="1316"/>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0"/>
            <p:cNvSpPr/>
            <p:nvPr/>
          </p:nvSpPr>
          <p:spPr>
            <a:xfrm>
              <a:off x="2287236" y="2902930"/>
              <a:ext cx="22732" cy="60196"/>
            </a:xfrm>
            <a:custGeom>
              <a:avLst/>
              <a:gdLst/>
              <a:ahLst/>
              <a:cxnLst/>
              <a:rect l="l" t="t" r="r" b="b"/>
              <a:pathLst>
                <a:path w="770" h="2039" extrusionOk="0">
                  <a:moveTo>
                    <a:pt x="61" y="0"/>
                  </a:moveTo>
                  <a:cubicBezTo>
                    <a:pt x="55" y="0"/>
                    <a:pt x="49" y="1"/>
                    <a:pt x="43" y="3"/>
                  </a:cubicBezTo>
                  <a:cubicBezTo>
                    <a:pt x="15" y="13"/>
                    <a:pt x="0" y="42"/>
                    <a:pt x="10" y="71"/>
                  </a:cubicBezTo>
                  <a:lnTo>
                    <a:pt x="660" y="2002"/>
                  </a:lnTo>
                  <a:cubicBezTo>
                    <a:pt x="667" y="2025"/>
                    <a:pt x="688" y="2039"/>
                    <a:pt x="709" y="2039"/>
                  </a:cubicBezTo>
                  <a:cubicBezTo>
                    <a:pt x="715" y="2039"/>
                    <a:pt x="720" y="2039"/>
                    <a:pt x="727" y="2035"/>
                  </a:cubicBezTo>
                  <a:cubicBezTo>
                    <a:pt x="754" y="2026"/>
                    <a:pt x="769" y="1997"/>
                    <a:pt x="760" y="1969"/>
                  </a:cubicBezTo>
                  <a:lnTo>
                    <a:pt x="110" y="36"/>
                  </a:lnTo>
                  <a:cubicBezTo>
                    <a:pt x="103" y="14"/>
                    <a:pt x="83" y="0"/>
                    <a:pt x="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0"/>
            <p:cNvSpPr/>
            <p:nvPr/>
          </p:nvSpPr>
          <p:spPr>
            <a:xfrm>
              <a:off x="2325586" y="2897704"/>
              <a:ext cx="14171" cy="57953"/>
            </a:xfrm>
            <a:custGeom>
              <a:avLst/>
              <a:gdLst/>
              <a:ahLst/>
              <a:cxnLst/>
              <a:rect l="l" t="t" r="r" b="b"/>
              <a:pathLst>
                <a:path w="480" h="1963" extrusionOk="0">
                  <a:moveTo>
                    <a:pt x="58" y="1"/>
                  </a:moveTo>
                  <a:cubicBezTo>
                    <a:pt x="54" y="1"/>
                    <a:pt x="51" y="1"/>
                    <a:pt x="48" y="2"/>
                  </a:cubicBezTo>
                  <a:cubicBezTo>
                    <a:pt x="20" y="7"/>
                    <a:pt x="1" y="35"/>
                    <a:pt x="6" y="62"/>
                  </a:cubicBezTo>
                  <a:lnTo>
                    <a:pt x="372" y="1919"/>
                  </a:lnTo>
                  <a:cubicBezTo>
                    <a:pt x="377" y="1945"/>
                    <a:pt x="400" y="1962"/>
                    <a:pt x="423" y="1962"/>
                  </a:cubicBezTo>
                  <a:cubicBezTo>
                    <a:pt x="426" y="1962"/>
                    <a:pt x="431" y="1961"/>
                    <a:pt x="433" y="1961"/>
                  </a:cubicBezTo>
                  <a:cubicBezTo>
                    <a:pt x="461" y="1956"/>
                    <a:pt x="480" y="1928"/>
                    <a:pt x="475" y="1900"/>
                  </a:cubicBezTo>
                  <a:lnTo>
                    <a:pt x="109" y="42"/>
                  </a:lnTo>
                  <a:cubicBezTo>
                    <a:pt x="105" y="18"/>
                    <a:pt x="82"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0"/>
            <p:cNvSpPr/>
            <p:nvPr/>
          </p:nvSpPr>
          <p:spPr>
            <a:xfrm>
              <a:off x="2272475" y="2949840"/>
              <a:ext cx="134268" cy="73068"/>
            </a:xfrm>
            <a:custGeom>
              <a:avLst/>
              <a:gdLst/>
              <a:ahLst/>
              <a:cxnLst/>
              <a:rect l="l" t="t" r="r" b="b"/>
              <a:pathLst>
                <a:path w="4548" h="2475" extrusionOk="0">
                  <a:moveTo>
                    <a:pt x="1" y="0"/>
                  </a:moveTo>
                  <a:lnTo>
                    <a:pt x="1" y="2474"/>
                  </a:lnTo>
                  <a:lnTo>
                    <a:pt x="4548" y="2474"/>
                  </a:lnTo>
                  <a:lnTo>
                    <a:pt x="45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0"/>
            <p:cNvSpPr/>
            <p:nvPr/>
          </p:nvSpPr>
          <p:spPr>
            <a:xfrm>
              <a:off x="2272445" y="2974344"/>
              <a:ext cx="131907" cy="3100"/>
            </a:xfrm>
            <a:custGeom>
              <a:avLst/>
              <a:gdLst/>
              <a:ahLst/>
              <a:cxnLst/>
              <a:rect l="l" t="t" r="r" b="b"/>
              <a:pathLst>
                <a:path w="4468" h="105" extrusionOk="0">
                  <a:moveTo>
                    <a:pt x="52" y="0"/>
                  </a:moveTo>
                  <a:cubicBezTo>
                    <a:pt x="24" y="0"/>
                    <a:pt x="1" y="24"/>
                    <a:pt x="1" y="53"/>
                  </a:cubicBezTo>
                  <a:cubicBezTo>
                    <a:pt x="1" y="81"/>
                    <a:pt x="23" y="104"/>
                    <a:pt x="52" y="104"/>
                  </a:cubicBezTo>
                  <a:lnTo>
                    <a:pt x="4415" y="104"/>
                  </a:lnTo>
                  <a:cubicBezTo>
                    <a:pt x="4443" y="104"/>
                    <a:pt x="4467" y="81"/>
                    <a:pt x="4467" y="53"/>
                  </a:cubicBezTo>
                  <a:cubicBezTo>
                    <a:pt x="4467" y="24"/>
                    <a:pt x="4445" y="0"/>
                    <a:pt x="4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0"/>
            <p:cNvSpPr/>
            <p:nvPr/>
          </p:nvSpPr>
          <p:spPr>
            <a:xfrm>
              <a:off x="2338221" y="2901601"/>
              <a:ext cx="59724" cy="59694"/>
            </a:xfrm>
            <a:custGeom>
              <a:avLst/>
              <a:gdLst/>
              <a:ahLst/>
              <a:cxnLst/>
              <a:rect l="l" t="t" r="r" b="b"/>
              <a:pathLst>
                <a:path w="2023" h="2022" extrusionOk="0">
                  <a:moveTo>
                    <a:pt x="1011" y="0"/>
                  </a:moveTo>
                  <a:cubicBezTo>
                    <a:pt x="453" y="0"/>
                    <a:pt x="1" y="452"/>
                    <a:pt x="1" y="1011"/>
                  </a:cubicBezTo>
                  <a:cubicBezTo>
                    <a:pt x="1" y="1569"/>
                    <a:pt x="453" y="2022"/>
                    <a:pt x="1011" y="2022"/>
                  </a:cubicBezTo>
                  <a:cubicBezTo>
                    <a:pt x="1570" y="2022"/>
                    <a:pt x="2022" y="1569"/>
                    <a:pt x="2022" y="1011"/>
                  </a:cubicBezTo>
                  <a:cubicBezTo>
                    <a:pt x="2022" y="452"/>
                    <a:pt x="1570" y="0"/>
                    <a:pt x="10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0"/>
            <p:cNvSpPr/>
            <p:nvPr/>
          </p:nvSpPr>
          <p:spPr>
            <a:xfrm>
              <a:off x="2355285" y="2912997"/>
              <a:ext cx="21965" cy="26039"/>
            </a:xfrm>
            <a:custGeom>
              <a:avLst/>
              <a:gdLst/>
              <a:ahLst/>
              <a:cxnLst/>
              <a:rect l="l" t="t" r="r" b="b"/>
              <a:pathLst>
                <a:path w="744" h="882" extrusionOk="0">
                  <a:moveTo>
                    <a:pt x="355" y="0"/>
                  </a:moveTo>
                  <a:cubicBezTo>
                    <a:pt x="351" y="0"/>
                    <a:pt x="346" y="1"/>
                    <a:pt x="341" y="2"/>
                  </a:cubicBezTo>
                  <a:cubicBezTo>
                    <a:pt x="147" y="51"/>
                    <a:pt x="0" y="240"/>
                    <a:pt x="3" y="442"/>
                  </a:cubicBezTo>
                  <a:cubicBezTo>
                    <a:pt x="6" y="642"/>
                    <a:pt x="155" y="828"/>
                    <a:pt x="352" y="872"/>
                  </a:cubicBezTo>
                  <a:cubicBezTo>
                    <a:pt x="382" y="879"/>
                    <a:pt x="411" y="881"/>
                    <a:pt x="439" y="881"/>
                  </a:cubicBezTo>
                  <a:cubicBezTo>
                    <a:pt x="511" y="881"/>
                    <a:pt x="577" y="860"/>
                    <a:pt x="629" y="820"/>
                  </a:cubicBezTo>
                  <a:cubicBezTo>
                    <a:pt x="717" y="751"/>
                    <a:pt x="744" y="620"/>
                    <a:pt x="688" y="534"/>
                  </a:cubicBezTo>
                  <a:cubicBezTo>
                    <a:pt x="656" y="485"/>
                    <a:pt x="599" y="454"/>
                    <a:pt x="534" y="454"/>
                  </a:cubicBezTo>
                  <a:cubicBezTo>
                    <a:pt x="533" y="454"/>
                    <a:pt x="532" y="454"/>
                    <a:pt x="531" y="454"/>
                  </a:cubicBezTo>
                  <a:cubicBezTo>
                    <a:pt x="473" y="454"/>
                    <a:pt x="422" y="480"/>
                    <a:pt x="394" y="526"/>
                  </a:cubicBezTo>
                  <a:cubicBezTo>
                    <a:pt x="379" y="550"/>
                    <a:pt x="386" y="583"/>
                    <a:pt x="411" y="598"/>
                  </a:cubicBezTo>
                  <a:cubicBezTo>
                    <a:pt x="420" y="603"/>
                    <a:pt x="430" y="606"/>
                    <a:pt x="439" y="606"/>
                  </a:cubicBezTo>
                  <a:cubicBezTo>
                    <a:pt x="457" y="606"/>
                    <a:pt x="474" y="597"/>
                    <a:pt x="484" y="581"/>
                  </a:cubicBezTo>
                  <a:cubicBezTo>
                    <a:pt x="495" y="561"/>
                    <a:pt x="520" y="558"/>
                    <a:pt x="531" y="558"/>
                  </a:cubicBezTo>
                  <a:cubicBezTo>
                    <a:pt x="561" y="560"/>
                    <a:pt x="586" y="571"/>
                    <a:pt x="598" y="591"/>
                  </a:cubicBezTo>
                  <a:cubicBezTo>
                    <a:pt x="625" y="633"/>
                    <a:pt x="608" y="703"/>
                    <a:pt x="562" y="738"/>
                  </a:cubicBezTo>
                  <a:cubicBezTo>
                    <a:pt x="530" y="764"/>
                    <a:pt x="486" y="777"/>
                    <a:pt x="437" y="777"/>
                  </a:cubicBezTo>
                  <a:cubicBezTo>
                    <a:pt x="417" y="777"/>
                    <a:pt x="396" y="775"/>
                    <a:pt x="375" y="770"/>
                  </a:cubicBezTo>
                  <a:cubicBezTo>
                    <a:pt x="226" y="737"/>
                    <a:pt x="108" y="592"/>
                    <a:pt x="107" y="441"/>
                  </a:cubicBezTo>
                  <a:cubicBezTo>
                    <a:pt x="106" y="289"/>
                    <a:pt x="219" y="142"/>
                    <a:pt x="367" y="105"/>
                  </a:cubicBezTo>
                  <a:cubicBezTo>
                    <a:pt x="395" y="96"/>
                    <a:pt x="412" y="69"/>
                    <a:pt x="406" y="41"/>
                  </a:cubicBezTo>
                  <a:cubicBezTo>
                    <a:pt x="399" y="16"/>
                    <a:pt x="378"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0"/>
            <p:cNvSpPr/>
            <p:nvPr/>
          </p:nvSpPr>
          <p:spPr>
            <a:xfrm>
              <a:off x="2459470" y="2927197"/>
              <a:ext cx="93203" cy="91136"/>
            </a:xfrm>
            <a:custGeom>
              <a:avLst/>
              <a:gdLst/>
              <a:ahLst/>
              <a:cxnLst/>
              <a:rect l="l" t="t" r="r" b="b"/>
              <a:pathLst>
                <a:path w="3157" h="3087" extrusionOk="0">
                  <a:moveTo>
                    <a:pt x="1578" y="0"/>
                  </a:moveTo>
                  <a:lnTo>
                    <a:pt x="1" y="3086"/>
                  </a:lnTo>
                  <a:lnTo>
                    <a:pt x="3156" y="3086"/>
                  </a:lnTo>
                  <a:lnTo>
                    <a:pt x="15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0"/>
            <p:cNvSpPr/>
            <p:nvPr/>
          </p:nvSpPr>
          <p:spPr>
            <a:xfrm>
              <a:off x="2456931" y="2900656"/>
              <a:ext cx="98310" cy="98339"/>
            </a:xfrm>
            <a:custGeom>
              <a:avLst/>
              <a:gdLst/>
              <a:ahLst/>
              <a:cxnLst/>
              <a:rect l="l" t="t" r="r" b="b"/>
              <a:pathLst>
                <a:path w="3330" h="3331" extrusionOk="0">
                  <a:moveTo>
                    <a:pt x="1664" y="1"/>
                  </a:moveTo>
                  <a:cubicBezTo>
                    <a:pt x="746" y="1"/>
                    <a:pt x="0" y="746"/>
                    <a:pt x="0" y="1666"/>
                  </a:cubicBezTo>
                  <a:cubicBezTo>
                    <a:pt x="0" y="2585"/>
                    <a:pt x="746" y="3331"/>
                    <a:pt x="1664" y="3331"/>
                  </a:cubicBezTo>
                  <a:cubicBezTo>
                    <a:pt x="2584" y="3331"/>
                    <a:pt x="3330" y="2585"/>
                    <a:pt x="3330" y="1666"/>
                  </a:cubicBezTo>
                  <a:cubicBezTo>
                    <a:pt x="3330" y="746"/>
                    <a:pt x="2584" y="1"/>
                    <a:pt x="1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0"/>
            <p:cNvSpPr/>
            <p:nvPr/>
          </p:nvSpPr>
          <p:spPr>
            <a:xfrm>
              <a:off x="2484475" y="2915093"/>
              <a:ext cx="48624" cy="36283"/>
            </a:xfrm>
            <a:custGeom>
              <a:avLst/>
              <a:gdLst/>
              <a:ahLst/>
              <a:cxnLst/>
              <a:rect l="l" t="t" r="r" b="b"/>
              <a:pathLst>
                <a:path w="1647" h="1229" extrusionOk="0">
                  <a:moveTo>
                    <a:pt x="1588" y="1"/>
                  </a:moveTo>
                  <a:cubicBezTo>
                    <a:pt x="1572" y="1"/>
                    <a:pt x="1556" y="8"/>
                    <a:pt x="1545" y="22"/>
                  </a:cubicBezTo>
                  <a:lnTo>
                    <a:pt x="729" y="1093"/>
                  </a:lnTo>
                  <a:lnTo>
                    <a:pt x="99" y="336"/>
                  </a:lnTo>
                  <a:cubicBezTo>
                    <a:pt x="89" y="323"/>
                    <a:pt x="75" y="317"/>
                    <a:pt x="60" y="317"/>
                  </a:cubicBezTo>
                  <a:cubicBezTo>
                    <a:pt x="48" y="317"/>
                    <a:pt x="36" y="321"/>
                    <a:pt x="25" y="329"/>
                  </a:cubicBezTo>
                  <a:cubicBezTo>
                    <a:pt x="3" y="346"/>
                    <a:pt x="1" y="380"/>
                    <a:pt x="19" y="403"/>
                  </a:cubicBezTo>
                  <a:lnTo>
                    <a:pt x="692" y="1210"/>
                  </a:lnTo>
                  <a:cubicBezTo>
                    <a:pt x="701" y="1222"/>
                    <a:pt x="715" y="1229"/>
                    <a:pt x="731" y="1229"/>
                  </a:cubicBezTo>
                  <a:cubicBezTo>
                    <a:pt x="750" y="1229"/>
                    <a:pt x="763" y="1221"/>
                    <a:pt x="772" y="1210"/>
                  </a:cubicBezTo>
                  <a:lnTo>
                    <a:pt x="1629" y="86"/>
                  </a:lnTo>
                  <a:cubicBezTo>
                    <a:pt x="1647" y="63"/>
                    <a:pt x="1642" y="30"/>
                    <a:pt x="1619" y="13"/>
                  </a:cubicBezTo>
                  <a:cubicBezTo>
                    <a:pt x="1610" y="5"/>
                    <a:pt x="1599" y="1"/>
                    <a:pt x="1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0"/>
            <p:cNvSpPr/>
            <p:nvPr/>
          </p:nvSpPr>
          <p:spPr>
            <a:xfrm>
              <a:off x="2504373" y="2956542"/>
              <a:ext cx="44786" cy="36962"/>
            </a:xfrm>
            <a:custGeom>
              <a:avLst/>
              <a:gdLst/>
              <a:ahLst/>
              <a:cxnLst/>
              <a:rect l="l" t="t" r="r" b="b"/>
              <a:pathLst>
                <a:path w="1517" h="1252" extrusionOk="0">
                  <a:moveTo>
                    <a:pt x="1460" y="1"/>
                  </a:moveTo>
                  <a:cubicBezTo>
                    <a:pt x="1435" y="1"/>
                    <a:pt x="1412" y="19"/>
                    <a:pt x="1406" y="44"/>
                  </a:cubicBezTo>
                  <a:cubicBezTo>
                    <a:pt x="1353" y="356"/>
                    <a:pt x="1183" y="648"/>
                    <a:pt x="938" y="848"/>
                  </a:cubicBezTo>
                  <a:cubicBezTo>
                    <a:pt x="703" y="1039"/>
                    <a:pt x="398" y="1146"/>
                    <a:pt x="95" y="1146"/>
                  </a:cubicBezTo>
                  <a:cubicBezTo>
                    <a:pt x="82" y="1146"/>
                    <a:pt x="69" y="1146"/>
                    <a:pt x="56" y="1146"/>
                  </a:cubicBezTo>
                  <a:cubicBezTo>
                    <a:pt x="29" y="1149"/>
                    <a:pt x="3" y="1167"/>
                    <a:pt x="2" y="1197"/>
                  </a:cubicBezTo>
                  <a:cubicBezTo>
                    <a:pt x="1" y="1226"/>
                    <a:pt x="23" y="1250"/>
                    <a:pt x="52" y="1251"/>
                  </a:cubicBezTo>
                  <a:lnTo>
                    <a:pt x="95" y="1251"/>
                  </a:lnTo>
                  <a:cubicBezTo>
                    <a:pt x="421" y="1251"/>
                    <a:pt x="750" y="1135"/>
                    <a:pt x="1004" y="930"/>
                  </a:cubicBezTo>
                  <a:cubicBezTo>
                    <a:pt x="1267" y="715"/>
                    <a:pt x="1452" y="399"/>
                    <a:pt x="1511" y="63"/>
                  </a:cubicBezTo>
                  <a:cubicBezTo>
                    <a:pt x="1516" y="33"/>
                    <a:pt x="1496" y="6"/>
                    <a:pt x="1468" y="1"/>
                  </a:cubicBezTo>
                  <a:cubicBezTo>
                    <a:pt x="1466" y="1"/>
                    <a:pt x="1463" y="1"/>
                    <a:pt x="1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0"/>
            <p:cNvSpPr/>
            <p:nvPr/>
          </p:nvSpPr>
          <p:spPr>
            <a:xfrm>
              <a:off x="2060888" y="3013903"/>
              <a:ext cx="701661" cy="36608"/>
            </a:xfrm>
            <a:custGeom>
              <a:avLst/>
              <a:gdLst/>
              <a:ahLst/>
              <a:cxnLst/>
              <a:rect l="l" t="t" r="r" b="b"/>
              <a:pathLst>
                <a:path w="23767" h="1240" extrusionOk="0">
                  <a:moveTo>
                    <a:pt x="1" y="0"/>
                  </a:moveTo>
                  <a:lnTo>
                    <a:pt x="1" y="1239"/>
                  </a:lnTo>
                  <a:lnTo>
                    <a:pt x="23766" y="1239"/>
                  </a:lnTo>
                  <a:lnTo>
                    <a:pt x="237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0"/>
            <p:cNvSpPr/>
            <p:nvPr/>
          </p:nvSpPr>
          <p:spPr>
            <a:xfrm>
              <a:off x="3054907" y="3830809"/>
              <a:ext cx="226024" cy="146993"/>
            </a:xfrm>
            <a:custGeom>
              <a:avLst/>
              <a:gdLst/>
              <a:ahLst/>
              <a:cxnLst/>
              <a:rect l="l" t="t" r="r" b="b"/>
              <a:pathLst>
                <a:path w="7656" h="4979" extrusionOk="0">
                  <a:moveTo>
                    <a:pt x="1" y="0"/>
                  </a:moveTo>
                  <a:lnTo>
                    <a:pt x="1" y="4978"/>
                  </a:lnTo>
                  <a:lnTo>
                    <a:pt x="7656" y="4978"/>
                  </a:lnTo>
                  <a:lnTo>
                    <a:pt x="76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0"/>
            <p:cNvSpPr/>
            <p:nvPr/>
          </p:nvSpPr>
          <p:spPr>
            <a:xfrm>
              <a:off x="3224218" y="3806247"/>
              <a:ext cx="273821" cy="171526"/>
            </a:xfrm>
            <a:custGeom>
              <a:avLst/>
              <a:gdLst/>
              <a:ahLst/>
              <a:cxnLst/>
              <a:rect l="l" t="t" r="r" b="b"/>
              <a:pathLst>
                <a:path w="9275" h="5810" extrusionOk="0">
                  <a:moveTo>
                    <a:pt x="1" y="0"/>
                  </a:moveTo>
                  <a:lnTo>
                    <a:pt x="1" y="5809"/>
                  </a:lnTo>
                  <a:lnTo>
                    <a:pt x="9275" y="5809"/>
                  </a:lnTo>
                  <a:lnTo>
                    <a:pt x="92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0"/>
            <p:cNvSpPr/>
            <p:nvPr/>
          </p:nvSpPr>
          <p:spPr>
            <a:xfrm>
              <a:off x="3289138" y="3813450"/>
              <a:ext cx="4074" cy="151598"/>
            </a:xfrm>
            <a:custGeom>
              <a:avLst/>
              <a:gdLst/>
              <a:ahLst/>
              <a:cxnLst/>
              <a:rect l="l" t="t" r="r" b="b"/>
              <a:pathLst>
                <a:path w="138" h="5135" extrusionOk="0">
                  <a:moveTo>
                    <a:pt x="69" y="0"/>
                  </a:moveTo>
                  <a:cubicBezTo>
                    <a:pt x="32" y="0"/>
                    <a:pt x="1" y="30"/>
                    <a:pt x="1" y="68"/>
                  </a:cubicBezTo>
                  <a:lnTo>
                    <a:pt x="1" y="5066"/>
                  </a:lnTo>
                  <a:cubicBezTo>
                    <a:pt x="1" y="5103"/>
                    <a:pt x="32" y="5134"/>
                    <a:pt x="69" y="5134"/>
                  </a:cubicBezTo>
                  <a:cubicBezTo>
                    <a:pt x="107" y="5134"/>
                    <a:pt x="138" y="5103"/>
                    <a:pt x="138" y="5066"/>
                  </a:cubicBezTo>
                  <a:lnTo>
                    <a:pt x="138" y="68"/>
                  </a:lnTo>
                  <a:cubicBezTo>
                    <a:pt x="138" y="30"/>
                    <a:pt x="107"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0"/>
            <p:cNvSpPr/>
            <p:nvPr/>
          </p:nvSpPr>
          <p:spPr>
            <a:xfrm>
              <a:off x="3245179" y="3846604"/>
              <a:ext cx="25537" cy="25507"/>
            </a:xfrm>
            <a:custGeom>
              <a:avLst/>
              <a:gdLst/>
              <a:ahLst/>
              <a:cxnLst/>
              <a:rect l="l" t="t" r="r" b="b"/>
              <a:pathLst>
                <a:path w="865" h="864" extrusionOk="0">
                  <a:moveTo>
                    <a:pt x="727" y="136"/>
                  </a:moveTo>
                  <a:lnTo>
                    <a:pt x="727" y="725"/>
                  </a:lnTo>
                  <a:lnTo>
                    <a:pt x="137" y="725"/>
                  </a:lnTo>
                  <a:lnTo>
                    <a:pt x="137" y="136"/>
                  </a:lnTo>
                  <a:close/>
                  <a:moveTo>
                    <a:pt x="69" y="0"/>
                  </a:moveTo>
                  <a:cubicBezTo>
                    <a:pt x="32" y="0"/>
                    <a:pt x="1" y="30"/>
                    <a:pt x="1" y="68"/>
                  </a:cubicBezTo>
                  <a:lnTo>
                    <a:pt x="1" y="795"/>
                  </a:lnTo>
                  <a:cubicBezTo>
                    <a:pt x="1" y="832"/>
                    <a:pt x="32" y="863"/>
                    <a:pt x="69" y="863"/>
                  </a:cubicBezTo>
                  <a:lnTo>
                    <a:pt x="797" y="863"/>
                  </a:lnTo>
                  <a:cubicBezTo>
                    <a:pt x="834" y="863"/>
                    <a:pt x="864" y="832"/>
                    <a:pt x="864" y="795"/>
                  </a:cubicBezTo>
                  <a:lnTo>
                    <a:pt x="864" y="68"/>
                  </a:lnTo>
                  <a:cubicBezTo>
                    <a:pt x="864" y="30"/>
                    <a:pt x="834" y="0"/>
                    <a:pt x="7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0"/>
            <p:cNvSpPr/>
            <p:nvPr/>
          </p:nvSpPr>
          <p:spPr>
            <a:xfrm>
              <a:off x="3410475" y="3806247"/>
              <a:ext cx="273821" cy="171526"/>
            </a:xfrm>
            <a:custGeom>
              <a:avLst/>
              <a:gdLst/>
              <a:ahLst/>
              <a:cxnLst/>
              <a:rect l="l" t="t" r="r" b="b"/>
              <a:pathLst>
                <a:path w="9275" h="5810" extrusionOk="0">
                  <a:moveTo>
                    <a:pt x="0" y="0"/>
                  </a:moveTo>
                  <a:lnTo>
                    <a:pt x="0" y="5809"/>
                  </a:lnTo>
                  <a:lnTo>
                    <a:pt x="9274" y="5809"/>
                  </a:lnTo>
                  <a:lnTo>
                    <a:pt x="92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0"/>
            <p:cNvSpPr/>
            <p:nvPr/>
          </p:nvSpPr>
          <p:spPr>
            <a:xfrm>
              <a:off x="3522749" y="3825377"/>
              <a:ext cx="4045" cy="139671"/>
            </a:xfrm>
            <a:custGeom>
              <a:avLst/>
              <a:gdLst/>
              <a:ahLst/>
              <a:cxnLst/>
              <a:rect l="l" t="t" r="r" b="b"/>
              <a:pathLst>
                <a:path w="137" h="4731" extrusionOk="0">
                  <a:moveTo>
                    <a:pt x="69" y="0"/>
                  </a:moveTo>
                  <a:cubicBezTo>
                    <a:pt x="30" y="0"/>
                    <a:pt x="0" y="32"/>
                    <a:pt x="0" y="69"/>
                  </a:cubicBezTo>
                  <a:lnTo>
                    <a:pt x="0" y="4662"/>
                  </a:lnTo>
                  <a:cubicBezTo>
                    <a:pt x="0" y="4699"/>
                    <a:pt x="30" y="4730"/>
                    <a:pt x="69" y="4730"/>
                  </a:cubicBezTo>
                  <a:cubicBezTo>
                    <a:pt x="106" y="4730"/>
                    <a:pt x="136" y="4699"/>
                    <a:pt x="136" y="4662"/>
                  </a:cubicBezTo>
                  <a:lnTo>
                    <a:pt x="136" y="69"/>
                  </a:lnTo>
                  <a:cubicBezTo>
                    <a:pt x="136" y="32"/>
                    <a:pt x="106"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0"/>
            <p:cNvSpPr/>
            <p:nvPr/>
          </p:nvSpPr>
          <p:spPr>
            <a:xfrm>
              <a:off x="3450625" y="3868893"/>
              <a:ext cx="32268" cy="96155"/>
            </a:xfrm>
            <a:custGeom>
              <a:avLst/>
              <a:gdLst/>
              <a:ahLst/>
              <a:cxnLst/>
              <a:rect l="l" t="t" r="r" b="b"/>
              <a:pathLst>
                <a:path w="1093" h="3257" extrusionOk="0">
                  <a:moveTo>
                    <a:pt x="956" y="136"/>
                  </a:moveTo>
                  <a:lnTo>
                    <a:pt x="956" y="3119"/>
                  </a:lnTo>
                  <a:lnTo>
                    <a:pt x="139" y="3119"/>
                  </a:lnTo>
                  <a:lnTo>
                    <a:pt x="139" y="136"/>
                  </a:lnTo>
                  <a:close/>
                  <a:moveTo>
                    <a:pt x="69" y="0"/>
                  </a:moveTo>
                  <a:cubicBezTo>
                    <a:pt x="32" y="0"/>
                    <a:pt x="1" y="31"/>
                    <a:pt x="1" y="69"/>
                  </a:cubicBezTo>
                  <a:lnTo>
                    <a:pt x="1" y="3188"/>
                  </a:lnTo>
                  <a:cubicBezTo>
                    <a:pt x="1" y="3225"/>
                    <a:pt x="32" y="3256"/>
                    <a:pt x="69" y="3256"/>
                  </a:cubicBezTo>
                  <a:lnTo>
                    <a:pt x="1023" y="3256"/>
                  </a:lnTo>
                  <a:cubicBezTo>
                    <a:pt x="1063" y="3256"/>
                    <a:pt x="1093" y="3225"/>
                    <a:pt x="1092" y="3188"/>
                  </a:cubicBezTo>
                  <a:lnTo>
                    <a:pt x="1092" y="69"/>
                  </a:lnTo>
                  <a:cubicBezTo>
                    <a:pt x="1092" y="30"/>
                    <a:pt x="1060" y="0"/>
                    <a:pt x="10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0"/>
            <p:cNvSpPr/>
            <p:nvPr/>
          </p:nvSpPr>
          <p:spPr>
            <a:xfrm>
              <a:off x="3440558" y="3557553"/>
              <a:ext cx="176899" cy="245125"/>
            </a:xfrm>
            <a:custGeom>
              <a:avLst/>
              <a:gdLst/>
              <a:ahLst/>
              <a:cxnLst/>
              <a:rect l="l" t="t" r="r" b="b"/>
              <a:pathLst>
                <a:path w="5992" h="8303" extrusionOk="0">
                  <a:moveTo>
                    <a:pt x="0" y="0"/>
                  </a:moveTo>
                  <a:lnTo>
                    <a:pt x="0" y="8302"/>
                  </a:lnTo>
                  <a:lnTo>
                    <a:pt x="5991" y="8302"/>
                  </a:lnTo>
                  <a:lnTo>
                    <a:pt x="59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0"/>
            <p:cNvSpPr/>
            <p:nvPr/>
          </p:nvSpPr>
          <p:spPr>
            <a:xfrm>
              <a:off x="3470169" y="3558822"/>
              <a:ext cx="4045" cy="245981"/>
            </a:xfrm>
            <a:custGeom>
              <a:avLst/>
              <a:gdLst/>
              <a:ahLst/>
              <a:cxnLst/>
              <a:rect l="l" t="t" r="r" b="b"/>
              <a:pathLst>
                <a:path w="137" h="8332" extrusionOk="0">
                  <a:moveTo>
                    <a:pt x="69" y="0"/>
                  </a:moveTo>
                  <a:cubicBezTo>
                    <a:pt x="32" y="0"/>
                    <a:pt x="1" y="31"/>
                    <a:pt x="1" y="69"/>
                  </a:cubicBezTo>
                  <a:lnTo>
                    <a:pt x="1" y="8263"/>
                  </a:lnTo>
                  <a:cubicBezTo>
                    <a:pt x="1" y="8300"/>
                    <a:pt x="32" y="8331"/>
                    <a:pt x="69" y="8331"/>
                  </a:cubicBezTo>
                  <a:cubicBezTo>
                    <a:pt x="106" y="8331"/>
                    <a:pt x="136" y="8300"/>
                    <a:pt x="136" y="8263"/>
                  </a:cubicBezTo>
                  <a:lnTo>
                    <a:pt x="136" y="69"/>
                  </a:lnTo>
                  <a:cubicBezTo>
                    <a:pt x="136" y="30"/>
                    <a:pt x="106"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0"/>
            <p:cNvSpPr/>
            <p:nvPr/>
          </p:nvSpPr>
          <p:spPr>
            <a:xfrm>
              <a:off x="3492901" y="3597083"/>
              <a:ext cx="176899" cy="205595"/>
            </a:xfrm>
            <a:custGeom>
              <a:avLst/>
              <a:gdLst/>
              <a:ahLst/>
              <a:cxnLst/>
              <a:rect l="l" t="t" r="r" b="b"/>
              <a:pathLst>
                <a:path w="5992" h="6964" extrusionOk="0">
                  <a:moveTo>
                    <a:pt x="1" y="0"/>
                  </a:moveTo>
                  <a:lnTo>
                    <a:pt x="1" y="6963"/>
                  </a:lnTo>
                  <a:lnTo>
                    <a:pt x="5991" y="6963"/>
                  </a:lnTo>
                  <a:lnTo>
                    <a:pt x="599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0"/>
            <p:cNvSpPr/>
            <p:nvPr/>
          </p:nvSpPr>
          <p:spPr>
            <a:xfrm>
              <a:off x="3546130" y="3597496"/>
              <a:ext cx="4074" cy="207307"/>
            </a:xfrm>
            <a:custGeom>
              <a:avLst/>
              <a:gdLst/>
              <a:ahLst/>
              <a:cxnLst/>
              <a:rect l="l" t="t" r="r" b="b"/>
              <a:pathLst>
                <a:path w="138" h="7022" extrusionOk="0">
                  <a:moveTo>
                    <a:pt x="69" y="0"/>
                  </a:moveTo>
                  <a:cubicBezTo>
                    <a:pt x="32" y="0"/>
                    <a:pt x="1" y="31"/>
                    <a:pt x="1" y="69"/>
                  </a:cubicBezTo>
                  <a:lnTo>
                    <a:pt x="1" y="6953"/>
                  </a:lnTo>
                  <a:cubicBezTo>
                    <a:pt x="1" y="6990"/>
                    <a:pt x="32" y="7021"/>
                    <a:pt x="69" y="7021"/>
                  </a:cubicBezTo>
                  <a:cubicBezTo>
                    <a:pt x="107" y="7021"/>
                    <a:pt x="138" y="6990"/>
                    <a:pt x="138" y="6953"/>
                  </a:cubicBezTo>
                  <a:lnTo>
                    <a:pt x="138" y="69"/>
                  </a:lnTo>
                  <a:cubicBezTo>
                    <a:pt x="138" y="30"/>
                    <a:pt x="107"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0"/>
            <p:cNvSpPr/>
            <p:nvPr/>
          </p:nvSpPr>
          <p:spPr>
            <a:xfrm>
              <a:off x="3492193" y="3619461"/>
              <a:ext cx="58012" cy="4045"/>
            </a:xfrm>
            <a:custGeom>
              <a:avLst/>
              <a:gdLst/>
              <a:ahLst/>
              <a:cxnLst/>
              <a:rect l="l" t="t" r="r" b="b"/>
              <a:pathLst>
                <a:path w="1965" h="137" extrusionOk="0">
                  <a:moveTo>
                    <a:pt x="69" y="1"/>
                  </a:moveTo>
                  <a:cubicBezTo>
                    <a:pt x="31" y="1"/>
                    <a:pt x="0" y="32"/>
                    <a:pt x="0" y="69"/>
                  </a:cubicBezTo>
                  <a:cubicBezTo>
                    <a:pt x="0" y="107"/>
                    <a:pt x="31" y="137"/>
                    <a:pt x="69" y="137"/>
                  </a:cubicBezTo>
                  <a:lnTo>
                    <a:pt x="1896" y="137"/>
                  </a:lnTo>
                  <a:cubicBezTo>
                    <a:pt x="1934" y="137"/>
                    <a:pt x="1965" y="107"/>
                    <a:pt x="1965" y="69"/>
                  </a:cubicBezTo>
                  <a:cubicBezTo>
                    <a:pt x="1965" y="32"/>
                    <a:pt x="1934" y="1"/>
                    <a:pt x="1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0"/>
            <p:cNvSpPr/>
            <p:nvPr/>
          </p:nvSpPr>
          <p:spPr>
            <a:xfrm>
              <a:off x="3492193" y="3640038"/>
              <a:ext cx="58012" cy="4045"/>
            </a:xfrm>
            <a:custGeom>
              <a:avLst/>
              <a:gdLst/>
              <a:ahLst/>
              <a:cxnLst/>
              <a:rect l="l" t="t" r="r" b="b"/>
              <a:pathLst>
                <a:path w="1965" h="137" extrusionOk="0">
                  <a:moveTo>
                    <a:pt x="69" y="0"/>
                  </a:moveTo>
                  <a:cubicBezTo>
                    <a:pt x="31" y="0"/>
                    <a:pt x="0" y="31"/>
                    <a:pt x="0" y="69"/>
                  </a:cubicBezTo>
                  <a:cubicBezTo>
                    <a:pt x="0" y="106"/>
                    <a:pt x="31" y="137"/>
                    <a:pt x="69" y="137"/>
                  </a:cubicBezTo>
                  <a:lnTo>
                    <a:pt x="1896" y="137"/>
                  </a:lnTo>
                  <a:cubicBezTo>
                    <a:pt x="1934" y="137"/>
                    <a:pt x="1965" y="106"/>
                    <a:pt x="1965" y="69"/>
                  </a:cubicBezTo>
                  <a:cubicBezTo>
                    <a:pt x="1965" y="31"/>
                    <a:pt x="1934" y="0"/>
                    <a:pt x="1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0"/>
            <p:cNvSpPr/>
            <p:nvPr/>
          </p:nvSpPr>
          <p:spPr>
            <a:xfrm>
              <a:off x="3588702" y="3557553"/>
              <a:ext cx="97395" cy="239221"/>
            </a:xfrm>
            <a:custGeom>
              <a:avLst/>
              <a:gdLst/>
              <a:ahLst/>
              <a:cxnLst/>
              <a:rect l="l" t="t" r="r" b="b"/>
              <a:pathLst>
                <a:path w="3299" h="8103" extrusionOk="0">
                  <a:moveTo>
                    <a:pt x="1" y="0"/>
                  </a:moveTo>
                  <a:lnTo>
                    <a:pt x="1" y="8102"/>
                  </a:lnTo>
                  <a:lnTo>
                    <a:pt x="3298" y="8102"/>
                  </a:lnTo>
                  <a:lnTo>
                    <a:pt x="32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0"/>
            <p:cNvSpPr/>
            <p:nvPr/>
          </p:nvSpPr>
          <p:spPr>
            <a:xfrm>
              <a:off x="3626372" y="3556844"/>
              <a:ext cx="4104" cy="233287"/>
            </a:xfrm>
            <a:custGeom>
              <a:avLst/>
              <a:gdLst/>
              <a:ahLst/>
              <a:cxnLst/>
              <a:rect l="l" t="t" r="r" b="b"/>
              <a:pathLst>
                <a:path w="139" h="7902" extrusionOk="0">
                  <a:moveTo>
                    <a:pt x="69" y="1"/>
                  </a:moveTo>
                  <a:cubicBezTo>
                    <a:pt x="32" y="1"/>
                    <a:pt x="1" y="32"/>
                    <a:pt x="1" y="69"/>
                  </a:cubicBezTo>
                  <a:lnTo>
                    <a:pt x="1" y="7833"/>
                  </a:lnTo>
                  <a:cubicBezTo>
                    <a:pt x="1" y="7871"/>
                    <a:pt x="32" y="7902"/>
                    <a:pt x="69" y="7902"/>
                  </a:cubicBezTo>
                  <a:cubicBezTo>
                    <a:pt x="108" y="7902"/>
                    <a:pt x="139" y="7871"/>
                    <a:pt x="138" y="7833"/>
                  </a:cubicBezTo>
                  <a:lnTo>
                    <a:pt x="138" y="69"/>
                  </a:lnTo>
                  <a:cubicBezTo>
                    <a:pt x="138" y="32"/>
                    <a:pt x="107"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0"/>
            <p:cNvSpPr/>
            <p:nvPr/>
          </p:nvSpPr>
          <p:spPr>
            <a:xfrm>
              <a:off x="3105361" y="3551914"/>
              <a:ext cx="212503" cy="250794"/>
            </a:xfrm>
            <a:custGeom>
              <a:avLst/>
              <a:gdLst/>
              <a:ahLst/>
              <a:cxnLst/>
              <a:rect l="l" t="t" r="r" b="b"/>
              <a:pathLst>
                <a:path w="7198" h="8495" extrusionOk="0">
                  <a:moveTo>
                    <a:pt x="1" y="1"/>
                  </a:moveTo>
                  <a:lnTo>
                    <a:pt x="1" y="8494"/>
                  </a:lnTo>
                  <a:lnTo>
                    <a:pt x="7198" y="8494"/>
                  </a:lnTo>
                  <a:lnTo>
                    <a:pt x="719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0"/>
            <p:cNvSpPr/>
            <p:nvPr/>
          </p:nvSpPr>
          <p:spPr>
            <a:xfrm>
              <a:off x="3146190" y="3561686"/>
              <a:ext cx="4104" cy="228445"/>
            </a:xfrm>
            <a:custGeom>
              <a:avLst/>
              <a:gdLst/>
              <a:ahLst/>
              <a:cxnLst/>
              <a:rect l="l" t="t" r="r" b="b"/>
              <a:pathLst>
                <a:path w="139" h="7738" extrusionOk="0">
                  <a:moveTo>
                    <a:pt x="69" y="0"/>
                  </a:moveTo>
                  <a:cubicBezTo>
                    <a:pt x="32" y="0"/>
                    <a:pt x="1" y="31"/>
                    <a:pt x="1" y="69"/>
                  </a:cubicBezTo>
                  <a:lnTo>
                    <a:pt x="1" y="7669"/>
                  </a:lnTo>
                  <a:cubicBezTo>
                    <a:pt x="1" y="7707"/>
                    <a:pt x="31" y="7738"/>
                    <a:pt x="69" y="7738"/>
                  </a:cubicBezTo>
                  <a:cubicBezTo>
                    <a:pt x="108" y="7738"/>
                    <a:pt x="139" y="7707"/>
                    <a:pt x="137" y="7669"/>
                  </a:cubicBezTo>
                  <a:lnTo>
                    <a:pt x="137" y="69"/>
                  </a:lnTo>
                  <a:cubicBezTo>
                    <a:pt x="137" y="31"/>
                    <a:pt x="106"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0"/>
            <p:cNvSpPr/>
            <p:nvPr/>
          </p:nvSpPr>
          <p:spPr>
            <a:xfrm>
              <a:off x="3173853" y="3597083"/>
              <a:ext cx="176899" cy="205595"/>
            </a:xfrm>
            <a:custGeom>
              <a:avLst/>
              <a:gdLst/>
              <a:ahLst/>
              <a:cxnLst/>
              <a:rect l="l" t="t" r="r" b="b"/>
              <a:pathLst>
                <a:path w="5992" h="6964" extrusionOk="0">
                  <a:moveTo>
                    <a:pt x="1" y="0"/>
                  </a:moveTo>
                  <a:lnTo>
                    <a:pt x="1" y="6963"/>
                  </a:lnTo>
                  <a:lnTo>
                    <a:pt x="5991" y="6963"/>
                  </a:lnTo>
                  <a:lnTo>
                    <a:pt x="59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0"/>
            <p:cNvSpPr/>
            <p:nvPr/>
          </p:nvSpPr>
          <p:spPr>
            <a:xfrm>
              <a:off x="3244618" y="3595134"/>
              <a:ext cx="4104" cy="194996"/>
            </a:xfrm>
            <a:custGeom>
              <a:avLst/>
              <a:gdLst/>
              <a:ahLst/>
              <a:cxnLst/>
              <a:rect l="l" t="t" r="r" b="b"/>
              <a:pathLst>
                <a:path w="139" h="6605" extrusionOk="0">
                  <a:moveTo>
                    <a:pt x="69" y="0"/>
                  </a:moveTo>
                  <a:cubicBezTo>
                    <a:pt x="32" y="0"/>
                    <a:pt x="1" y="31"/>
                    <a:pt x="1" y="69"/>
                  </a:cubicBezTo>
                  <a:lnTo>
                    <a:pt x="1" y="6536"/>
                  </a:lnTo>
                  <a:cubicBezTo>
                    <a:pt x="1" y="6574"/>
                    <a:pt x="32" y="6605"/>
                    <a:pt x="69" y="6605"/>
                  </a:cubicBezTo>
                  <a:cubicBezTo>
                    <a:pt x="108" y="6605"/>
                    <a:pt x="139" y="6574"/>
                    <a:pt x="138" y="6536"/>
                  </a:cubicBezTo>
                  <a:lnTo>
                    <a:pt x="138" y="69"/>
                  </a:lnTo>
                  <a:cubicBezTo>
                    <a:pt x="138" y="30"/>
                    <a:pt x="107"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0"/>
            <p:cNvSpPr/>
            <p:nvPr/>
          </p:nvSpPr>
          <p:spPr>
            <a:xfrm>
              <a:off x="3197825" y="3662947"/>
              <a:ext cx="24622" cy="100583"/>
            </a:xfrm>
            <a:custGeom>
              <a:avLst/>
              <a:gdLst/>
              <a:ahLst/>
              <a:cxnLst/>
              <a:rect l="l" t="t" r="r" b="b"/>
              <a:pathLst>
                <a:path w="834" h="3407" extrusionOk="0">
                  <a:moveTo>
                    <a:pt x="696" y="137"/>
                  </a:moveTo>
                  <a:lnTo>
                    <a:pt x="696" y="3269"/>
                  </a:lnTo>
                  <a:lnTo>
                    <a:pt x="136" y="3269"/>
                  </a:lnTo>
                  <a:lnTo>
                    <a:pt x="136" y="137"/>
                  </a:lnTo>
                  <a:close/>
                  <a:moveTo>
                    <a:pt x="69" y="1"/>
                  </a:moveTo>
                  <a:cubicBezTo>
                    <a:pt x="32" y="1"/>
                    <a:pt x="1" y="32"/>
                    <a:pt x="1" y="69"/>
                  </a:cubicBezTo>
                  <a:lnTo>
                    <a:pt x="1" y="3339"/>
                  </a:lnTo>
                  <a:cubicBezTo>
                    <a:pt x="1" y="3376"/>
                    <a:pt x="32" y="3406"/>
                    <a:pt x="69" y="3406"/>
                  </a:cubicBezTo>
                  <a:lnTo>
                    <a:pt x="764" y="3406"/>
                  </a:lnTo>
                  <a:cubicBezTo>
                    <a:pt x="803" y="3406"/>
                    <a:pt x="834" y="3376"/>
                    <a:pt x="834" y="3339"/>
                  </a:cubicBezTo>
                  <a:lnTo>
                    <a:pt x="834" y="69"/>
                  </a:lnTo>
                  <a:cubicBezTo>
                    <a:pt x="834" y="32"/>
                    <a:pt x="803" y="1"/>
                    <a:pt x="7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0"/>
            <p:cNvSpPr/>
            <p:nvPr/>
          </p:nvSpPr>
          <p:spPr>
            <a:xfrm>
              <a:off x="2121173" y="3781006"/>
              <a:ext cx="1586008" cy="43398"/>
            </a:xfrm>
            <a:custGeom>
              <a:avLst/>
              <a:gdLst/>
              <a:ahLst/>
              <a:cxnLst/>
              <a:rect l="l" t="t" r="r" b="b"/>
              <a:pathLst>
                <a:path w="53722" h="1470" extrusionOk="0">
                  <a:moveTo>
                    <a:pt x="0" y="1"/>
                  </a:moveTo>
                  <a:lnTo>
                    <a:pt x="0" y="1469"/>
                  </a:lnTo>
                  <a:lnTo>
                    <a:pt x="53722" y="1469"/>
                  </a:lnTo>
                  <a:lnTo>
                    <a:pt x="537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0"/>
            <p:cNvSpPr/>
            <p:nvPr/>
          </p:nvSpPr>
          <p:spPr>
            <a:xfrm>
              <a:off x="3139636" y="3357836"/>
              <a:ext cx="188472" cy="182980"/>
            </a:xfrm>
            <a:custGeom>
              <a:avLst/>
              <a:gdLst/>
              <a:ahLst/>
              <a:cxnLst/>
              <a:rect l="l" t="t" r="r" b="b"/>
              <a:pathLst>
                <a:path w="6384" h="6198" extrusionOk="0">
                  <a:moveTo>
                    <a:pt x="0" y="0"/>
                  </a:moveTo>
                  <a:lnTo>
                    <a:pt x="0" y="6197"/>
                  </a:lnTo>
                  <a:lnTo>
                    <a:pt x="6384" y="6197"/>
                  </a:lnTo>
                  <a:lnTo>
                    <a:pt x="63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0"/>
            <p:cNvSpPr/>
            <p:nvPr/>
          </p:nvSpPr>
          <p:spPr>
            <a:xfrm>
              <a:off x="3167712" y="3394709"/>
              <a:ext cx="4104" cy="137457"/>
            </a:xfrm>
            <a:custGeom>
              <a:avLst/>
              <a:gdLst/>
              <a:ahLst/>
              <a:cxnLst/>
              <a:rect l="l" t="t" r="r" b="b"/>
              <a:pathLst>
                <a:path w="139" h="4656" extrusionOk="0">
                  <a:moveTo>
                    <a:pt x="69" y="1"/>
                  </a:moveTo>
                  <a:cubicBezTo>
                    <a:pt x="31" y="1"/>
                    <a:pt x="0" y="32"/>
                    <a:pt x="0" y="69"/>
                  </a:cubicBezTo>
                  <a:lnTo>
                    <a:pt x="0" y="4587"/>
                  </a:lnTo>
                  <a:cubicBezTo>
                    <a:pt x="0" y="4624"/>
                    <a:pt x="31" y="4655"/>
                    <a:pt x="69" y="4655"/>
                  </a:cubicBezTo>
                  <a:cubicBezTo>
                    <a:pt x="107" y="4655"/>
                    <a:pt x="138" y="4624"/>
                    <a:pt x="137" y="4587"/>
                  </a:cubicBezTo>
                  <a:lnTo>
                    <a:pt x="137" y="69"/>
                  </a:lnTo>
                  <a:cubicBezTo>
                    <a:pt x="137" y="32"/>
                    <a:pt x="106"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0"/>
            <p:cNvSpPr/>
            <p:nvPr/>
          </p:nvSpPr>
          <p:spPr>
            <a:xfrm>
              <a:off x="3137629" y="3476633"/>
              <a:ext cx="34187" cy="4045"/>
            </a:xfrm>
            <a:custGeom>
              <a:avLst/>
              <a:gdLst/>
              <a:ahLst/>
              <a:cxnLst/>
              <a:rect l="l" t="t" r="r" b="b"/>
              <a:pathLst>
                <a:path w="1158" h="137" extrusionOk="0">
                  <a:moveTo>
                    <a:pt x="68" y="0"/>
                  </a:moveTo>
                  <a:cubicBezTo>
                    <a:pt x="31" y="0"/>
                    <a:pt x="1" y="31"/>
                    <a:pt x="1" y="68"/>
                  </a:cubicBezTo>
                  <a:cubicBezTo>
                    <a:pt x="1" y="106"/>
                    <a:pt x="31" y="137"/>
                    <a:pt x="68" y="137"/>
                  </a:cubicBezTo>
                  <a:lnTo>
                    <a:pt x="1088" y="137"/>
                  </a:lnTo>
                  <a:cubicBezTo>
                    <a:pt x="1126" y="137"/>
                    <a:pt x="1157" y="105"/>
                    <a:pt x="1156" y="68"/>
                  </a:cubicBezTo>
                  <a:cubicBezTo>
                    <a:pt x="1156" y="31"/>
                    <a:pt x="1125"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0"/>
            <p:cNvSpPr/>
            <p:nvPr/>
          </p:nvSpPr>
          <p:spPr>
            <a:xfrm>
              <a:off x="3137629" y="3495409"/>
              <a:ext cx="34187" cy="4074"/>
            </a:xfrm>
            <a:custGeom>
              <a:avLst/>
              <a:gdLst/>
              <a:ahLst/>
              <a:cxnLst/>
              <a:rect l="l" t="t" r="r" b="b"/>
              <a:pathLst>
                <a:path w="1158" h="138" extrusionOk="0">
                  <a:moveTo>
                    <a:pt x="68" y="0"/>
                  </a:moveTo>
                  <a:cubicBezTo>
                    <a:pt x="31" y="0"/>
                    <a:pt x="1" y="31"/>
                    <a:pt x="1" y="69"/>
                  </a:cubicBezTo>
                  <a:cubicBezTo>
                    <a:pt x="1" y="106"/>
                    <a:pt x="31" y="137"/>
                    <a:pt x="68" y="137"/>
                  </a:cubicBezTo>
                  <a:lnTo>
                    <a:pt x="1088" y="137"/>
                  </a:lnTo>
                  <a:cubicBezTo>
                    <a:pt x="1126" y="137"/>
                    <a:pt x="1157" y="106"/>
                    <a:pt x="1156" y="69"/>
                  </a:cubicBezTo>
                  <a:cubicBezTo>
                    <a:pt x="1156" y="31"/>
                    <a:pt x="1125"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0"/>
            <p:cNvSpPr/>
            <p:nvPr/>
          </p:nvSpPr>
          <p:spPr>
            <a:xfrm>
              <a:off x="3187049" y="3357836"/>
              <a:ext cx="188442" cy="182980"/>
            </a:xfrm>
            <a:custGeom>
              <a:avLst/>
              <a:gdLst/>
              <a:ahLst/>
              <a:cxnLst/>
              <a:rect l="l" t="t" r="r" b="b"/>
              <a:pathLst>
                <a:path w="6383" h="6198" extrusionOk="0">
                  <a:moveTo>
                    <a:pt x="1" y="0"/>
                  </a:moveTo>
                  <a:lnTo>
                    <a:pt x="1" y="6197"/>
                  </a:lnTo>
                  <a:lnTo>
                    <a:pt x="6383" y="6197"/>
                  </a:lnTo>
                  <a:lnTo>
                    <a:pt x="6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0"/>
            <p:cNvSpPr/>
            <p:nvPr/>
          </p:nvSpPr>
          <p:spPr>
            <a:xfrm>
              <a:off x="3227879" y="3361172"/>
              <a:ext cx="4104" cy="177312"/>
            </a:xfrm>
            <a:custGeom>
              <a:avLst/>
              <a:gdLst/>
              <a:ahLst/>
              <a:cxnLst/>
              <a:rect l="l" t="t" r="r" b="b"/>
              <a:pathLst>
                <a:path w="139" h="6006" extrusionOk="0">
                  <a:moveTo>
                    <a:pt x="69" y="1"/>
                  </a:moveTo>
                  <a:cubicBezTo>
                    <a:pt x="32" y="1"/>
                    <a:pt x="1" y="32"/>
                    <a:pt x="1" y="69"/>
                  </a:cubicBezTo>
                  <a:lnTo>
                    <a:pt x="1" y="5937"/>
                  </a:lnTo>
                  <a:cubicBezTo>
                    <a:pt x="1" y="5974"/>
                    <a:pt x="32" y="6005"/>
                    <a:pt x="69" y="6005"/>
                  </a:cubicBezTo>
                  <a:cubicBezTo>
                    <a:pt x="108" y="6005"/>
                    <a:pt x="139" y="5974"/>
                    <a:pt x="138" y="5937"/>
                  </a:cubicBezTo>
                  <a:lnTo>
                    <a:pt x="138" y="69"/>
                  </a:lnTo>
                  <a:cubicBezTo>
                    <a:pt x="138" y="32"/>
                    <a:pt x="107"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0"/>
            <p:cNvSpPr/>
            <p:nvPr/>
          </p:nvSpPr>
          <p:spPr>
            <a:xfrm>
              <a:off x="3244382" y="3289994"/>
              <a:ext cx="212473" cy="250794"/>
            </a:xfrm>
            <a:custGeom>
              <a:avLst/>
              <a:gdLst/>
              <a:ahLst/>
              <a:cxnLst/>
              <a:rect l="l" t="t" r="r" b="b"/>
              <a:pathLst>
                <a:path w="7197" h="8495" extrusionOk="0">
                  <a:moveTo>
                    <a:pt x="0" y="1"/>
                  </a:moveTo>
                  <a:lnTo>
                    <a:pt x="0" y="8494"/>
                  </a:lnTo>
                  <a:lnTo>
                    <a:pt x="7196" y="8494"/>
                  </a:lnTo>
                  <a:lnTo>
                    <a:pt x="71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0"/>
            <p:cNvSpPr/>
            <p:nvPr/>
          </p:nvSpPr>
          <p:spPr>
            <a:xfrm>
              <a:off x="3295751" y="3293979"/>
              <a:ext cx="4104" cy="244505"/>
            </a:xfrm>
            <a:custGeom>
              <a:avLst/>
              <a:gdLst/>
              <a:ahLst/>
              <a:cxnLst/>
              <a:rect l="l" t="t" r="r" b="b"/>
              <a:pathLst>
                <a:path w="139" h="8282" extrusionOk="0">
                  <a:moveTo>
                    <a:pt x="69" y="1"/>
                  </a:moveTo>
                  <a:cubicBezTo>
                    <a:pt x="31" y="1"/>
                    <a:pt x="0" y="32"/>
                    <a:pt x="0" y="69"/>
                  </a:cubicBezTo>
                  <a:lnTo>
                    <a:pt x="0" y="8213"/>
                  </a:lnTo>
                  <a:cubicBezTo>
                    <a:pt x="0" y="8250"/>
                    <a:pt x="31" y="8281"/>
                    <a:pt x="69" y="8281"/>
                  </a:cubicBezTo>
                  <a:cubicBezTo>
                    <a:pt x="107" y="8281"/>
                    <a:pt x="138" y="8250"/>
                    <a:pt x="137" y="8213"/>
                  </a:cubicBezTo>
                  <a:lnTo>
                    <a:pt x="137" y="69"/>
                  </a:lnTo>
                  <a:cubicBezTo>
                    <a:pt x="137" y="32"/>
                    <a:pt x="106"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0"/>
            <p:cNvSpPr/>
            <p:nvPr/>
          </p:nvSpPr>
          <p:spPr>
            <a:xfrm>
              <a:off x="3242315" y="3374811"/>
              <a:ext cx="57539" cy="4074"/>
            </a:xfrm>
            <a:custGeom>
              <a:avLst/>
              <a:gdLst/>
              <a:ahLst/>
              <a:cxnLst/>
              <a:rect l="l" t="t" r="r" b="b"/>
              <a:pathLst>
                <a:path w="1949" h="138" extrusionOk="0">
                  <a:moveTo>
                    <a:pt x="68" y="1"/>
                  </a:moveTo>
                  <a:cubicBezTo>
                    <a:pt x="31" y="1"/>
                    <a:pt x="1" y="32"/>
                    <a:pt x="1" y="69"/>
                  </a:cubicBezTo>
                  <a:cubicBezTo>
                    <a:pt x="1" y="107"/>
                    <a:pt x="31" y="138"/>
                    <a:pt x="68" y="138"/>
                  </a:cubicBezTo>
                  <a:lnTo>
                    <a:pt x="1879" y="138"/>
                  </a:lnTo>
                  <a:cubicBezTo>
                    <a:pt x="1917" y="138"/>
                    <a:pt x="1948" y="107"/>
                    <a:pt x="1947" y="69"/>
                  </a:cubicBezTo>
                  <a:cubicBezTo>
                    <a:pt x="1947" y="32"/>
                    <a:pt x="1916" y="1"/>
                    <a:pt x="1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0"/>
            <p:cNvSpPr/>
            <p:nvPr/>
          </p:nvSpPr>
          <p:spPr>
            <a:xfrm>
              <a:off x="3329406" y="3365364"/>
              <a:ext cx="208754" cy="175452"/>
            </a:xfrm>
            <a:custGeom>
              <a:avLst/>
              <a:gdLst/>
              <a:ahLst/>
              <a:cxnLst/>
              <a:rect l="l" t="t" r="r" b="b"/>
              <a:pathLst>
                <a:path w="7071" h="5943" extrusionOk="0">
                  <a:moveTo>
                    <a:pt x="1257" y="1"/>
                  </a:moveTo>
                  <a:lnTo>
                    <a:pt x="0" y="5942"/>
                  </a:lnTo>
                  <a:lnTo>
                    <a:pt x="5814" y="5942"/>
                  </a:lnTo>
                  <a:lnTo>
                    <a:pt x="7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0"/>
            <p:cNvSpPr/>
            <p:nvPr/>
          </p:nvSpPr>
          <p:spPr>
            <a:xfrm>
              <a:off x="3352936" y="3363327"/>
              <a:ext cx="42896" cy="179467"/>
            </a:xfrm>
            <a:custGeom>
              <a:avLst/>
              <a:gdLst/>
              <a:ahLst/>
              <a:cxnLst/>
              <a:rect l="l" t="t" r="r" b="b"/>
              <a:pathLst>
                <a:path w="1453" h="6079" extrusionOk="0">
                  <a:moveTo>
                    <a:pt x="1378" y="1"/>
                  </a:moveTo>
                  <a:cubicBezTo>
                    <a:pt x="1347" y="1"/>
                    <a:pt x="1318" y="23"/>
                    <a:pt x="1311" y="55"/>
                  </a:cubicBezTo>
                  <a:lnTo>
                    <a:pt x="9" y="5996"/>
                  </a:lnTo>
                  <a:cubicBezTo>
                    <a:pt x="0" y="6034"/>
                    <a:pt x="23" y="6069"/>
                    <a:pt x="60" y="6078"/>
                  </a:cubicBezTo>
                  <a:cubicBezTo>
                    <a:pt x="67" y="6079"/>
                    <a:pt x="70" y="6079"/>
                    <a:pt x="75" y="6079"/>
                  </a:cubicBezTo>
                  <a:cubicBezTo>
                    <a:pt x="107" y="6079"/>
                    <a:pt x="136" y="6057"/>
                    <a:pt x="143" y="6025"/>
                  </a:cubicBezTo>
                  <a:lnTo>
                    <a:pt x="1444" y="84"/>
                  </a:lnTo>
                  <a:cubicBezTo>
                    <a:pt x="1453" y="46"/>
                    <a:pt x="1430" y="11"/>
                    <a:pt x="1393" y="3"/>
                  </a:cubicBezTo>
                  <a:cubicBezTo>
                    <a:pt x="1388" y="1"/>
                    <a:pt x="1383" y="1"/>
                    <a:pt x="1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0"/>
            <p:cNvSpPr/>
            <p:nvPr/>
          </p:nvSpPr>
          <p:spPr>
            <a:xfrm>
              <a:off x="3434418" y="3287750"/>
              <a:ext cx="171644" cy="253067"/>
            </a:xfrm>
            <a:custGeom>
              <a:avLst/>
              <a:gdLst/>
              <a:ahLst/>
              <a:cxnLst/>
              <a:rect l="l" t="t" r="r" b="b"/>
              <a:pathLst>
                <a:path w="5814" h="8572" extrusionOk="0">
                  <a:moveTo>
                    <a:pt x="1" y="1"/>
                  </a:moveTo>
                  <a:lnTo>
                    <a:pt x="1" y="8571"/>
                  </a:lnTo>
                  <a:lnTo>
                    <a:pt x="5814" y="8571"/>
                  </a:lnTo>
                  <a:lnTo>
                    <a:pt x="58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0"/>
            <p:cNvSpPr/>
            <p:nvPr/>
          </p:nvSpPr>
          <p:spPr>
            <a:xfrm>
              <a:off x="3475395" y="3293979"/>
              <a:ext cx="4045" cy="238188"/>
            </a:xfrm>
            <a:custGeom>
              <a:avLst/>
              <a:gdLst/>
              <a:ahLst/>
              <a:cxnLst/>
              <a:rect l="l" t="t" r="r" b="b"/>
              <a:pathLst>
                <a:path w="137" h="8068" extrusionOk="0">
                  <a:moveTo>
                    <a:pt x="69" y="1"/>
                  </a:moveTo>
                  <a:cubicBezTo>
                    <a:pt x="30" y="1"/>
                    <a:pt x="0" y="32"/>
                    <a:pt x="0" y="69"/>
                  </a:cubicBezTo>
                  <a:lnTo>
                    <a:pt x="0" y="7999"/>
                  </a:lnTo>
                  <a:cubicBezTo>
                    <a:pt x="0" y="8036"/>
                    <a:pt x="30" y="8067"/>
                    <a:pt x="69" y="8067"/>
                  </a:cubicBezTo>
                  <a:cubicBezTo>
                    <a:pt x="107" y="8067"/>
                    <a:pt x="137" y="8036"/>
                    <a:pt x="136" y="7999"/>
                  </a:cubicBezTo>
                  <a:lnTo>
                    <a:pt x="136" y="69"/>
                  </a:lnTo>
                  <a:cubicBezTo>
                    <a:pt x="136" y="32"/>
                    <a:pt x="106"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0"/>
            <p:cNvSpPr/>
            <p:nvPr/>
          </p:nvSpPr>
          <p:spPr>
            <a:xfrm>
              <a:off x="3432440" y="3326956"/>
              <a:ext cx="46970" cy="4074"/>
            </a:xfrm>
            <a:custGeom>
              <a:avLst/>
              <a:gdLst/>
              <a:ahLst/>
              <a:cxnLst/>
              <a:rect l="l" t="t" r="r" b="b"/>
              <a:pathLst>
                <a:path w="1591" h="138" extrusionOk="0">
                  <a:moveTo>
                    <a:pt x="68" y="0"/>
                  </a:moveTo>
                  <a:cubicBezTo>
                    <a:pt x="30" y="0"/>
                    <a:pt x="0" y="31"/>
                    <a:pt x="0" y="69"/>
                  </a:cubicBezTo>
                  <a:cubicBezTo>
                    <a:pt x="0" y="106"/>
                    <a:pt x="30" y="137"/>
                    <a:pt x="68" y="137"/>
                  </a:cubicBezTo>
                  <a:lnTo>
                    <a:pt x="1524" y="137"/>
                  </a:lnTo>
                  <a:cubicBezTo>
                    <a:pt x="1562" y="137"/>
                    <a:pt x="1591" y="106"/>
                    <a:pt x="1591" y="69"/>
                  </a:cubicBezTo>
                  <a:cubicBezTo>
                    <a:pt x="1591" y="31"/>
                    <a:pt x="1561" y="0"/>
                    <a:pt x="1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0"/>
            <p:cNvSpPr/>
            <p:nvPr/>
          </p:nvSpPr>
          <p:spPr>
            <a:xfrm>
              <a:off x="3432440" y="3344728"/>
              <a:ext cx="46970" cy="4045"/>
            </a:xfrm>
            <a:custGeom>
              <a:avLst/>
              <a:gdLst/>
              <a:ahLst/>
              <a:cxnLst/>
              <a:rect l="l" t="t" r="r" b="b"/>
              <a:pathLst>
                <a:path w="1591" h="137" extrusionOk="0">
                  <a:moveTo>
                    <a:pt x="68" y="0"/>
                  </a:moveTo>
                  <a:cubicBezTo>
                    <a:pt x="30" y="0"/>
                    <a:pt x="0" y="30"/>
                    <a:pt x="0" y="69"/>
                  </a:cubicBezTo>
                  <a:cubicBezTo>
                    <a:pt x="0" y="106"/>
                    <a:pt x="30" y="136"/>
                    <a:pt x="68" y="136"/>
                  </a:cubicBezTo>
                  <a:lnTo>
                    <a:pt x="1524" y="136"/>
                  </a:lnTo>
                  <a:cubicBezTo>
                    <a:pt x="1562" y="136"/>
                    <a:pt x="1591" y="106"/>
                    <a:pt x="1591" y="69"/>
                  </a:cubicBezTo>
                  <a:cubicBezTo>
                    <a:pt x="1591" y="30"/>
                    <a:pt x="1561" y="0"/>
                    <a:pt x="1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0"/>
            <p:cNvSpPr/>
            <p:nvPr/>
          </p:nvSpPr>
          <p:spPr>
            <a:xfrm>
              <a:off x="3504149" y="3344462"/>
              <a:ext cx="171644" cy="196325"/>
            </a:xfrm>
            <a:custGeom>
              <a:avLst/>
              <a:gdLst/>
              <a:ahLst/>
              <a:cxnLst/>
              <a:rect l="l" t="t" r="r" b="b"/>
              <a:pathLst>
                <a:path w="5814" h="6650" extrusionOk="0">
                  <a:moveTo>
                    <a:pt x="0" y="1"/>
                  </a:moveTo>
                  <a:lnTo>
                    <a:pt x="0" y="6649"/>
                  </a:lnTo>
                  <a:lnTo>
                    <a:pt x="5814" y="6649"/>
                  </a:lnTo>
                  <a:lnTo>
                    <a:pt x="58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0"/>
            <p:cNvSpPr/>
            <p:nvPr/>
          </p:nvSpPr>
          <p:spPr>
            <a:xfrm>
              <a:off x="3534174" y="3344728"/>
              <a:ext cx="4074" cy="189593"/>
            </a:xfrm>
            <a:custGeom>
              <a:avLst/>
              <a:gdLst/>
              <a:ahLst/>
              <a:cxnLst/>
              <a:rect l="l" t="t" r="r" b="b"/>
              <a:pathLst>
                <a:path w="138" h="6422" extrusionOk="0">
                  <a:moveTo>
                    <a:pt x="69" y="0"/>
                  </a:moveTo>
                  <a:cubicBezTo>
                    <a:pt x="32" y="0"/>
                    <a:pt x="1" y="30"/>
                    <a:pt x="1" y="68"/>
                  </a:cubicBezTo>
                  <a:lnTo>
                    <a:pt x="1" y="6354"/>
                  </a:lnTo>
                  <a:cubicBezTo>
                    <a:pt x="1" y="6391"/>
                    <a:pt x="32" y="6421"/>
                    <a:pt x="69" y="6421"/>
                  </a:cubicBezTo>
                  <a:cubicBezTo>
                    <a:pt x="107" y="6421"/>
                    <a:pt x="138" y="6391"/>
                    <a:pt x="138" y="6354"/>
                  </a:cubicBezTo>
                  <a:lnTo>
                    <a:pt x="138" y="68"/>
                  </a:lnTo>
                  <a:cubicBezTo>
                    <a:pt x="138" y="30"/>
                    <a:pt x="107"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0"/>
            <p:cNvSpPr/>
            <p:nvPr/>
          </p:nvSpPr>
          <p:spPr>
            <a:xfrm>
              <a:off x="3561954" y="3395742"/>
              <a:ext cx="119064" cy="145103"/>
            </a:xfrm>
            <a:custGeom>
              <a:avLst/>
              <a:gdLst/>
              <a:ahLst/>
              <a:cxnLst/>
              <a:rect l="l" t="t" r="r" b="b"/>
              <a:pathLst>
                <a:path w="4033" h="4915" extrusionOk="0">
                  <a:moveTo>
                    <a:pt x="1" y="1"/>
                  </a:moveTo>
                  <a:lnTo>
                    <a:pt x="1" y="4914"/>
                  </a:lnTo>
                  <a:lnTo>
                    <a:pt x="4032" y="4914"/>
                  </a:lnTo>
                  <a:lnTo>
                    <a:pt x="40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0"/>
            <p:cNvSpPr/>
            <p:nvPr/>
          </p:nvSpPr>
          <p:spPr>
            <a:xfrm>
              <a:off x="3615419" y="3396362"/>
              <a:ext cx="4045" cy="130401"/>
            </a:xfrm>
            <a:custGeom>
              <a:avLst/>
              <a:gdLst/>
              <a:ahLst/>
              <a:cxnLst/>
              <a:rect l="l" t="t" r="r" b="b"/>
              <a:pathLst>
                <a:path w="137" h="4417" extrusionOk="0">
                  <a:moveTo>
                    <a:pt x="69" y="0"/>
                  </a:moveTo>
                  <a:cubicBezTo>
                    <a:pt x="32" y="0"/>
                    <a:pt x="1" y="31"/>
                    <a:pt x="1" y="69"/>
                  </a:cubicBezTo>
                  <a:lnTo>
                    <a:pt x="1" y="4348"/>
                  </a:lnTo>
                  <a:cubicBezTo>
                    <a:pt x="1" y="4385"/>
                    <a:pt x="32" y="4416"/>
                    <a:pt x="69" y="4416"/>
                  </a:cubicBezTo>
                  <a:cubicBezTo>
                    <a:pt x="107" y="4416"/>
                    <a:pt x="136" y="4385"/>
                    <a:pt x="136" y="4348"/>
                  </a:cubicBezTo>
                  <a:lnTo>
                    <a:pt x="136" y="69"/>
                  </a:lnTo>
                  <a:cubicBezTo>
                    <a:pt x="136" y="30"/>
                    <a:pt x="107"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0"/>
            <p:cNvSpPr/>
            <p:nvPr/>
          </p:nvSpPr>
          <p:spPr>
            <a:xfrm>
              <a:off x="3581469" y="3413396"/>
              <a:ext cx="15056" cy="60580"/>
            </a:xfrm>
            <a:custGeom>
              <a:avLst/>
              <a:gdLst/>
              <a:ahLst/>
              <a:cxnLst/>
              <a:rect l="l" t="t" r="r" b="b"/>
              <a:pathLst>
                <a:path w="510" h="2052" extrusionOk="0">
                  <a:moveTo>
                    <a:pt x="374" y="137"/>
                  </a:moveTo>
                  <a:lnTo>
                    <a:pt x="374" y="1914"/>
                  </a:lnTo>
                  <a:lnTo>
                    <a:pt x="139" y="1914"/>
                  </a:lnTo>
                  <a:lnTo>
                    <a:pt x="139" y="137"/>
                  </a:lnTo>
                  <a:close/>
                  <a:moveTo>
                    <a:pt x="69" y="1"/>
                  </a:moveTo>
                  <a:cubicBezTo>
                    <a:pt x="32" y="1"/>
                    <a:pt x="1" y="31"/>
                    <a:pt x="1" y="68"/>
                  </a:cubicBezTo>
                  <a:lnTo>
                    <a:pt x="1" y="1983"/>
                  </a:lnTo>
                  <a:cubicBezTo>
                    <a:pt x="1" y="2021"/>
                    <a:pt x="32" y="2051"/>
                    <a:pt x="69" y="2051"/>
                  </a:cubicBezTo>
                  <a:lnTo>
                    <a:pt x="442" y="2051"/>
                  </a:lnTo>
                  <a:cubicBezTo>
                    <a:pt x="479" y="2051"/>
                    <a:pt x="510" y="2021"/>
                    <a:pt x="509" y="1983"/>
                  </a:cubicBezTo>
                  <a:lnTo>
                    <a:pt x="509" y="68"/>
                  </a:lnTo>
                  <a:cubicBezTo>
                    <a:pt x="509" y="31"/>
                    <a:pt x="478" y="1"/>
                    <a:pt x="4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0"/>
            <p:cNvSpPr/>
            <p:nvPr/>
          </p:nvSpPr>
          <p:spPr>
            <a:xfrm>
              <a:off x="3054907" y="3524695"/>
              <a:ext cx="652270" cy="43369"/>
            </a:xfrm>
            <a:custGeom>
              <a:avLst/>
              <a:gdLst/>
              <a:ahLst/>
              <a:cxnLst/>
              <a:rect l="l" t="t" r="r" b="b"/>
              <a:pathLst>
                <a:path w="22094" h="1469" extrusionOk="0">
                  <a:moveTo>
                    <a:pt x="1" y="1"/>
                  </a:moveTo>
                  <a:lnTo>
                    <a:pt x="1" y="1468"/>
                  </a:lnTo>
                  <a:lnTo>
                    <a:pt x="22094" y="1468"/>
                  </a:lnTo>
                  <a:lnTo>
                    <a:pt x="220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0"/>
            <p:cNvSpPr/>
            <p:nvPr/>
          </p:nvSpPr>
          <p:spPr>
            <a:xfrm>
              <a:off x="3422845" y="3093288"/>
              <a:ext cx="177755" cy="181239"/>
            </a:xfrm>
            <a:custGeom>
              <a:avLst/>
              <a:gdLst/>
              <a:ahLst/>
              <a:cxnLst/>
              <a:rect l="l" t="t" r="r" b="b"/>
              <a:pathLst>
                <a:path w="6021" h="6139" extrusionOk="0">
                  <a:moveTo>
                    <a:pt x="0" y="0"/>
                  </a:moveTo>
                  <a:lnTo>
                    <a:pt x="718" y="6139"/>
                  </a:lnTo>
                  <a:lnTo>
                    <a:pt x="6021" y="6139"/>
                  </a:lnTo>
                  <a:lnTo>
                    <a:pt x="53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0"/>
            <p:cNvSpPr/>
            <p:nvPr/>
          </p:nvSpPr>
          <p:spPr>
            <a:xfrm>
              <a:off x="3458596" y="3091281"/>
              <a:ext cx="25507" cy="185283"/>
            </a:xfrm>
            <a:custGeom>
              <a:avLst/>
              <a:gdLst/>
              <a:ahLst/>
              <a:cxnLst/>
              <a:rect l="l" t="t" r="r" b="b"/>
              <a:pathLst>
                <a:path w="864" h="6276" extrusionOk="0">
                  <a:moveTo>
                    <a:pt x="72" y="1"/>
                  </a:moveTo>
                  <a:cubicBezTo>
                    <a:pt x="70" y="1"/>
                    <a:pt x="67" y="1"/>
                    <a:pt x="64" y="1"/>
                  </a:cubicBezTo>
                  <a:cubicBezTo>
                    <a:pt x="27" y="4"/>
                    <a:pt x="0" y="40"/>
                    <a:pt x="4" y="77"/>
                  </a:cubicBezTo>
                  <a:lnTo>
                    <a:pt x="722" y="6215"/>
                  </a:lnTo>
                  <a:cubicBezTo>
                    <a:pt x="726" y="6249"/>
                    <a:pt x="756" y="6275"/>
                    <a:pt x="790" y="6275"/>
                  </a:cubicBezTo>
                  <a:lnTo>
                    <a:pt x="799" y="6275"/>
                  </a:lnTo>
                  <a:cubicBezTo>
                    <a:pt x="836" y="6271"/>
                    <a:pt x="863" y="6237"/>
                    <a:pt x="859" y="6199"/>
                  </a:cubicBezTo>
                  <a:lnTo>
                    <a:pt x="141" y="61"/>
                  </a:lnTo>
                  <a:cubicBezTo>
                    <a:pt x="137" y="26"/>
                    <a:pt x="107"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0"/>
            <p:cNvSpPr/>
            <p:nvPr/>
          </p:nvSpPr>
          <p:spPr>
            <a:xfrm>
              <a:off x="3424557" y="3122899"/>
              <a:ext cx="41922" cy="4045"/>
            </a:xfrm>
            <a:custGeom>
              <a:avLst/>
              <a:gdLst/>
              <a:ahLst/>
              <a:cxnLst/>
              <a:rect l="l" t="t" r="r" b="b"/>
              <a:pathLst>
                <a:path w="1420" h="137" extrusionOk="0">
                  <a:moveTo>
                    <a:pt x="67" y="1"/>
                  </a:moveTo>
                  <a:cubicBezTo>
                    <a:pt x="30" y="1"/>
                    <a:pt x="0" y="31"/>
                    <a:pt x="0" y="69"/>
                  </a:cubicBezTo>
                  <a:cubicBezTo>
                    <a:pt x="0" y="107"/>
                    <a:pt x="30" y="136"/>
                    <a:pt x="67" y="136"/>
                  </a:cubicBezTo>
                  <a:lnTo>
                    <a:pt x="1351" y="136"/>
                  </a:lnTo>
                  <a:cubicBezTo>
                    <a:pt x="1389" y="136"/>
                    <a:pt x="1419" y="107"/>
                    <a:pt x="1419" y="69"/>
                  </a:cubicBezTo>
                  <a:cubicBezTo>
                    <a:pt x="1419" y="31"/>
                    <a:pt x="1389" y="1"/>
                    <a:pt x="1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0"/>
            <p:cNvSpPr/>
            <p:nvPr/>
          </p:nvSpPr>
          <p:spPr>
            <a:xfrm>
              <a:off x="3145954" y="3076785"/>
              <a:ext cx="157443" cy="197712"/>
            </a:xfrm>
            <a:custGeom>
              <a:avLst/>
              <a:gdLst/>
              <a:ahLst/>
              <a:cxnLst/>
              <a:rect l="l" t="t" r="r" b="b"/>
              <a:pathLst>
                <a:path w="5333" h="6697" extrusionOk="0">
                  <a:moveTo>
                    <a:pt x="0" y="0"/>
                  </a:moveTo>
                  <a:lnTo>
                    <a:pt x="0" y="6697"/>
                  </a:lnTo>
                  <a:lnTo>
                    <a:pt x="5332" y="6697"/>
                  </a:lnTo>
                  <a:lnTo>
                    <a:pt x="53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0"/>
            <p:cNvSpPr/>
            <p:nvPr/>
          </p:nvSpPr>
          <p:spPr>
            <a:xfrm>
              <a:off x="3184894" y="3071589"/>
              <a:ext cx="4015" cy="176072"/>
            </a:xfrm>
            <a:custGeom>
              <a:avLst/>
              <a:gdLst/>
              <a:ahLst/>
              <a:cxnLst/>
              <a:rect l="l" t="t" r="r" b="b"/>
              <a:pathLst>
                <a:path w="136" h="5964" extrusionOk="0">
                  <a:moveTo>
                    <a:pt x="68" y="1"/>
                  </a:moveTo>
                  <a:cubicBezTo>
                    <a:pt x="31" y="1"/>
                    <a:pt x="0" y="31"/>
                    <a:pt x="0" y="69"/>
                  </a:cubicBezTo>
                  <a:lnTo>
                    <a:pt x="0" y="5895"/>
                  </a:lnTo>
                  <a:cubicBezTo>
                    <a:pt x="0" y="5932"/>
                    <a:pt x="30" y="5963"/>
                    <a:pt x="68" y="5963"/>
                  </a:cubicBezTo>
                  <a:cubicBezTo>
                    <a:pt x="106" y="5963"/>
                    <a:pt x="136" y="5932"/>
                    <a:pt x="136" y="5895"/>
                  </a:cubicBezTo>
                  <a:lnTo>
                    <a:pt x="136" y="69"/>
                  </a:lnTo>
                  <a:cubicBezTo>
                    <a:pt x="136" y="31"/>
                    <a:pt x="105"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0"/>
            <p:cNvSpPr/>
            <p:nvPr/>
          </p:nvSpPr>
          <p:spPr>
            <a:xfrm>
              <a:off x="3143947" y="3173647"/>
              <a:ext cx="44963" cy="4074"/>
            </a:xfrm>
            <a:custGeom>
              <a:avLst/>
              <a:gdLst/>
              <a:ahLst/>
              <a:cxnLst/>
              <a:rect l="l" t="t" r="r" b="b"/>
              <a:pathLst>
                <a:path w="1523" h="138" extrusionOk="0">
                  <a:moveTo>
                    <a:pt x="68" y="0"/>
                  </a:moveTo>
                  <a:cubicBezTo>
                    <a:pt x="31" y="0"/>
                    <a:pt x="1" y="31"/>
                    <a:pt x="1" y="69"/>
                  </a:cubicBezTo>
                  <a:cubicBezTo>
                    <a:pt x="1" y="106"/>
                    <a:pt x="31" y="137"/>
                    <a:pt x="68" y="137"/>
                  </a:cubicBezTo>
                  <a:lnTo>
                    <a:pt x="1455" y="137"/>
                  </a:lnTo>
                  <a:cubicBezTo>
                    <a:pt x="1493" y="137"/>
                    <a:pt x="1523" y="106"/>
                    <a:pt x="1523" y="69"/>
                  </a:cubicBezTo>
                  <a:cubicBezTo>
                    <a:pt x="1523" y="31"/>
                    <a:pt x="1493" y="0"/>
                    <a:pt x="1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0"/>
            <p:cNvSpPr/>
            <p:nvPr/>
          </p:nvSpPr>
          <p:spPr>
            <a:xfrm>
              <a:off x="3193308" y="3035307"/>
              <a:ext cx="157443" cy="239221"/>
            </a:xfrm>
            <a:custGeom>
              <a:avLst/>
              <a:gdLst/>
              <a:ahLst/>
              <a:cxnLst/>
              <a:rect l="l" t="t" r="r" b="b"/>
              <a:pathLst>
                <a:path w="5333" h="8103" extrusionOk="0">
                  <a:moveTo>
                    <a:pt x="1" y="1"/>
                  </a:moveTo>
                  <a:lnTo>
                    <a:pt x="1" y="8103"/>
                  </a:lnTo>
                  <a:lnTo>
                    <a:pt x="5332" y="8103"/>
                  </a:lnTo>
                  <a:lnTo>
                    <a:pt x="53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0"/>
            <p:cNvSpPr/>
            <p:nvPr/>
          </p:nvSpPr>
          <p:spPr>
            <a:xfrm>
              <a:off x="3224484" y="3046998"/>
              <a:ext cx="4074" cy="224223"/>
            </a:xfrm>
            <a:custGeom>
              <a:avLst/>
              <a:gdLst/>
              <a:ahLst/>
              <a:cxnLst/>
              <a:rect l="l" t="t" r="r" b="b"/>
              <a:pathLst>
                <a:path w="138" h="7595" extrusionOk="0">
                  <a:moveTo>
                    <a:pt x="68" y="0"/>
                  </a:moveTo>
                  <a:cubicBezTo>
                    <a:pt x="30" y="0"/>
                    <a:pt x="0" y="31"/>
                    <a:pt x="0" y="69"/>
                  </a:cubicBezTo>
                  <a:lnTo>
                    <a:pt x="0" y="7526"/>
                  </a:lnTo>
                  <a:cubicBezTo>
                    <a:pt x="0" y="7563"/>
                    <a:pt x="30" y="7594"/>
                    <a:pt x="68" y="7594"/>
                  </a:cubicBezTo>
                  <a:cubicBezTo>
                    <a:pt x="107" y="7594"/>
                    <a:pt x="137" y="7563"/>
                    <a:pt x="136" y="7526"/>
                  </a:cubicBezTo>
                  <a:lnTo>
                    <a:pt x="136" y="69"/>
                  </a:lnTo>
                  <a:cubicBezTo>
                    <a:pt x="136" y="31"/>
                    <a:pt x="105"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0"/>
            <p:cNvSpPr/>
            <p:nvPr/>
          </p:nvSpPr>
          <p:spPr>
            <a:xfrm>
              <a:off x="3191271" y="3091310"/>
              <a:ext cx="37257" cy="4015"/>
            </a:xfrm>
            <a:custGeom>
              <a:avLst/>
              <a:gdLst/>
              <a:ahLst/>
              <a:cxnLst/>
              <a:rect l="l" t="t" r="r" b="b"/>
              <a:pathLst>
                <a:path w="1262" h="136" extrusionOk="0">
                  <a:moveTo>
                    <a:pt x="69" y="0"/>
                  </a:moveTo>
                  <a:cubicBezTo>
                    <a:pt x="31" y="0"/>
                    <a:pt x="0" y="30"/>
                    <a:pt x="0" y="67"/>
                  </a:cubicBezTo>
                  <a:cubicBezTo>
                    <a:pt x="0" y="105"/>
                    <a:pt x="31" y="136"/>
                    <a:pt x="69" y="136"/>
                  </a:cubicBezTo>
                  <a:lnTo>
                    <a:pt x="1193" y="136"/>
                  </a:lnTo>
                  <a:cubicBezTo>
                    <a:pt x="1232" y="136"/>
                    <a:pt x="1261" y="105"/>
                    <a:pt x="1261" y="67"/>
                  </a:cubicBezTo>
                  <a:cubicBezTo>
                    <a:pt x="1261" y="30"/>
                    <a:pt x="1230" y="0"/>
                    <a:pt x="1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0"/>
            <p:cNvSpPr/>
            <p:nvPr/>
          </p:nvSpPr>
          <p:spPr>
            <a:xfrm>
              <a:off x="3239806" y="3035307"/>
              <a:ext cx="192664" cy="239221"/>
            </a:xfrm>
            <a:custGeom>
              <a:avLst/>
              <a:gdLst/>
              <a:ahLst/>
              <a:cxnLst/>
              <a:rect l="l" t="t" r="r" b="b"/>
              <a:pathLst>
                <a:path w="6526" h="8103" extrusionOk="0">
                  <a:moveTo>
                    <a:pt x="0" y="1"/>
                  </a:moveTo>
                  <a:lnTo>
                    <a:pt x="1194" y="8103"/>
                  </a:lnTo>
                  <a:lnTo>
                    <a:pt x="6525" y="8103"/>
                  </a:lnTo>
                  <a:lnTo>
                    <a:pt x="53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0"/>
            <p:cNvSpPr/>
            <p:nvPr/>
          </p:nvSpPr>
          <p:spPr>
            <a:xfrm>
              <a:off x="3264634" y="3033270"/>
              <a:ext cx="39560" cy="243295"/>
            </a:xfrm>
            <a:custGeom>
              <a:avLst/>
              <a:gdLst/>
              <a:ahLst/>
              <a:cxnLst/>
              <a:rect l="l" t="t" r="r" b="b"/>
              <a:pathLst>
                <a:path w="1340" h="8241" extrusionOk="0">
                  <a:moveTo>
                    <a:pt x="71" y="1"/>
                  </a:moveTo>
                  <a:cubicBezTo>
                    <a:pt x="69" y="1"/>
                    <a:pt x="66" y="1"/>
                    <a:pt x="64" y="1"/>
                  </a:cubicBezTo>
                  <a:cubicBezTo>
                    <a:pt x="26" y="7"/>
                    <a:pt x="1" y="42"/>
                    <a:pt x="6" y="79"/>
                  </a:cubicBezTo>
                  <a:lnTo>
                    <a:pt x="1200" y="8181"/>
                  </a:lnTo>
                  <a:cubicBezTo>
                    <a:pt x="1205" y="8216"/>
                    <a:pt x="1235" y="8240"/>
                    <a:pt x="1268" y="8240"/>
                  </a:cubicBezTo>
                  <a:cubicBezTo>
                    <a:pt x="1272" y="8240"/>
                    <a:pt x="1275" y="8240"/>
                    <a:pt x="1278" y="8239"/>
                  </a:cubicBezTo>
                  <a:cubicBezTo>
                    <a:pt x="1315" y="8234"/>
                    <a:pt x="1340" y="8198"/>
                    <a:pt x="1336" y="8161"/>
                  </a:cubicBezTo>
                  <a:lnTo>
                    <a:pt x="141" y="59"/>
                  </a:lnTo>
                  <a:cubicBezTo>
                    <a:pt x="136" y="24"/>
                    <a:pt x="106"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0"/>
            <p:cNvSpPr/>
            <p:nvPr/>
          </p:nvSpPr>
          <p:spPr>
            <a:xfrm>
              <a:off x="3516017" y="3047499"/>
              <a:ext cx="157443" cy="227028"/>
            </a:xfrm>
            <a:custGeom>
              <a:avLst/>
              <a:gdLst/>
              <a:ahLst/>
              <a:cxnLst/>
              <a:rect l="l" t="t" r="r" b="b"/>
              <a:pathLst>
                <a:path w="5333" h="7690" extrusionOk="0">
                  <a:moveTo>
                    <a:pt x="1" y="1"/>
                  </a:moveTo>
                  <a:lnTo>
                    <a:pt x="1" y="7690"/>
                  </a:lnTo>
                  <a:lnTo>
                    <a:pt x="5332" y="7690"/>
                  </a:lnTo>
                  <a:lnTo>
                    <a:pt x="53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0"/>
            <p:cNvSpPr/>
            <p:nvPr/>
          </p:nvSpPr>
          <p:spPr>
            <a:xfrm>
              <a:off x="3551326" y="3053758"/>
              <a:ext cx="4045" cy="221271"/>
            </a:xfrm>
            <a:custGeom>
              <a:avLst/>
              <a:gdLst/>
              <a:ahLst/>
              <a:cxnLst/>
              <a:rect l="l" t="t" r="r" b="b"/>
              <a:pathLst>
                <a:path w="137" h="7495" extrusionOk="0">
                  <a:moveTo>
                    <a:pt x="69" y="0"/>
                  </a:moveTo>
                  <a:cubicBezTo>
                    <a:pt x="31" y="0"/>
                    <a:pt x="0" y="31"/>
                    <a:pt x="0" y="69"/>
                  </a:cubicBezTo>
                  <a:lnTo>
                    <a:pt x="0" y="7426"/>
                  </a:lnTo>
                  <a:cubicBezTo>
                    <a:pt x="0" y="7465"/>
                    <a:pt x="31" y="7495"/>
                    <a:pt x="69" y="7495"/>
                  </a:cubicBezTo>
                  <a:cubicBezTo>
                    <a:pt x="105" y="7495"/>
                    <a:pt x="136" y="7465"/>
                    <a:pt x="136" y="7426"/>
                  </a:cubicBezTo>
                  <a:lnTo>
                    <a:pt x="136" y="69"/>
                  </a:lnTo>
                  <a:cubicBezTo>
                    <a:pt x="136" y="31"/>
                    <a:pt x="106"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0"/>
            <p:cNvSpPr/>
            <p:nvPr/>
          </p:nvSpPr>
          <p:spPr>
            <a:xfrm>
              <a:off x="3514039" y="3168068"/>
              <a:ext cx="41332" cy="4015"/>
            </a:xfrm>
            <a:custGeom>
              <a:avLst/>
              <a:gdLst/>
              <a:ahLst/>
              <a:cxnLst/>
              <a:rect l="l" t="t" r="r" b="b"/>
              <a:pathLst>
                <a:path w="1400" h="136" extrusionOk="0">
                  <a:moveTo>
                    <a:pt x="68" y="0"/>
                  </a:moveTo>
                  <a:cubicBezTo>
                    <a:pt x="30" y="0"/>
                    <a:pt x="0" y="31"/>
                    <a:pt x="0" y="69"/>
                  </a:cubicBezTo>
                  <a:cubicBezTo>
                    <a:pt x="0" y="106"/>
                    <a:pt x="30" y="136"/>
                    <a:pt x="68" y="136"/>
                  </a:cubicBezTo>
                  <a:lnTo>
                    <a:pt x="1332" y="136"/>
                  </a:lnTo>
                  <a:cubicBezTo>
                    <a:pt x="1368" y="136"/>
                    <a:pt x="1399" y="106"/>
                    <a:pt x="1399" y="69"/>
                  </a:cubicBezTo>
                  <a:cubicBezTo>
                    <a:pt x="1399" y="31"/>
                    <a:pt x="1369" y="0"/>
                    <a:pt x="1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0"/>
            <p:cNvSpPr/>
            <p:nvPr/>
          </p:nvSpPr>
          <p:spPr>
            <a:xfrm>
              <a:off x="3514039" y="3197472"/>
              <a:ext cx="41332" cy="4074"/>
            </a:xfrm>
            <a:custGeom>
              <a:avLst/>
              <a:gdLst/>
              <a:ahLst/>
              <a:cxnLst/>
              <a:rect l="l" t="t" r="r" b="b"/>
              <a:pathLst>
                <a:path w="1400" h="138" extrusionOk="0">
                  <a:moveTo>
                    <a:pt x="68" y="1"/>
                  </a:moveTo>
                  <a:cubicBezTo>
                    <a:pt x="30" y="1"/>
                    <a:pt x="0" y="32"/>
                    <a:pt x="0" y="69"/>
                  </a:cubicBezTo>
                  <a:cubicBezTo>
                    <a:pt x="0" y="107"/>
                    <a:pt x="30" y="138"/>
                    <a:pt x="68" y="138"/>
                  </a:cubicBezTo>
                  <a:lnTo>
                    <a:pt x="1332" y="138"/>
                  </a:lnTo>
                  <a:cubicBezTo>
                    <a:pt x="1368" y="138"/>
                    <a:pt x="1399" y="107"/>
                    <a:pt x="1399" y="69"/>
                  </a:cubicBezTo>
                  <a:cubicBezTo>
                    <a:pt x="1399" y="32"/>
                    <a:pt x="1369" y="1"/>
                    <a:pt x="1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0"/>
            <p:cNvSpPr/>
            <p:nvPr/>
          </p:nvSpPr>
          <p:spPr>
            <a:xfrm>
              <a:off x="3054907" y="3268325"/>
              <a:ext cx="652270" cy="43339"/>
            </a:xfrm>
            <a:custGeom>
              <a:avLst/>
              <a:gdLst/>
              <a:ahLst/>
              <a:cxnLst/>
              <a:rect l="l" t="t" r="r" b="b"/>
              <a:pathLst>
                <a:path w="22094" h="1468" extrusionOk="0">
                  <a:moveTo>
                    <a:pt x="1" y="0"/>
                  </a:moveTo>
                  <a:lnTo>
                    <a:pt x="1" y="1468"/>
                  </a:lnTo>
                  <a:lnTo>
                    <a:pt x="22094" y="1468"/>
                  </a:lnTo>
                  <a:lnTo>
                    <a:pt x="220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0"/>
            <p:cNvSpPr/>
            <p:nvPr/>
          </p:nvSpPr>
          <p:spPr>
            <a:xfrm>
              <a:off x="3235732" y="2833405"/>
              <a:ext cx="188442" cy="182980"/>
            </a:xfrm>
            <a:custGeom>
              <a:avLst/>
              <a:gdLst/>
              <a:ahLst/>
              <a:cxnLst/>
              <a:rect l="l" t="t" r="r" b="b"/>
              <a:pathLst>
                <a:path w="6383" h="6198" extrusionOk="0">
                  <a:moveTo>
                    <a:pt x="0" y="1"/>
                  </a:moveTo>
                  <a:lnTo>
                    <a:pt x="0" y="6198"/>
                  </a:lnTo>
                  <a:lnTo>
                    <a:pt x="6382" y="6198"/>
                  </a:lnTo>
                  <a:lnTo>
                    <a:pt x="63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0"/>
            <p:cNvSpPr/>
            <p:nvPr/>
          </p:nvSpPr>
          <p:spPr>
            <a:xfrm>
              <a:off x="3269564" y="2831398"/>
              <a:ext cx="4074" cy="185460"/>
            </a:xfrm>
            <a:custGeom>
              <a:avLst/>
              <a:gdLst/>
              <a:ahLst/>
              <a:cxnLst/>
              <a:rect l="l" t="t" r="r" b="b"/>
              <a:pathLst>
                <a:path w="138" h="6282" extrusionOk="0">
                  <a:moveTo>
                    <a:pt x="69" y="0"/>
                  </a:moveTo>
                  <a:cubicBezTo>
                    <a:pt x="32" y="0"/>
                    <a:pt x="1" y="31"/>
                    <a:pt x="1" y="69"/>
                  </a:cubicBezTo>
                  <a:lnTo>
                    <a:pt x="1" y="6213"/>
                  </a:lnTo>
                  <a:cubicBezTo>
                    <a:pt x="1" y="6251"/>
                    <a:pt x="32" y="6282"/>
                    <a:pt x="69" y="6282"/>
                  </a:cubicBezTo>
                  <a:cubicBezTo>
                    <a:pt x="107" y="6282"/>
                    <a:pt x="138" y="6251"/>
                    <a:pt x="138" y="6213"/>
                  </a:cubicBezTo>
                  <a:lnTo>
                    <a:pt x="138" y="69"/>
                  </a:lnTo>
                  <a:cubicBezTo>
                    <a:pt x="138" y="31"/>
                    <a:pt x="107"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0"/>
            <p:cNvSpPr/>
            <p:nvPr/>
          </p:nvSpPr>
          <p:spPr>
            <a:xfrm>
              <a:off x="3233695" y="2967731"/>
              <a:ext cx="39944" cy="4074"/>
            </a:xfrm>
            <a:custGeom>
              <a:avLst/>
              <a:gdLst/>
              <a:ahLst/>
              <a:cxnLst/>
              <a:rect l="l" t="t" r="r" b="b"/>
              <a:pathLst>
                <a:path w="1353" h="138" extrusionOk="0">
                  <a:moveTo>
                    <a:pt x="69" y="1"/>
                  </a:moveTo>
                  <a:cubicBezTo>
                    <a:pt x="32" y="1"/>
                    <a:pt x="1" y="32"/>
                    <a:pt x="1" y="69"/>
                  </a:cubicBezTo>
                  <a:cubicBezTo>
                    <a:pt x="1" y="107"/>
                    <a:pt x="32" y="138"/>
                    <a:pt x="69" y="138"/>
                  </a:cubicBezTo>
                  <a:lnTo>
                    <a:pt x="1284" y="138"/>
                  </a:lnTo>
                  <a:cubicBezTo>
                    <a:pt x="1322" y="138"/>
                    <a:pt x="1353" y="107"/>
                    <a:pt x="1353" y="69"/>
                  </a:cubicBezTo>
                  <a:cubicBezTo>
                    <a:pt x="1353" y="32"/>
                    <a:pt x="1322" y="1"/>
                    <a:pt x="1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0"/>
            <p:cNvSpPr/>
            <p:nvPr/>
          </p:nvSpPr>
          <p:spPr>
            <a:xfrm>
              <a:off x="3294777" y="2792694"/>
              <a:ext cx="188442" cy="223692"/>
            </a:xfrm>
            <a:custGeom>
              <a:avLst/>
              <a:gdLst/>
              <a:ahLst/>
              <a:cxnLst/>
              <a:rect l="l" t="t" r="r" b="b"/>
              <a:pathLst>
                <a:path w="6383" h="7577" extrusionOk="0">
                  <a:moveTo>
                    <a:pt x="0" y="0"/>
                  </a:moveTo>
                  <a:lnTo>
                    <a:pt x="0" y="7577"/>
                  </a:lnTo>
                  <a:lnTo>
                    <a:pt x="6382" y="7577"/>
                  </a:lnTo>
                  <a:lnTo>
                    <a:pt x="638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0"/>
            <p:cNvSpPr/>
            <p:nvPr/>
          </p:nvSpPr>
          <p:spPr>
            <a:xfrm>
              <a:off x="3346618" y="2797683"/>
              <a:ext cx="4104" cy="213595"/>
            </a:xfrm>
            <a:custGeom>
              <a:avLst/>
              <a:gdLst/>
              <a:ahLst/>
              <a:cxnLst/>
              <a:rect l="l" t="t" r="r" b="b"/>
              <a:pathLst>
                <a:path w="139" h="7235" extrusionOk="0">
                  <a:moveTo>
                    <a:pt x="69" y="0"/>
                  </a:moveTo>
                  <a:cubicBezTo>
                    <a:pt x="31" y="0"/>
                    <a:pt x="0" y="31"/>
                    <a:pt x="0" y="68"/>
                  </a:cubicBezTo>
                  <a:lnTo>
                    <a:pt x="0" y="7166"/>
                  </a:lnTo>
                  <a:cubicBezTo>
                    <a:pt x="0" y="7204"/>
                    <a:pt x="31" y="7235"/>
                    <a:pt x="69" y="7235"/>
                  </a:cubicBezTo>
                  <a:cubicBezTo>
                    <a:pt x="107" y="7235"/>
                    <a:pt x="138" y="7204"/>
                    <a:pt x="137" y="7166"/>
                  </a:cubicBezTo>
                  <a:lnTo>
                    <a:pt x="137" y="68"/>
                  </a:lnTo>
                  <a:cubicBezTo>
                    <a:pt x="137" y="31"/>
                    <a:pt x="106"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0"/>
            <p:cNvSpPr/>
            <p:nvPr/>
          </p:nvSpPr>
          <p:spPr>
            <a:xfrm>
              <a:off x="3292740" y="2854986"/>
              <a:ext cx="57953" cy="4045"/>
            </a:xfrm>
            <a:custGeom>
              <a:avLst/>
              <a:gdLst/>
              <a:ahLst/>
              <a:cxnLst/>
              <a:rect l="l" t="t" r="r" b="b"/>
              <a:pathLst>
                <a:path w="1963" h="137" extrusionOk="0">
                  <a:moveTo>
                    <a:pt x="69" y="0"/>
                  </a:moveTo>
                  <a:cubicBezTo>
                    <a:pt x="32" y="0"/>
                    <a:pt x="1" y="30"/>
                    <a:pt x="1" y="68"/>
                  </a:cubicBezTo>
                  <a:cubicBezTo>
                    <a:pt x="1" y="106"/>
                    <a:pt x="32" y="136"/>
                    <a:pt x="69" y="136"/>
                  </a:cubicBezTo>
                  <a:lnTo>
                    <a:pt x="1894" y="136"/>
                  </a:lnTo>
                  <a:cubicBezTo>
                    <a:pt x="1932" y="136"/>
                    <a:pt x="1962" y="106"/>
                    <a:pt x="1962" y="68"/>
                  </a:cubicBezTo>
                  <a:cubicBezTo>
                    <a:pt x="1962" y="30"/>
                    <a:pt x="1931" y="0"/>
                    <a:pt x="18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0"/>
            <p:cNvSpPr/>
            <p:nvPr/>
          </p:nvSpPr>
          <p:spPr>
            <a:xfrm>
              <a:off x="3292740" y="2881851"/>
              <a:ext cx="57953" cy="4074"/>
            </a:xfrm>
            <a:custGeom>
              <a:avLst/>
              <a:gdLst/>
              <a:ahLst/>
              <a:cxnLst/>
              <a:rect l="l" t="t" r="r" b="b"/>
              <a:pathLst>
                <a:path w="1963" h="138" extrusionOk="0">
                  <a:moveTo>
                    <a:pt x="69" y="1"/>
                  </a:moveTo>
                  <a:cubicBezTo>
                    <a:pt x="32" y="1"/>
                    <a:pt x="1" y="32"/>
                    <a:pt x="1" y="69"/>
                  </a:cubicBezTo>
                  <a:cubicBezTo>
                    <a:pt x="1" y="106"/>
                    <a:pt x="32" y="137"/>
                    <a:pt x="69" y="137"/>
                  </a:cubicBezTo>
                  <a:lnTo>
                    <a:pt x="1894" y="137"/>
                  </a:lnTo>
                  <a:cubicBezTo>
                    <a:pt x="1932" y="137"/>
                    <a:pt x="1962" y="106"/>
                    <a:pt x="1962" y="69"/>
                  </a:cubicBezTo>
                  <a:cubicBezTo>
                    <a:pt x="1962" y="32"/>
                    <a:pt x="1931" y="1"/>
                    <a:pt x="1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0"/>
            <p:cNvSpPr/>
            <p:nvPr/>
          </p:nvSpPr>
          <p:spPr>
            <a:xfrm>
              <a:off x="3360641" y="2833405"/>
              <a:ext cx="157296" cy="182980"/>
            </a:xfrm>
            <a:custGeom>
              <a:avLst/>
              <a:gdLst/>
              <a:ahLst/>
              <a:cxnLst/>
              <a:rect l="l" t="t" r="r" b="b"/>
              <a:pathLst>
                <a:path w="5328" h="6198" extrusionOk="0">
                  <a:moveTo>
                    <a:pt x="0" y="1"/>
                  </a:moveTo>
                  <a:lnTo>
                    <a:pt x="0" y="6198"/>
                  </a:lnTo>
                  <a:lnTo>
                    <a:pt x="5328" y="6198"/>
                  </a:lnTo>
                  <a:lnTo>
                    <a:pt x="53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0"/>
            <p:cNvSpPr/>
            <p:nvPr/>
          </p:nvSpPr>
          <p:spPr>
            <a:xfrm>
              <a:off x="3412453" y="2835885"/>
              <a:ext cx="4104" cy="180973"/>
            </a:xfrm>
            <a:custGeom>
              <a:avLst/>
              <a:gdLst/>
              <a:ahLst/>
              <a:cxnLst/>
              <a:rect l="l" t="t" r="r" b="b"/>
              <a:pathLst>
                <a:path w="139" h="6130" extrusionOk="0">
                  <a:moveTo>
                    <a:pt x="69" y="0"/>
                  </a:moveTo>
                  <a:cubicBezTo>
                    <a:pt x="31" y="0"/>
                    <a:pt x="0" y="31"/>
                    <a:pt x="0" y="69"/>
                  </a:cubicBezTo>
                  <a:lnTo>
                    <a:pt x="0" y="6061"/>
                  </a:lnTo>
                  <a:cubicBezTo>
                    <a:pt x="0" y="6099"/>
                    <a:pt x="31" y="6130"/>
                    <a:pt x="69" y="6130"/>
                  </a:cubicBezTo>
                  <a:cubicBezTo>
                    <a:pt x="107" y="6130"/>
                    <a:pt x="138" y="6099"/>
                    <a:pt x="137" y="6061"/>
                  </a:cubicBezTo>
                  <a:lnTo>
                    <a:pt x="137" y="69"/>
                  </a:lnTo>
                  <a:cubicBezTo>
                    <a:pt x="137" y="31"/>
                    <a:pt x="106"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0"/>
            <p:cNvSpPr/>
            <p:nvPr/>
          </p:nvSpPr>
          <p:spPr>
            <a:xfrm>
              <a:off x="3377528" y="2893837"/>
              <a:ext cx="16415" cy="102059"/>
            </a:xfrm>
            <a:custGeom>
              <a:avLst/>
              <a:gdLst/>
              <a:ahLst/>
              <a:cxnLst/>
              <a:rect l="l" t="t" r="r" b="b"/>
              <a:pathLst>
                <a:path w="556" h="3457" extrusionOk="0">
                  <a:moveTo>
                    <a:pt x="418" y="138"/>
                  </a:moveTo>
                  <a:lnTo>
                    <a:pt x="418" y="3320"/>
                  </a:lnTo>
                  <a:lnTo>
                    <a:pt x="136" y="3320"/>
                  </a:lnTo>
                  <a:lnTo>
                    <a:pt x="136" y="138"/>
                  </a:lnTo>
                  <a:close/>
                  <a:moveTo>
                    <a:pt x="69" y="1"/>
                  </a:moveTo>
                  <a:cubicBezTo>
                    <a:pt x="31" y="1"/>
                    <a:pt x="0" y="32"/>
                    <a:pt x="0" y="69"/>
                  </a:cubicBezTo>
                  <a:lnTo>
                    <a:pt x="0" y="3389"/>
                  </a:lnTo>
                  <a:cubicBezTo>
                    <a:pt x="0" y="3427"/>
                    <a:pt x="31" y="3457"/>
                    <a:pt x="69" y="3457"/>
                  </a:cubicBezTo>
                  <a:lnTo>
                    <a:pt x="487" y="3457"/>
                  </a:lnTo>
                  <a:cubicBezTo>
                    <a:pt x="525" y="3457"/>
                    <a:pt x="556" y="3427"/>
                    <a:pt x="556" y="3389"/>
                  </a:cubicBezTo>
                  <a:lnTo>
                    <a:pt x="556" y="69"/>
                  </a:lnTo>
                  <a:cubicBezTo>
                    <a:pt x="556" y="32"/>
                    <a:pt x="525"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0"/>
            <p:cNvSpPr/>
            <p:nvPr/>
          </p:nvSpPr>
          <p:spPr>
            <a:xfrm>
              <a:off x="3439289" y="2820652"/>
              <a:ext cx="157355" cy="195734"/>
            </a:xfrm>
            <a:custGeom>
              <a:avLst/>
              <a:gdLst/>
              <a:ahLst/>
              <a:cxnLst/>
              <a:rect l="l" t="t" r="r" b="b"/>
              <a:pathLst>
                <a:path w="5330" h="6630" extrusionOk="0">
                  <a:moveTo>
                    <a:pt x="1" y="1"/>
                  </a:moveTo>
                  <a:lnTo>
                    <a:pt x="1" y="6630"/>
                  </a:lnTo>
                  <a:lnTo>
                    <a:pt x="5329" y="6630"/>
                  </a:lnTo>
                  <a:lnTo>
                    <a:pt x="532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0"/>
            <p:cNvSpPr/>
            <p:nvPr/>
          </p:nvSpPr>
          <p:spPr>
            <a:xfrm>
              <a:off x="3457534" y="2821862"/>
              <a:ext cx="4045" cy="194996"/>
            </a:xfrm>
            <a:custGeom>
              <a:avLst/>
              <a:gdLst/>
              <a:ahLst/>
              <a:cxnLst/>
              <a:rect l="l" t="t" r="r" b="b"/>
              <a:pathLst>
                <a:path w="137" h="6605" extrusionOk="0">
                  <a:moveTo>
                    <a:pt x="69" y="0"/>
                  </a:moveTo>
                  <a:cubicBezTo>
                    <a:pt x="32" y="0"/>
                    <a:pt x="1" y="31"/>
                    <a:pt x="1" y="69"/>
                  </a:cubicBezTo>
                  <a:lnTo>
                    <a:pt x="1" y="6536"/>
                  </a:lnTo>
                  <a:cubicBezTo>
                    <a:pt x="1" y="6574"/>
                    <a:pt x="32" y="6605"/>
                    <a:pt x="69" y="6605"/>
                  </a:cubicBezTo>
                  <a:cubicBezTo>
                    <a:pt x="107" y="6605"/>
                    <a:pt x="137" y="6574"/>
                    <a:pt x="137" y="6536"/>
                  </a:cubicBezTo>
                  <a:lnTo>
                    <a:pt x="137" y="69"/>
                  </a:lnTo>
                  <a:cubicBezTo>
                    <a:pt x="137" y="31"/>
                    <a:pt x="107"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0"/>
            <p:cNvSpPr/>
            <p:nvPr/>
          </p:nvSpPr>
          <p:spPr>
            <a:xfrm>
              <a:off x="3535738" y="2837863"/>
              <a:ext cx="138933" cy="182833"/>
            </a:xfrm>
            <a:custGeom>
              <a:avLst/>
              <a:gdLst/>
              <a:ahLst/>
              <a:cxnLst/>
              <a:rect l="l" t="t" r="r" b="b"/>
              <a:pathLst>
                <a:path w="4706" h="6193" extrusionOk="0">
                  <a:moveTo>
                    <a:pt x="0" y="1"/>
                  </a:moveTo>
                  <a:lnTo>
                    <a:pt x="0" y="6192"/>
                  </a:lnTo>
                  <a:lnTo>
                    <a:pt x="4705" y="6192"/>
                  </a:lnTo>
                  <a:lnTo>
                    <a:pt x="4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0"/>
            <p:cNvSpPr/>
            <p:nvPr/>
          </p:nvSpPr>
          <p:spPr>
            <a:xfrm>
              <a:off x="3580229" y="2835885"/>
              <a:ext cx="4015" cy="181770"/>
            </a:xfrm>
            <a:custGeom>
              <a:avLst/>
              <a:gdLst/>
              <a:ahLst/>
              <a:cxnLst/>
              <a:rect l="l" t="t" r="r" b="b"/>
              <a:pathLst>
                <a:path w="136" h="6157" extrusionOk="0">
                  <a:moveTo>
                    <a:pt x="69" y="0"/>
                  </a:moveTo>
                  <a:cubicBezTo>
                    <a:pt x="31" y="0"/>
                    <a:pt x="0" y="31"/>
                    <a:pt x="0" y="69"/>
                  </a:cubicBezTo>
                  <a:lnTo>
                    <a:pt x="0" y="6088"/>
                  </a:lnTo>
                  <a:cubicBezTo>
                    <a:pt x="0" y="6126"/>
                    <a:pt x="31" y="6157"/>
                    <a:pt x="69" y="6157"/>
                  </a:cubicBezTo>
                  <a:cubicBezTo>
                    <a:pt x="106" y="6157"/>
                    <a:pt x="136" y="6126"/>
                    <a:pt x="136" y="6088"/>
                  </a:cubicBezTo>
                  <a:lnTo>
                    <a:pt x="136" y="69"/>
                  </a:lnTo>
                  <a:cubicBezTo>
                    <a:pt x="136" y="31"/>
                    <a:pt x="106"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0"/>
            <p:cNvSpPr/>
            <p:nvPr/>
          </p:nvSpPr>
          <p:spPr>
            <a:xfrm>
              <a:off x="3533701" y="2872817"/>
              <a:ext cx="50543" cy="4045"/>
            </a:xfrm>
            <a:custGeom>
              <a:avLst/>
              <a:gdLst/>
              <a:ahLst/>
              <a:cxnLst/>
              <a:rect l="l" t="t" r="r" b="b"/>
              <a:pathLst>
                <a:path w="1712" h="137" extrusionOk="0">
                  <a:moveTo>
                    <a:pt x="69" y="1"/>
                  </a:moveTo>
                  <a:cubicBezTo>
                    <a:pt x="32" y="1"/>
                    <a:pt x="1" y="32"/>
                    <a:pt x="1" y="69"/>
                  </a:cubicBezTo>
                  <a:cubicBezTo>
                    <a:pt x="1" y="107"/>
                    <a:pt x="32" y="136"/>
                    <a:pt x="69" y="136"/>
                  </a:cubicBezTo>
                  <a:lnTo>
                    <a:pt x="1645" y="136"/>
                  </a:lnTo>
                  <a:cubicBezTo>
                    <a:pt x="1682" y="136"/>
                    <a:pt x="1712" y="107"/>
                    <a:pt x="1712" y="69"/>
                  </a:cubicBezTo>
                  <a:cubicBezTo>
                    <a:pt x="1712" y="32"/>
                    <a:pt x="1682" y="1"/>
                    <a:pt x="16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0"/>
            <p:cNvSpPr/>
            <p:nvPr/>
          </p:nvSpPr>
          <p:spPr>
            <a:xfrm>
              <a:off x="3533701" y="2886840"/>
              <a:ext cx="50543" cy="4045"/>
            </a:xfrm>
            <a:custGeom>
              <a:avLst/>
              <a:gdLst/>
              <a:ahLst/>
              <a:cxnLst/>
              <a:rect l="l" t="t" r="r" b="b"/>
              <a:pathLst>
                <a:path w="1712" h="137" extrusionOk="0">
                  <a:moveTo>
                    <a:pt x="69" y="1"/>
                  </a:moveTo>
                  <a:cubicBezTo>
                    <a:pt x="32" y="1"/>
                    <a:pt x="1" y="30"/>
                    <a:pt x="1" y="68"/>
                  </a:cubicBezTo>
                  <a:cubicBezTo>
                    <a:pt x="1" y="105"/>
                    <a:pt x="32" y="136"/>
                    <a:pt x="69" y="136"/>
                  </a:cubicBezTo>
                  <a:lnTo>
                    <a:pt x="1645" y="136"/>
                  </a:lnTo>
                  <a:cubicBezTo>
                    <a:pt x="1682" y="136"/>
                    <a:pt x="1712" y="105"/>
                    <a:pt x="1712" y="68"/>
                  </a:cubicBezTo>
                  <a:cubicBezTo>
                    <a:pt x="1712" y="30"/>
                    <a:pt x="1682" y="1"/>
                    <a:pt x="16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0"/>
            <p:cNvSpPr/>
            <p:nvPr/>
          </p:nvSpPr>
          <p:spPr>
            <a:xfrm>
              <a:off x="3533701" y="2898944"/>
              <a:ext cx="50543" cy="4074"/>
            </a:xfrm>
            <a:custGeom>
              <a:avLst/>
              <a:gdLst/>
              <a:ahLst/>
              <a:cxnLst/>
              <a:rect l="l" t="t" r="r" b="b"/>
              <a:pathLst>
                <a:path w="1712" h="138" extrusionOk="0">
                  <a:moveTo>
                    <a:pt x="69" y="0"/>
                  </a:moveTo>
                  <a:cubicBezTo>
                    <a:pt x="32" y="0"/>
                    <a:pt x="1" y="31"/>
                    <a:pt x="1" y="69"/>
                  </a:cubicBezTo>
                  <a:cubicBezTo>
                    <a:pt x="1" y="106"/>
                    <a:pt x="32" y="137"/>
                    <a:pt x="69" y="137"/>
                  </a:cubicBezTo>
                  <a:lnTo>
                    <a:pt x="1645" y="137"/>
                  </a:lnTo>
                  <a:cubicBezTo>
                    <a:pt x="1682" y="137"/>
                    <a:pt x="1712" y="106"/>
                    <a:pt x="1712" y="69"/>
                  </a:cubicBezTo>
                  <a:cubicBezTo>
                    <a:pt x="1712" y="31"/>
                    <a:pt x="1682" y="0"/>
                    <a:pt x="1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0"/>
            <p:cNvSpPr/>
            <p:nvPr/>
          </p:nvSpPr>
          <p:spPr>
            <a:xfrm>
              <a:off x="3054907" y="3011984"/>
              <a:ext cx="652270" cy="43369"/>
            </a:xfrm>
            <a:custGeom>
              <a:avLst/>
              <a:gdLst/>
              <a:ahLst/>
              <a:cxnLst/>
              <a:rect l="l" t="t" r="r" b="b"/>
              <a:pathLst>
                <a:path w="22094" h="1469" extrusionOk="0">
                  <a:moveTo>
                    <a:pt x="1" y="0"/>
                  </a:moveTo>
                  <a:lnTo>
                    <a:pt x="1" y="1469"/>
                  </a:lnTo>
                  <a:lnTo>
                    <a:pt x="22094" y="1469"/>
                  </a:lnTo>
                  <a:lnTo>
                    <a:pt x="220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0"/>
            <p:cNvSpPr/>
            <p:nvPr/>
          </p:nvSpPr>
          <p:spPr>
            <a:xfrm>
              <a:off x="2177915" y="3659197"/>
              <a:ext cx="191512" cy="121839"/>
            </a:xfrm>
            <a:custGeom>
              <a:avLst/>
              <a:gdLst/>
              <a:ahLst/>
              <a:cxnLst/>
              <a:rect l="l" t="t" r="r" b="b"/>
              <a:pathLst>
                <a:path w="6487" h="4127" extrusionOk="0">
                  <a:moveTo>
                    <a:pt x="0" y="0"/>
                  </a:moveTo>
                  <a:lnTo>
                    <a:pt x="0" y="4127"/>
                  </a:lnTo>
                  <a:lnTo>
                    <a:pt x="6486" y="4127"/>
                  </a:lnTo>
                  <a:lnTo>
                    <a:pt x="64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0"/>
            <p:cNvSpPr/>
            <p:nvPr/>
          </p:nvSpPr>
          <p:spPr>
            <a:xfrm>
              <a:off x="2198816" y="3729519"/>
              <a:ext cx="27131" cy="4871"/>
            </a:xfrm>
            <a:custGeom>
              <a:avLst/>
              <a:gdLst/>
              <a:ahLst/>
              <a:cxnLst/>
              <a:rect l="l" t="t" r="r" b="b"/>
              <a:pathLst>
                <a:path w="919" h="165" extrusionOk="0">
                  <a:moveTo>
                    <a:pt x="73" y="0"/>
                  </a:moveTo>
                  <a:cubicBezTo>
                    <a:pt x="37" y="1"/>
                    <a:pt x="4" y="30"/>
                    <a:pt x="3" y="68"/>
                  </a:cubicBezTo>
                  <a:cubicBezTo>
                    <a:pt x="0" y="105"/>
                    <a:pt x="31" y="137"/>
                    <a:pt x="69" y="138"/>
                  </a:cubicBezTo>
                  <a:lnTo>
                    <a:pt x="845" y="165"/>
                  </a:lnTo>
                  <a:lnTo>
                    <a:pt x="849" y="165"/>
                  </a:lnTo>
                  <a:cubicBezTo>
                    <a:pt x="885" y="165"/>
                    <a:pt x="915" y="135"/>
                    <a:pt x="917" y="98"/>
                  </a:cubicBezTo>
                  <a:cubicBezTo>
                    <a:pt x="918" y="60"/>
                    <a:pt x="887" y="28"/>
                    <a:pt x="850" y="27"/>
                  </a:cubicBezTo>
                  <a:lnTo>
                    <a:pt x="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0"/>
            <p:cNvSpPr/>
            <p:nvPr/>
          </p:nvSpPr>
          <p:spPr>
            <a:xfrm>
              <a:off x="2257300" y="3704661"/>
              <a:ext cx="18658" cy="4045"/>
            </a:xfrm>
            <a:custGeom>
              <a:avLst/>
              <a:gdLst/>
              <a:ahLst/>
              <a:cxnLst/>
              <a:rect l="l" t="t" r="r" b="b"/>
              <a:pathLst>
                <a:path w="632" h="137" extrusionOk="0">
                  <a:moveTo>
                    <a:pt x="68" y="0"/>
                  </a:moveTo>
                  <a:cubicBezTo>
                    <a:pt x="30" y="0"/>
                    <a:pt x="0" y="30"/>
                    <a:pt x="0" y="68"/>
                  </a:cubicBezTo>
                  <a:cubicBezTo>
                    <a:pt x="0" y="105"/>
                    <a:pt x="30" y="136"/>
                    <a:pt x="68" y="136"/>
                  </a:cubicBezTo>
                  <a:lnTo>
                    <a:pt x="563" y="136"/>
                  </a:lnTo>
                  <a:cubicBezTo>
                    <a:pt x="600" y="136"/>
                    <a:pt x="631" y="105"/>
                    <a:pt x="630" y="68"/>
                  </a:cubicBezTo>
                  <a:cubicBezTo>
                    <a:pt x="630" y="30"/>
                    <a:pt x="600" y="0"/>
                    <a:pt x="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0"/>
            <p:cNvSpPr/>
            <p:nvPr/>
          </p:nvSpPr>
          <p:spPr>
            <a:xfrm>
              <a:off x="2277051" y="3742538"/>
              <a:ext cx="22939" cy="4901"/>
            </a:xfrm>
            <a:custGeom>
              <a:avLst/>
              <a:gdLst/>
              <a:ahLst/>
              <a:cxnLst/>
              <a:rect l="l" t="t" r="r" b="b"/>
              <a:pathLst>
                <a:path w="777" h="166" extrusionOk="0">
                  <a:moveTo>
                    <a:pt x="68" y="1"/>
                  </a:moveTo>
                  <a:cubicBezTo>
                    <a:pt x="31" y="1"/>
                    <a:pt x="3" y="31"/>
                    <a:pt x="2" y="66"/>
                  </a:cubicBezTo>
                  <a:cubicBezTo>
                    <a:pt x="1" y="105"/>
                    <a:pt x="30" y="137"/>
                    <a:pt x="67" y="138"/>
                  </a:cubicBezTo>
                  <a:lnTo>
                    <a:pt x="703" y="166"/>
                  </a:lnTo>
                  <a:lnTo>
                    <a:pt x="706" y="166"/>
                  </a:lnTo>
                  <a:cubicBezTo>
                    <a:pt x="741" y="166"/>
                    <a:pt x="772" y="138"/>
                    <a:pt x="775" y="100"/>
                  </a:cubicBezTo>
                  <a:cubicBezTo>
                    <a:pt x="776" y="62"/>
                    <a:pt x="746" y="30"/>
                    <a:pt x="709" y="29"/>
                  </a:cubicBezTo>
                  <a:lnTo>
                    <a:pt x="75" y="1"/>
                  </a:lnTo>
                  <a:cubicBezTo>
                    <a:pt x="72" y="1"/>
                    <a:pt x="70"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0"/>
            <p:cNvSpPr/>
            <p:nvPr/>
          </p:nvSpPr>
          <p:spPr>
            <a:xfrm>
              <a:off x="2326028" y="3732796"/>
              <a:ext cx="16621" cy="4045"/>
            </a:xfrm>
            <a:custGeom>
              <a:avLst/>
              <a:gdLst/>
              <a:ahLst/>
              <a:cxnLst/>
              <a:rect l="l" t="t" r="r" b="b"/>
              <a:pathLst>
                <a:path w="563" h="137" extrusionOk="0">
                  <a:moveTo>
                    <a:pt x="69" y="0"/>
                  </a:moveTo>
                  <a:cubicBezTo>
                    <a:pt x="32" y="0"/>
                    <a:pt x="1" y="32"/>
                    <a:pt x="1" y="68"/>
                  </a:cubicBezTo>
                  <a:cubicBezTo>
                    <a:pt x="1" y="106"/>
                    <a:pt x="32" y="136"/>
                    <a:pt x="69" y="136"/>
                  </a:cubicBezTo>
                  <a:lnTo>
                    <a:pt x="493" y="136"/>
                  </a:lnTo>
                  <a:cubicBezTo>
                    <a:pt x="531" y="136"/>
                    <a:pt x="562" y="106"/>
                    <a:pt x="561" y="68"/>
                  </a:cubicBezTo>
                  <a:cubicBezTo>
                    <a:pt x="561" y="30"/>
                    <a:pt x="530" y="0"/>
                    <a:pt x="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0"/>
            <p:cNvSpPr/>
            <p:nvPr/>
          </p:nvSpPr>
          <p:spPr>
            <a:xfrm>
              <a:off x="2220515" y="3429811"/>
              <a:ext cx="210525" cy="136984"/>
            </a:xfrm>
            <a:custGeom>
              <a:avLst/>
              <a:gdLst/>
              <a:ahLst/>
              <a:cxnLst/>
              <a:rect l="l" t="t" r="r" b="b"/>
              <a:pathLst>
                <a:path w="7131" h="4640" extrusionOk="0">
                  <a:moveTo>
                    <a:pt x="4027" y="1"/>
                  </a:moveTo>
                  <a:cubicBezTo>
                    <a:pt x="2902" y="1"/>
                    <a:pt x="1742" y="411"/>
                    <a:pt x="907" y="1120"/>
                  </a:cubicBezTo>
                  <a:cubicBezTo>
                    <a:pt x="362" y="1584"/>
                    <a:pt x="0" y="2338"/>
                    <a:pt x="207" y="3022"/>
                  </a:cubicBezTo>
                  <a:cubicBezTo>
                    <a:pt x="334" y="3445"/>
                    <a:pt x="660" y="3787"/>
                    <a:pt x="1039" y="4012"/>
                  </a:cubicBezTo>
                  <a:cubicBezTo>
                    <a:pt x="1419" y="4238"/>
                    <a:pt x="1851" y="4357"/>
                    <a:pt x="2281" y="4451"/>
                  </a:cubicBezTo>
                  <a:cubicBezTo>
                    <a:pt x="2787" y="4562"/>
                    <a:pt x="3306" y="4640"/>
                    <a:pt x="3823" y="4640"/>
                  </a:cubicBezTo>
                  <a:cubicBezTo>
                    <a:pt x="4065" y="4640"/>
                    <a:pt x="4306" y="4623"/>
                    <a:pt x="4546" y="4584"/>
                  </a:cubicBezTo>
                  <a:cubicBezTo>
                    <a:pt x="5297" y="4462"/>
                    <a:pt x="6031" y="4109"/>
                    <a:pt x="6500" y="3510"/>
                  </a:cubicBezTo>
                  <a:cubicBezTo>
                    <a:pt x="6970" y="2911"/>
                    <a:pt x="7130" y="2050"/>
                    <a:pt x="6798" y="1365"/>
                  </a:cubicBezTo>
                  <a:cubicBezTo>
                    <a:pt x="6517" y="784"/>
                    <a:pt x="5932" y="399"/>
                    <a:pt x="5319" y="199"/>
                  </a:cubicBezTo>
                  <a:cubicBezTo>
                    <a:pt x="4909" y="65"/>
                    <a:pt x="4471" y="1"/>
                    <a:pt x="4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0"/>
            <p:cNvSpPr/>
            <p:nvPr/>
          </p:nvSpPr>
          <p:spPr>
            <a:xfrm>
              <a:off x="2247676" y="3477017"/>
              <a:ext cx="87829" cy="183069"/>
            </a:xfrm>
            <a:custGeom>
              <a:avLst/>
              <a:gdLst/>
              <a:ahLst/>
              <a:cxnLst/>
              <a:rect l="l" t="t" r="r" b="b"/>
              <a:pathLst>
                <a:path w="2975" h="6201" extrusionOk="0">
                  <a:moveTo>
                    <a:pt x="2897" y="0"/>
                  </a:moveTo>
                  <a:cubicBezTo>
                    <a:pt x="2883" y="0"/>
                    <a:pt x="2868" y="5"/>
                    <a:pt x="2856" y="14"/>
                  </a:cubicBezTo>
                  <a:cubicBezTo>
                    <a:pt x="874" y="1525"/>
                    <a:pt x="0" y="3585"/>
                    <a:pt x="255" y="6138"/>
                  </a:cubicBezTo>
                  <a:cubicBezTo>
                    <a:pt x="259" y="6173"/>
                    <a:pt x="289" y="6200"/>
                    <a:pt x="323" y="6200"/>
                  </a:cubicBezTo>
                  <a:lnTo>
                    <a:pt x="330" y="6200"/>
                  </a:lnTo>
                  <a:cubicBezTo>
                    <a:pt x="367" y="6197"/>
                    <a:pt x="396" y="6163"/>
                    <a:pt x="392" y="6125"/>
                  </a:cubicBezTo>
                  <a:cubicBezTo>
                    <a:pt x="140" y="3621"/>
                    <a:pt x="997" y="1602"/>
                    <a:pt x="2938" y="124"/>
                  </a:cubicBezTo>
                  <a:cubicBezTo>
                    <a:pt x="2969" y="100"/>
                    <a:pt x="2975" y="58"/>
                    <a:pt x="2952" y="28"/>
                  </a:cubicBezTo>
                  <a:cubicBezTo>
                    <a:pt x="2938" y="9"/>
                    <a:pt x="2918" y="0"/>
                    <a:pt x="2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0"/>
            <p:cNvSpPr/>
            <p:nvPr/>
          </p:nvSpPr>
          <p:spPr>
            <a:xfrm>
              <a:off x="2064283" y="3568328"/>
              <a:ext cx="191483" cy="153989"/>
            </a:xfrm>
            <a:custGeom>
              <a:avLst/>
              <a:gdLst/>
              <a:ahLst/>
              <a:cxnLst/>
              <a:rect l="l" t="t" r="r" b="b"/>
              <a:pathLst>
                <a:path w="6486" h="5216" extrusionOk="0">
                  <a:moveTo>
                    <a:pt x="4012" y="1"/>
                  </a:moveTo>
                  <a:cubicBezTo>
                    <a:pt x="2842" y="1"/>
                    <a:pt x="1540" y="671"/>
                    <a:pt x="851" y="1506"/>
                  </a:cubicBezTo>
                  <a:cubicBezTo>
                    <a:pt x="208" y="2288"/>
                    <a:pt x="0" y="3501"/>
                    <a:pt x="599" y="4317"/>
                  </a:cubicBezTo>
                  <a:cubicBezTo>
                    <a:pt x="1072" y="4962"/>
                    <a:pt x="1912" y="5215"/>
                    <a:pt x="2723" y="5215"/>
                  </a:cubicBezTo>
                  <a:cubicBezTo>
                    <a:pt x="2820" y="5215"/>
                    <a:pt x="2916" y="5212"/>
                    <a:pt x="3011" y="5205"/>
                  </a:cubicBezTo>
                  <a:cubicBezTo>
                    <a:pt x="3962" y="5135"/>
                    <a:pt x="4915" y="4769"/>
                    <a:pt x="5560" y="4067"/>
                  </a:cubicBezTo>
                  <a:cubicBezTo>
                    <a:pt x="6204" y="3365"/>
                    <a:pt x="6486" y="2304"/>
                    <a:pt x="6134" y="1417"/>
                  </a:cubicBezTo>
                  <a:cubicBezTo>
                    <a:pt x="5730" y="396"/>
                    <a:pt x="4910" y="1"/>
                    <a:pt x="4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0"/>
            <p:cNvSpPr/>
            <p:nvPr/>
          </p:nvSpPr>
          <p:spPr>
            <a:xfrm>
              <a:off x="2153795" y="3606235"/>
              <a:ext cx="105543" cy="34630"/>
            </a:xfrm>
            <a:custGeom>
              <a:avLst/>
              <a:gdLst/>
              <a:ahLst/>
              <a:cxnLst/>
              <a:rect l="l" t="t" r="r" b="b"/>
              <a:pathLst>
                <a:path w="3575" h="1173" extrusionOk="0">
                  <a:moveTo>
                    <a:pt x="3512" y="0"/>
                  </a:moveTo>
                  <a:cubicBezTo>
                    <a:pt x="3510" y="0"/>
                    <a:pt x="3507" y="0"/>
                    <a:pt x="3505" y="1"/>
                  </a:cubicBezTo>
                  <a:cubicBezTo>
                    <a:pt x="2285" y="5"/>
                    <a:pt x="990" y="396"/>
                    <a:pt x="39" y="1049"/>
                  </a:cubicBezTo>
                  <a:cubicBezTo>
                    <a:pt x="8" y="1070"/>
                    <a:pt x="0" y="1113"/>
                    <a:pt x="22" y="1144"/>
                  </a:cubicBezTo>
                  <a:cubicBezTo>
                    <a:pt x="34" y="1163"/>
                    <a:pt x="57" y="1173"/>
                    <a:pt x="77" y="1173"/>
                  </a:cubicBezTo>
                  <a:cubicBezTo>
                    <a:pt x="91" y="1173"/>
                    <a:pt x="104" y="1170"/>
                    <a:pt x="117" y="1163"/>
                  </a:cubicBezTo>
                  <a:cubicBezTo>
                    <a:pt x="1046" y="527"/>
                    <a:pt x="2314" y="143"/>
                    <a:pt x="3507" y="139"/>
                  </a:cubicBezTo>
                  <a:cubicBezTo>
                    <a:pt x="3545" y="139"/>
                    <a:pt x="3575" y="107"/>
                    <a:pt x="3575" y="69"/>
                  </a:cubicBezTo>
                  <a:cubicBezTo>
                    <a:pt x="3575" y="34"/>
                    <a:pt x="3548" y="0"/>
                    <a:pt x="3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0"/>
            <p:cNvSpPr/>
            <p:nvPr/>
          </p:nvSpPr>
          <p:spPr>
            <a:xfrm>
              <a:off x="2274925" y="3594603"/>
              <a:ext cx="213477" cy="135243"/>
            </a:xfrm>
            <a:custGeom>
              <a:avLst/>
              <a:gdLst/>
              <a:ahLst/>
              <a:cxnLst/>
              <a:rect l="l" t="t" r="r" b="b"/>
              <a:pathLst>
                <a:path w="7231" h="4581" extrusionOk="0">
                  <a:moveTo>
                    <a:pt x="3222" y="1"/>
                  </a:moveTo>
                  <a:cubicBezTo>
                    <a:pt x="2460" y="1"/>
                    <a:pt x="1692" y="207"/>
                    <a:pt x="1018" y="646"/>
                  </a:cubicBezTo>
                  <a:cubicBezTo>
                    <a:pt x="457" y="1013"/>
                    <a:pt x="0" y="1646"/>
                    <a:pt x="54" y="2344"/>
                  </a:cubicBezTo>
                  <a:cubicBezTo>
                    <a:pt x="107" y="3033"/>
                    <a:pt x="644" y="3609"/>
                    <a:pt x="1265" y="3907"/>
                  </a:cubicBezTo>
                  <a:cubicBezTo>
                    <a:pt x="1888" y="4206"/>
                    <a:pt x="2592" y="4277"/>
                    <a:pt x="3278" y="4346"/>
                  </a:cubicBezTo>
                  <a:cubicBezTo>
                    <a:pt x="3964" y="4414"/>
                    <a:pt x="4650" y="4480"/>
                    <a:pt x="5335" y="4549"/>
                  </a:cubicBezTo>
                  <a:cubicBezTo>
                    <a:pt x="5505" y="4566"/>
                    <a:pt x="5681" y="4581"/>
                    <a:pt x="5855" y="4581"/>
                  </a:cubicBezTo>
                  <a:cubicBezTo>
                    <a:pt x="6167" y="4581"/>
                    <a:pt x="6472" y="4532"/>
                    <a:pt x="6722" y="4355"/>
                  </a:cubicBezTo>
                  <a:cubicBezTo>
                    <a:pt x="7022" y="4142"/>
                    <a:pt x="7187" y="3773"/>
                    <a:pt x="7208" y="3408"/>
                  </a:cubicBezTo>
                  <a:cubicBezTo>
                    <a:pt x="7230" y="3041"/>
                    <a:pt x="7126" y="2676"/>
                    <a:pt x="6973" y="2341"/>
                  </a:cubicBezTo>
                  <a:cubicBezTo>
                    <a:pt x="6298" y="853"/>
                    <a:pt x="4771" y="1"/>
                    <a:pt x="32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0"/>
            <p:cNvSpPr/>
            <p:nvPr/>
          </p:nvSpPr>
          <p:spPr>
            <a:xfrm>
              <a:off x="2253610" y="3623151"/>
              <a:ext cx="163555" cy="38940"/>
            </a:xfrm>
            <a:custGeom>
              <a:avLst/>
              <a:gdLst/>
              <a:ahLst/>
              <a:cxnLst/>
              <a:rect l="l" t="t" r="r" b="b"/>
              <a:pathLst>
                <a:path w="5540" h="1319" extrusionOk="0">
                  <a:moveTo>
                    <a:pt x="1948" y="1"/>
                  </a:moveTo>
                  <a:cubicBezTo>
                    <a:pt x="1306" y="1"/>
                    <a:pt x="665" y="107"/>
                    <a:pt x="56" y="324"/>
                  </a:cubicBezTo>
                  <a:cubicBezTo>
                    <a:pt x="19" y="337"/>
                    <a:pt x="0" y="375"/>
                    <a:pt x="14" y="412"/>
                  </a:cubicBezTo>
                  <a:cubicBezTo>
                    <a:pt x="24" y="440"/>
                    <a:pt x="51" y="457"/>
                    <a:pt x="79" y="457"/>
                  </a:cubicBezTo>
                  <a:cubicBezTo>
                    <a:pt x="87" y="457"/>
                    <a:pt x="94" y="456"/>
                    <a:pt x="102" y="453"/>
                  </a:cubicBezTo>
                  <a:cubicBezTo>
                    <a:pt x="697" y="242"/>
                    <a:pt x="1323" y="138"/>
                    <a:pt x="1949" y="138"/>
                  </a:cubicBezTo>
                  <a:cubicBezTo>
                    <a:pt x="3182" y="138"/>
                    <a:pt x="4417" y="539"/>
                    <a:pt x="5422" y="1304"/>
                  </a:cubicBezTo>
                  <a:cubicBezTo>
                    <a:pt x="5434" y="1314"/>
                    <a:pt x="5449" y="1319"/>
                    <a:pt x="5464" y="1319"/>
                  </a:cubicBezTo>
                  <a:cubicBezTo>
                    <a:pt x="5484" y="1319"/>
                    <a:pt x="5503" y="1309"/>
                    <a:pt x="5517" y="1291"/>
                  </a:cubicBezTo>
                  <a:cubicBezTo>
                    <a:pt x="5539" y="1260"/>
                    <a:pt x="5534" y="1217"/>
                    <a:pt x="5503" y="1194"/>
                  </a:cubicBezTo>
                  <a:cubicBezTo>
                    <a:pt x="4474" y="411"/>
                    <a:pt x="3210"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192"/>
        <p:cNvGrpSpPr/>
        <p:nvPr/>
      </p:nvGrpSpPr>
      <p:grpSpPr>
        <a:xfrm>
          <a:off x="0" y="0"/>
          <a:ext cx="0" cy="0"/>
          <a:chOff x="0" y="0"/>
          <a:chExt cx="0" cy="0"/>
        </a:xfrm>
      </p:grpSpPr>
      <p:sp>
        <p:nvSpPr>
          <p:cNvPr id="2193" name="Google Shape;2193;p51"/>
          <p:cNvSpPr txBox="1">
            <a:spLocks noGrp="1"/>
          </p:cNvSpPr>
          <p:nvPr>
            <p:ph type="title"/>
          </p:nvPr>
        </p:nvSpPr>
        <p:spPr>
          <a:xfrm>
            <a:off x="715100" y="445025"/>
            <a:ext cx="7713900" cy="57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2194" name="Google Shape;2194;p51"/>
          <p:cNvSpPr txBox="1">
            <a:spLocks noGrp="1"/>
          </p:cNvSpPr>
          <p:nvPr>
            <p:ph type="subTitle" idx="1"/>
          </p:nvPr>
        </p:nvSpPr>
        <p:spPr>
          <a:xfrm>
            <a:off x="715100" y="1396050"/>
            <a:ext cx="3706500" cy="301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0" algn="l" rtl="0">
              <a:spcBef>
                <a:spcPts val="1000"/>
              </a:spcBef>
              <a:spcAft>
                <a:spcPts val="0"/>
              </a:spcAft>
              <a:buNone/>
            </a:pPr>
            <a:r>
              <a:rPr lang="en" sz="1600">
                <a:latin typeface="Poppins SemiBold"/>
                <a:ea typeface="Poppins SemiBold"/>
                <a:cs typeface="Poppins SemiBold"/>
                <a:sym typeface="Poppins SemiBold"/>
              </a:rPr>
              <a:t>Vectors</a:t>
            </a:r>
            <a:endParaRPr sz="1600">
              <a:latin typeface="Poppins SemiBold"/>
              <a:ea typeface="Poppins SemiBold"/>
              <a:cs typeface="Poppins SemiBold"/>
              <a:sym typeface="Poppins SemiBold"/>
            </a:endParaRPr>
          </a:p>
          <a:p>
            <a:pPr marL="457200" lvl="0" indent="-304800" algn="l" rtl="0">
              <a:spcBef>
                <a:spcPts val="0"/>
              </a:spcBef>
              <a:spcAft>
                <a:spcPts val="0"/>
              </a:spcAft>
              <a:buSzPts val="1200"/>
              <a:buChar char="●"/>
            </a:pPr>
            <a:r>
              <a:rPr lang="en">
                <a:uFill>
                  <a:noFill/>
                </a:uFill>
                <a:hlinkClick r:id="rId3"/>
              </a:rPr>
              <a:t>Flat vertical poster template for world book day celebration</a:t>
            </a:r>
            <a:endParaRPr/>
          </a:p>
          <a:p>
            <a:pPr marL="457200" lvl="0" indent="-304800" algn="l" rtl="0">
              <a:spcBef>
                <a:spcPts val="0"/>
              </a:spcBef>
              <a:spcAft>
                <a:spcPts val="0"/>
              </a:spcAft>
              <a:buSzPts val="1200"/>
              <a:buChar char="●"/>
            </a:pPr>
            <a:r>
              <a:rPr lang="en">
                <a:uFill>
                  <a:noFill/>
                </a:uFill>
                <a:hlinkClick r:id="rId4"/>
              </a:rPr>
              <a:t>Flat landing page template for world book day celebration</a:t>
            </a:r>
            <a:endParaRPr/>
          </a:p>
          <a:p>
            <a:pPr marL="457200" lvl="0" indent="-304800" algn="l" rtl="0">
              <a:spcBef>
                <a:spcPts val="0"/>
              </a:spcBef>
              <a:spcAft>
                <a:spcPts val="0"/>
              </a:spcAft>
              <a:buSzPts val="1200"/>
              <a:buChar char="●"/>
            </a:pPr>
            <a:r>
              <a:rPr lang="en">
                <a:uFill>
                  <a:noFill/>
                </a:uFill>
                <a:hlinkClick r:id="rId5"/>
              </a:rPr>
              <a:t>Flat illustration template for world book day celebration</a:t>
            </a:r>
            <a:endParaRPr/>
          </a:p>
          <a:p>
            <a:pPr marL="457200" lvl="0" indent="-304800" algn="l" rtl="0">
              <a:spcBef>
                <a:spcPts val="0"/>
              </a:spcBef>
              <a:spcAft>
                <a:spcPts val="0"/>
              </a:spcAft>
              <a:buSzPts val="1200"/>
              <a:buChar char="●"/>
            </a:pPr>
            <a:r>
              <a:rPr lang="en">
                <a:uFill>
                  <a:noFill/>
                </a:uFill>
                <a:hlinkClick r:id="rId6"/>
              </a:rPr>
              <a:t>Flat illustration for world book day celebration</a:t>
            </a:r>
            <a:endParaRPr/>
          </a:p>
          <a:p>
            <a:pPr marL="457200" lvl="0" indent="-304800" algn="l" rtl="0">
              <a:spcBef>
                <a:spcPts val="0"/>
              </a:spcBef>
              <a:spcAft>
                <a:spcPts val="0"/>
              </a:spcAft>
              <a:buSzPts val="1200"/>
              <a:buChar char="●"/>
            </a:pPr>
            <a:r>
              <a:rPr lang="en">
                <a:uFill>
                  <a:noFill/>
                </a:uFill>
                <a:hlinkClick r:id="rId7"/>
              </a:rPr>
              <a:t>Flat vertical poster template for world book day celebration (I)</a:t>
            </a:r>
            <a:endParaRPr/>
          </a:p>
          <a:p>
            <a:pPr marL="457200" lvl="0" indent="-304800" algn="l" rtl="0">
              <a:spcBef>
                <a:spcPts val="0"/>
              </a:spcBef>
              <a:spcAft>
                <a:spcPts val="0"/>
              </a:spcAft>
              <a:buSzPts val="1200"/>
              <a:buChar char="●"/>
            </a:pPr>
            <a:r>
              <a:rPr lang="en">
                <a:uFill>
                  <a:noFill/>
                </a:uFill>
                <a:hlinkClick r:id="rId8"/>
              </a:rPr>
              <a:t>Flat background template for world book day celebration</a:t>
            </a:r>
            <a:endParaRPr/>
          </a:p>
        </p:txBody>
      </p:sp>
      <p:sp>
        <p:nvSpPr>
          <p:cNvPr id="2195" name="Google Shape;2195;p51"/>
          <p:cNvSpPr txBox="1">
            <a:spLocks noGrp="1"/>
          </p:cNvSpPr>
          <p:nvPr>
            <p:ph type="subTitle" idx="2"/>
          </p:nvPr>
        </p:nvSpPr>
        <p:spPr>
          <a:xfrm>
            <a:off x="4725850" y="1396050"/>
            <a:ext cx="3703200" cy="3018300"/>
          </a:xfrm>
          <a:prstGeom prst="rect">
            <a:avLst/>
          </a:prstGeom>
        </p:spPr>
        <p:txBody>
          <a:bodyPr spcFirstLastPara="1" wrap="square" lIns="91425" tIns="91425" rIns="91425" bIns="91425" anchor="t" anchorCtr="0">
            <a:noAutofit/>
          </a:bodyPr>
          <a:lstStyle/>
          <a:p>
            <a:pPr marL="457200" lvl="0" indent="-304800" algn="l" rtl="0">
              <a:spcBef>
                <a:spcPts val="0"/>
              </a:spcBef>
              <a:spcAft>
                <a:spcPts val="0"/>
              </a:spcAft>
              <a:buSzPts val="1200"/>
              <a:buChar char="●"/>
            </a:pPr>
            <a:r>
              <a:rPr lang="en">
                <a:uFill>
                  <a:noFill/>
                </a:uFill>
                <a:hlinkClick r:id="rId9"/>
              </a:rPr>
              <a:t>Flat background template for world book day celebration (I)</a:t>
            </a:r>
            <a:endParaRPr sz="1600">
              <a:latin typeface="Poppins SemiBold"/>
              <a:ea typeface="Poppins SemiBold"/>
              <a:cs typeface="Poppins SemiBold"/>
              <a:sym typeface="Poppins SemiBold"/>
            </a:endParaRPr>
          </a:p>
          <a:p>
            <a:pPr marL="0" lvl="0" indent="0" algn="l" rtl="0">
              <a:spcBef>
                <a:spcPts val="1000"/>
              </a:spcBef>
              <a:spcAft>
                <a:spcPts val="0"/>
              </a:spcAft>
              <a:buNone/>
            </a:pPr>
            <a:r>
              <a:rPr lang="en" sz="1600">
                <a:latin typeface="Poppins SemiBold"/>
                <a:ea typeface="Poppins SemiBold"/>
                <a:cs typeface="Poppins SemiBold"/>
                <a:sym typeface="Poppins SemiBold"/>
              </a:rPr>
              <a:t>Photos</a:t>
            </a:r>
            <a:endParaRPr sz="1600">
              <a:latin typeface="Poppins SemiBold"/>
              <a:ea typeface="Poppins SemiBold"/>
              <a:cs typeface="Poppins SemiBold"/>
              <a:sym typeface="Poppins SemiBold"/>
            </a:endParaRPr>
          </a:p>
          <a:p>
            <a:pPr marL="457200" lvl="0" indent="-304800" algn="l" rtl="0">
              <a:spcBef>
                <a:spcPts val="0"/>
              </a:spcBef>
              <a:spcAft>
                <a:spcPts val="0"/>
              </a:spcAft>
              <a:buSzPts val="1200"/>
              <a:buChar char="●"/>
            </a:pPr>
            <a:r>
              <a:rPr lang="en">
                <a:uFill>
                  <a:noFill/>
                </a:uFill>
                <a:hlinkClick r:id="rId10"/>
              </a:rPr>
              <a:t>College students of different ethnicities cramming</a:t>
            </a:r>
            <a:endParaRPr/>
          </a:p>
          <a:p>
            <a:pPr marL="457200" lvl="0" indent="-304800" algn="l" rtl="0">
              <a:spcBef>
                <a:spcPts val="0"/>
              </a:spcBef>
              <a:spcAft>
                <a:spcPts val="0"/>
              </a:spcAft>
              <a:buSzPts val="1200"/>
              <a:buChar char="●"/>
            </a:pPr>
            <a:r>
              <a:rPr lang="en">
                <a:uFill>
                  <a:noFill/>
                </a:uFill>
                <a:hlinkClick r:id="rId11"/>
              </a:rPr>
              <a:t>Smiley friends posing together with books</a:t>
            </a:r>
            <a:endParaRPr/>
          </a:p>
          <a:p>
            <a:pPr marL="457200" lvl="0" indent="-304800" algn="l" rtl="0">
              <a:spcBef>
                <a:spcPts val="0"/>
              </a:spcBef>
              <a:spcAft>
                <a:spcPts val="0"/>
              </a:spcAft>
              <a:buSzPts val="1200"/>
              <a:buChar char="●"/>
            </a:pPr>
            <a:r>
              <a:rPr lang="en">
                <a:uFill>
                  <a:noFill/>
                </a:uFill>
                <a:hlinkClick r:id="rId12"/>
              </a:rPr>
              <a:t>Young woman showing her friend something on a notebook</a:t>
            </a:r>
            <a:endParaRPr/>
          </a:p>
          <a:p>
            <a:pPr marL="457200" lvl="0" indent="-304800" algn="l" rtl="0">
              <a:spcBef>
                <a:spcPts val="0"/>
              </a:spcBef>
              <a:spcAft>
                <a:spcPts val="0"/>
              </a:spcAft>
              <a:buSzPts val="1200"/>
              <a:buChar char="●"/>
            </a:pPr>
            <a:r>
              <a:rPr lang="en">
                <a:uFill>
                  <a:noFill/>
                </a:uFill>
                <a:hlinkClick r:id="rId13"/>
              </a:rPr>
              <a:t>Colleagues studying together for an exam</a:t>
            </a:r>
            <a:endParaRPr/>
          </a:p>
          <a:p>
            <a:pPr marL="457200" lvl="0" indent="-304800" algn="l" rtl="0">
              <a:spcBef>
                <a:spcPts val="0"/>
              </a:spcBef>
              <a:spcAft>
                <a:spcPts val="0"/>
              </a:spcAft>
              <a:buSzPts val="1200"/>
              <a:buChar char="●"/>
            </a:pPr>
            <a:r>
              <a:rPr lang="en">
                <a:uFill>
                  <a:noFill/>
                </a:uFill>
                <a:hlinkClick r:id="rId14"/>
              </a:rPr>
              <a:t>Copy-space smiley girl with stack of books</a:t>
            </a:r>
            <a:endParaRPr/>
          </a:p>
          <a:p>
            <a:pPr marL="457200" lvl="0" indent="-304800" algn="l" rtl="0">
              <a:spcBef>
                <a:spcPts val="0"/>
              </a:spcBef>
              <a:spcAft>
                <a:spcPts val="0"/>
              </a:spcAft>
              <a:buSzPts val="1200"/>
              <a:buChar char="●"/>
            </a:pPr>
            <a:r>
              <a:rPr lang="en">
                <a:uFill>
                  <a:noFill/>
                </a:uFill>
                <a:hlinkClick r:id="rId15"/>
              </a:rPr>
              <a:t>Medium shot man posing in studio</a:t>
            </a:r>
            <a:endParaRPr/>
          </a:p>
          <a:p>
            <a:pPr marL="457200" lvl="0" indent="-304800" algn="l" rtl="0">
              <a:spcBef>
                <a:spcPts val="0"/>
              </a:spcBef>
              <a:spcAft>
                <a:spcPts val="0"/>
              </a:spcAft>
              <a:buSzPts val="1200"/>
              <a:buChar char="●"/>
            </a:pPr>
            <a:r>
              <a:rPr lang="en">
                <a:uFill>
                  <a:noFill/>
                </a:uFill>
                <a:hlinkClick r:id="rId16"/>
              </a:rPr>
              <a:t>Freelance concept with man holding laptop</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199"/>
        <p:cNvGrpSpPr/>
        <p:nvPr/>
      </p:nvGrpSpPr>
      <p:grpSpPr>
        <a:xfrm>
          <a:off x="0" y="0"/>
          <a:ext cx="0" cy="0"/>
          <a:chOff x="0" y="0"/>
          <a:chExt cx="0" cy="0"/>
        </a:xfrm>
      </p:grpSpPr>
      <p:sp>
        <p:nvSpPr>
          <p:cNvPr id="2200" name="Google Shape;2200;p52"/>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2201" name="Google Shape;2201;p52"/>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100">
                <a:solidFill>
                  <a:schemeClr val="lt1"/>
                </a:solidFill>
              </a:rPr>
              <a:t>If you have a free account, in order to use this template, you must credit </a:t>
            </a:r>
            <a:r>
              <a:rPr lang="en" sz="1100" b="1" u="sng">
                <a:solidFill>
                  <a:schemeClr val="hlink"/>
                </a:solidFill>
                <a:hlinkClick r:id="rId3"/>
              </a:rPr>
              <a:t>Slidesgo</a:t>
            </a:r>
            <a:r>
              <a:rPr lang="en" sz="1100" b="1">
                <a:solidFill>
                  <a:schemeClr val="hlink"/>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As a Free user, you are allowed to:</a:t>
            </a:r>
            <a:endParaRPr sz="1100" b="1">
              <a:solidFill>
                <a:schemeClr val="hlink"/>
              </a:solidFill>
            </a:endParaRPr>
          </a:p>
          <a:p>
            <a:pPr marL="457200" lvl="0" indent="-298450" algn="l" rtl="0">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spcBef>
                <a:spcPts val="1400"/>
              </a:spcBef>
              <a:spcAft>
                <a:spcPts val="0"/>
              </a:spcAft>
              <a:buClr>
                <a:schemeClr val="dk1"/>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spcBef>
                <a:spcPts val="0"/>
              </a:spcBef>
              <a:spcAft>
                <a:spcPts val="0"/>
              </a:spcAft>
              <a:buNone/>
            </a:pPr>
            <a:endParaRPr sz="1100">
              <a:solidFill>
                <a:schemeClr val="lt1"/>
              </a:solidFill>
            </a:endParaRPr>
          </a:p>
          <a:p>
            <a:pPr marL="0" lvl="0" indent="0" algn="l" rtl="0">
              <a:spcBef>
                <a:spcPts val="0"/>
              </a:spcBef>
              <a:spcAft>
                <a:spcPts val="0"/>
              </a:spcAft>
              <a:buNone/>
            </a:pP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100">
              <a:solidFill>
                <a:srgbClr val="FFFFFF"/>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05"/>
        <p:cNvGrpSpPr/>
        <p:nvPr/>
      </p:nvGrpSpPr>
      <p:grpSpPr>
        <a:xfrm>
          <a:off x="0" y="0"/>
          <a:ext cx="0" cy="0"/>
          <a:chOff x="0" y="0"/>
          <a:chExt cx="0" cy="0"/>
        </a:xfrm>
      </p:grpSpPr>
      <p:sp>
        <p:nvSpPr>
          <p:cNvPr id="2206" name="Google Shape;2206;p53"/>
          <p:cNvSpPr txBox="1"/>
          <p:nvPr/>
        </p:nvSpPr>
        <p:spPr>
          <a:xfrm>
            <a:off x="716775"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E2A47"/>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b="1">
                <a:solidFill>
                  <a:schemeClr val="hlink"/>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chemeClr val="lt1"/>
              </a:solidFill>
            </a:endParaRPr>
          </a:p>
        </p:txBody>
      </p:sp>
      <p:sp>
        <p:nvSpPr>
          <p:cNvPr id="2207" name="Google Shape;2207;p53"/>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11"/>
        <p:cNvGrpSpPr/>
        <p:nvPr/>
      </p:nvGrpSpPr>
      <p:grpSpPr>
        <a:xfrm>
          <a:off x="0" y="0"/>
          <a:ext cx="0" cy="0"/>
          <a:chOff x="0" y="0"/>
          <a:chExt cx="0" cy="0"/>
        </a:xfrm>
      </p:grpSpPr>
      <p:sp>
        <p:nvSpPr>
          <p:cNvPr id="2212" name="Google Shape;2212;p54"/>
          <p:cNvSpPr txBox="1"/>
          <p:nvPr/>
        </p:nvSpPr>
        <p:spPr>
          <a:xfrm>
            <a:off x="716700" y="1188000"/>
            <a:ext cx="7710600" cy="137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marL="0" lvl="0" indent="0" algn="ctr" rtl="0">
              <a:spcBef>
                <a:spcPts val="1000"/>
              </a:spcBef>
              <a:spcAft>
                <a:spcPts val="0"/>
              </a:spcAft>
              <a:buClr>
                <a:schemeClr val="dk1"/>
              </a:buClr>
              <a:buSzPts val="1100"/>
              <a:buFont typeface="Arial"/>
              <a:buNone/>
            </a:pPr>
            <a:r>
              <a:rPr lang="en" sz="1100" b="1">
                <a:solidFill>
                  <a:schemeClr val="lt1"/>
                </a:solidFill>
              </a:rPr>
              <a:t>Poppins</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https://fonts.google.com/specimen/Poppins</a:t>
            </a:r>
            <a:r>
              <a:rPr lang="en" sz="1100">
                <a:solidFill>
                  <a:schemeClr val="lt1"/>
                </a:solidFill>
              </a:rPr>
              <a:t>)</a:t>
            </a:r>
            <a:endParaRPr sz="1100">
              <a:solidFill>
                <a:schemeClr val="lt1"/>
              </a:solidFill>
            </a:endParaRPr>
          </a:p>
          <a:p>
            <a:pPr marL="0" lvl="0" indent="0" algn="ctr"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a:solidFill>
                  <a:schemeClr val="lt1"/>
                </a:solidFill>
              </a:rPr>
              <a:t>Assistant</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https://fonts.google.com/specimen/Assistant</a:t>
            </a:r>
            <a:r>
              <a:rPr lang="en" sz="1100">
                <a:solidFill>
                  <a:schemeClr val="lt1"/>
                </a:solidFill>
              </a:rPr>
              <a:t>)</a:t>
            </a:r>
            <a:endParaRPr sz="1100">
              <a:solidFill>
                <a:schemeClr val="lt1"/>
              </a:solidFill>
            </a:endParaRPr>
          </a:p>
        </p:txBody>
      </p:sp>
      <p:sp>
        <p:nvSpPr>
          <p:cNvPr id="2213" name="Google Shape;2213;p54"/>
          <p:cNvSpPr/>
          <p:nvPr/>
        </p:nvSpPr>
        <p:spPr>
          <a:xfrm>
            <a:off x="2583550" y="2947175"/>
            <a:ext cx="791400" cy="754200"/>
          </a:xfrm>
          <a:prstGeom prst="roundRect">
            <a:avLst>
              <a:gd name="adj" fmla="val 16667"/>
            </a:avLst>
          </a:prstGeom>
          <a:solidFill>
            <a:srgbClr val="1D114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4"/>
          <p:cNvSpPr/>
          <p:nvPr/>
        </p:nvSpPr>
        <p:spPr>
          <a:xfrm>
            <a:off x="3645370" y="294717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4"/>
          <p:cNvSpPr/>
          <p:nvPr/>
        </p:nvSpPr>
        <p:spPr>
          <a:xfrm>
            <a:off x="4707189" y="2947175"/>
            <a:ext cx="791400" cy="754200"/>
          </a:xfrm>
          <a:prstGeom prst="roundRect">
            <a:avLst>
              <a:gd name="adj" fmla="val 16667"/>
            </a:avLst>
          </a:prstGeom>
          <a:solidFill>
            <a:srgbClr val="546C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4"/>
          <p:cNvSpPr txBox="1"/>
          <p:nvPr/>
        </p:nvSpPr>
        <p:spPr>
          <a:xfrm>
            <a:off x="25835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#1d1141</a:t>
            </a:r>
            <a:endParaRPr sz="1000">
              <a:solidFill>
                <a:srgbClr val="FFFFFF"/>
              </a:solidFill>
            </a:endParaRPr>
          </a:p>
        </p:txBody>
      </p:sp>
      <p:sp>
        <p:nvSpPr>
          <p:cNvPr id="2217" name="Google Shape;2217;p54"/>
          <p:cNvSpPr txBox="1"/>
          <p:nvPr/>
        </p:nvSpPr>
        <p:spPr>
          <a:xfrm>
            <a:off x="364537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2218" name="Google Shape;2218;p54"/>
          <p:cNvSpPr txBox="1"/>
          <p:nvPr/>
        </p:nvSpPr>
        <p:spPr>
          <a:xfrm>
            <a:off x="470720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#546cff</a:t>
            </a:r>
            <a:endParaRPr sz="1000">
              <a:solidFill>
                <a:srgbClr val="FFFFFF"/>
              </a:solidFill>
            </a:endParaRPr>
          </a:p>
        </p:txBody>
      </p:sp>
      <p:sp>
        <p:nvSpPr>
          <p:cNvPr id="2219" name="Google Shape;2219;p54"/>
          <p:cNvSpPr/>
          <p:nvPr/>
        </p:nvSpPr>
        <p:spPr>
          <a:xfrm>
            <a:off x="5769025" y="2947175"/>
            <a:ext cx="791400" cy="754200"/>
          </a:xfrm>
          <a:prstGeom prst="roundRect">
            <a:avLst>
              <a:gd name="adj" fmla="val 16667"/>
            </a:avLst>
          </a:prstGeom>
          <a:solidFill>
            <a:srgbClr val="FF692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4"/>
          <p:cNvSpPr txBox="1"/>
          <p:nvPr/>
        </p:nvSpPr>
        <p:spPr>
          <a:xfrm>
            <a:off x="576902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#ff692d</a:t>
            </a:r>
            <a:endParaRPr sz="1000">
              <a:solidFill>
                <a:srgbClr val="FFFFFF"/>
              </a:solidFill>
            </a:endParaRPr>
          </a:p>
        </p:txBody>
      </p:sp>
      <p:sp>
        <p:nvSpPr>
          <p:cNvPr id="2221" name="Google Shape;2221;p54"/>
          <p:cNvSpPr/>
          <p:nvPr/>
        </p:nvSpPr>
        <p:spPr>
          <a:xfrm>
            <a:off x="4176288" y="3878275"/>
            <a:ext cx="791400" cy="754200"/>
          </a:xfrm>
          <a:prstGeom prst="roundRect">
            <a:avLst>
              <a:gd name="adj" fmla="val 16667"/>
            </a:avLst>
          </a:prstGeom>
          <a:solidFill>
            <a:srgbClr val="D7A4F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4"/>
          <p:cNvSpPr/>
          <p:nvPr/>
        </p:nvSpPr>
        <p:spPr>
          <a:xfrm>
            <a:off x="5238107" y="3878275"/>
            <a:ext cx="791400" cy="754200"/>
          </a:xfrm>
          <a:prstGeom prst="roundRect">
            <a:avLst>
              <a:gd name="adj" fmla="val 16667"/>
            </a:avLst>
          </a:prstGeom>
          <a:solidFill>
            <a:srgbClr val="F0DE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4"/>
          <p:cNvSpPr txBox="1"/>
          <p:nvPr/>
        </p:nvSpPr>
        <p:spPr>
          <a:xfrm>
            <a:off x="4176288"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#d7a4fe</a:t>
            </a:r>
            <a:endParaRPr sz="1000">
              <a:solidFill>
                <a:schemeClr val="dk1"/>
              </a:solidFill>
            </a:endParaRPr>
          </a:p>
        </p:txBody>
      </p:sp>
      <p:sp>
        <p:nvSpPr>
          <p:cNvPr id="2224" name="Google Shape;2224;p54"/>
          <p:cNvSpPr txBox="1"/>
          <p:nvPr/>
        </p:nvSpPr>
        <p:spPr>
          <a:xfrm>
            <a:off x="5238113"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#f0deff</a:t>
            </a:r>
            <a:endParaRPr sz="1000">
              <a:solidFill>
                <a:schemeClr val="dk1"/>
              </a:solidFill>
            </a:endParaRPr>
          </a:p>
        </p:txBody>
      </p:sp>
      <p:sp>
        <p:nvSpPr>
          <p:cNvPr id="2225" name="Google Shape;2225;p54"/>
          <p:cNvSpPr/>
          <p:nvPr/>
        </p:nvSpPr>
        <p:spPr>
          <a:xfrm>
            <a:off x="3114463" y="3878275"/>
            <a:ext cx="791400" cy="754200"/>
          </a:xfrm>
          <a:prstGeom prst="roundRect">
            <a:avLst>
              <a:gd name="adj" fmla="val 16667"/>
            </a:avLst>
          </a:prstGeom>
          <a:solidFill>
            <a:srgbClr val="FFCD0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4"/>
          <p:cNvSpPr txBox="1"/>
          <p:nvPr/>
        </p:nvSpPr>
        <p:spPr>
          <a:xfrm>
            <a:off x="3114463"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#ffcd01</a:t>
            </a:r>
            <a:endParaRPr sz="1000">
              <a:solidFill>
                <a:schemeClr val="dk1"/>
              </a:solidFill>
            </a:endParaRPr>
          </a:p>
        </p:txBody>
      </p:sp>
      <p:sp>
        <p:nvSpPr>
          <p:cNvPr id="2227" name="Google Shape;2227;p54"/>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31"/>
        <p:cNvGrpSpPr/>
        <p:nvPr/>
      </p:nvGrpSpPr>
      <p:grpSpPr>
        <a:xfrm>
          <a:off x="0" y="0"/>
          <a:ext cx="0" cy="0"/>
          <a:chOff x="0" y="0"/>
          <a:chExt cx="0" cy="0"/>
        </a:xfrm>
      </p:grpSpPr>
      <p:sp>
        <p:nvSpPr>
          <p:cNvPr id="2232" name="Google Shape;2232;p55"/>
          <p:cNvSpPr txBox="1"/>
          <p:nvPr/>
        </p:nvSpPr>
        <p:spPr>
          <a:xfrm>
            <a:off x="1472200" y="1188000"/>
            <a:ext cx="61995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rgbClr val="869FB2"/>
              </a:solidFill>
            </a:endParaRPr>
          </a:p>
        </p:txBody>
      </p:sp>
      <p:sp>
        <p:nvSpPr>
          <p:cNvPr id="2233" name="Google Shape;2233;p55"/>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2234" name="Google Shape;2234;p55"/>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2235" name="Google Shape;2235;p55">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ahyp="http://schemas.microsoft.com/office/drawing/2018/hyperlinkcolor" val="tx"/>
                    </a:ext>
                  </a:extLst>
                </a:hlinkClick>
              </a:rPr>
              <a:t>Pana</a:t>
            </a:r>
            <a:endParaRPr b="1">
              <a:solidFill>
                <a:srgbClr val="869FB2"/>
              </a:solidFill>
            </a:endParaRPr>
          </a:p>
        </p:txBody>
      </p:sp>
      <p:sp>
        <p:nvSpPr>
          <p:cNvPr id="2236" name="Google Shape;2236;p55">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ahyp="http://schemas.microsoft.com/office/drawing/2018/hyperlinkcolor" val="tx"/>
                    </a:ext>
                  </a:extLst>
                </a:hlinkClick>
              </a:rPr>
              <a:t>Amico</a:t>
            </a:r>
            <a:endParaRPr b="1">
              <a:solidFill>
                <a:srgbClr val="869FB2"/>
              </a:solidFill>
            </a:endParaRPr>
          </a:p>
        </p:txBody>
      </p:sp>
      <p:sp>
        <p:nvSpPr>
          <p:cNvPr id="2237" name="Google Shape;2237;p55">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ahyp="http://schemas.microsoft.com/office/drawing/2018/hyperlinkcolor" val="tx"/>
                    </a:ext>
                  </a:extLst>
                </a:hlinkClick>
              </a:rPr>
              <a:t>Bro</a:t>
            </a:r>
            <a:endParaRPr b="1">
              <a:solidFill>
                <a:srgbClr val="869FB2"/>
              </a:solidFill>
            </a:endParaRPr>
          </a:p>
        </p:txBody>
      </p:sp>
      <p:sp>
        <p:nvSpPr>
          <p:cNvPr id="2238" name="Google Shape;2238;p55">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ahyp="http://schemas.microsoft.com/office/drawing/2018/hyperlinkcolor" val="tx"/>
                    </a:ext>
                  </a:extLst>
                </a:hlinkClick>
              </a:rPr>
              <a:t>Rafiki</a:t>
            </a:r>
            <a:endParaRPr b="1">
              <a:solidFill>
                <a:srgbClr val="869FB2"/>
              </a:solidFill>
            </a:endParaRPr>
          </a:p>
        </p:txBody>
      </p:sp>
      <p:pic>
        <p:nvPicPr>
          <p:cNvPr id="2239" name="Google Shape;2239;p55"/>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2240" name="Google Shape;2240;p55"/>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2241" name="Google Shape;2241;p55"/>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2242" name="Google Shape;2242;p55"/>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2243" name="Google Shape;2243;p55">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ahyp="http://schemas.microsoft.com/office/drawing/2018/hyperlinkcolor" val="tx"/>
                    </a:ext>
                  </a:extLst>
                </a:hlinkClick>
              </a:rPr>
              <a:t>Cuate</a:t>
            </a:r>
            <a:endParaRPr b="1">
              <a:solidFill>
                <a:srgbClr val="869FB2"/>
              </a:solidFill>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47"/>
        <p:cNvGrpSpPr/>
        <p:nvPr/>
      </p:nvGrpSpPr>
      <p:grpSpPr>
        <a:xfrm>
          <a:off x="0" y="0"/>
          <a:ext cx="0" cy="0"/>
          <a:chOff x="0" y="0"/>
          <a:chExt cx="0" cy="0"/>
        </a:xfrm>
      </p:grpSpPr>
      <p:sp>
        <p:nvSpPr>
          <p:cNvPr id="2248" name="Google Shape;2248;p56"/>
          <p:cNvSpPr txBox="1"/>
          <p:nvPr/>
        </p:nvSpPr>
        <p:spPr>
          <a:xfrm>
            <a:off x="716700" y="1188004"/>
            <a:ext cx="7710600" cy="895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sp>
        <p:nvSpPr>
          <p:cNvPr id="2249" name="Google Shape;2249;p56"/>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grpSp>
        <p:nvGrpSpPr>
          <p:cNvPr id="2250" name="Google Shape;2250;p56"/>
          <p:cNvGrpSpPr/>
          <p:nvPr/>
        </p:nvGrpSpPr>
        <p:grpSpPr>
          <a:xfrm>
            <a:off x="5048544" y="3019584"/>
            <a:ext cx="442841" cy="514271"/>
            <a:chOff x="4727025" y="1332775"/>
            <a:chExt cx="59900" cy="69625"/>
          </a:xfrm>
        </p:grpSpPr>
        <p:sp>
          <p:nvSpPr>
            <p:cNvPr id="2251" name="Google Shape;2251;p5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3" name="Google Shape;2253;p56"/>
          <p:cNvGrpSpPr/>
          <p:nvPr/>
        </p:nvGrpSpPr>
        <p:grpSpPr>
          <a:xfrm>
            <a:off x="5723860" y="2267072"/>
            <a:ext cx="500909" cy="500899"/>
            <a:chOff x="4820425" y="1329900"/>
            <a:chExt cx="70175" cy="70350"/>
          </a:xfrm>
        </p:grpSpPr>
        <p:sp>
          <p:nvSpPr>
            <p:cNvPr id="2254" name="Google Shape;2254;p5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8" name="Google Shape;2258;p56"/>
          <p:cNvGrpSpPr/>
          <p:nvPr/>
        </p:nvGrpSpPr>
        <p:grpSpPr>
          <a:xfrm>
            <a:off x="6376484" y="2278862"/>
            <a:ext cx="538135" cy="493119"/>
            <a:chOff x="4903200" y="1331525"/>
            <a:chExt cx="73575" cy="67425"/>
          </a:xfrm>
        </p:grpSpPr>
        <p:sp>
          <p:nvSpPr>
            <p:cNvPr id="2259" name="Google Shape;2259;p5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260" name="Google Shape;2260;p5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 name="Google Shape;2261;p56"/>
          <p:cNvGrpSpPr/>
          <p:nvPr/>
        </p:nvGrpSpPr>
        <p:grpSpPr>
          <a:xfrm>
            <a:off x="5636435" y="3020840"/>
            <a:ext cx="544563" cy="511895"/>
            <a:chOff x="4815575" y="1416800"/>
            <a:chExt cx="73750" cy="71400"/>
          </a:xfrm>
        </p:grpSpPr>
        <p:sp>
          <p:nvSpPr>
            <p:cNvPr id="2262" name="Google Shape;2262;p5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5" name="Google Shape;2265;p56"/>
          <p:cNvGrpSpPr/>
          <p:nvPr/>
        </p:nvGrpSpPr>
        <p:grpSpPr>
          <a:xfrm>
            <a:off x="6333060" y="3020546"/>
            <a:ext cx="602914" cy="512477"/>
            <a:chOff x="4902475" y="1418875"/>
            <a:chExt cx="74500" cy="63775"/>
          </a:xfrm>
        </p:grpSpPr>
        <p:sp>
          <p:nvSpPr>
            <p:cNvPr id="2266" name="Google Shape;2266;p5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6"/>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8" name="Google Shape;2268;p56"/>
          <p:cNvGrpSpPr/>
          <p:nvPr/>
        </p:nvGrpSpPr>
        <p:grpSpPr>
          <a:xfrm>
            <a:off x="5748932" y="3759785"/>
            <a:ext cx="515391" cy="525699"/>
            <a:chOff x="4818100" y="1507675"/>
            <a:chExt cx="71225" cy="71625"/>
          </a:xfrm>
        </p:grpSpPr>
        <p:sp>
          <p:nvSpPr>
            <p:cNvPr id="2269" name="Google Shape;2269;p5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3" name="Google Shape;2273;p56"/>
          <p:cNvGrpSpPr/>
          <p:nvPr/>
        </p:nvGrpSpPr>
        <p:grpSpPr>
          <a:xfrm>
            <a:off x="5087034" y="3781317"/>
            <a:ext cx="522956" cy="489869"/>
            <a:chOff x="4721450" y="1509475"/>
            <a:chExt cx="79350" cy="74325"/>
          </a:xfrm>
        </p:grpSpPr>
        <p:sp>
          <p:nvSpPr>
            <p:cNvPr id="2274" name="Google Shape;2274;p5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8" name="Google Shape;2278;p56"/>
          <p:cNvGrpSpPr/>
          <p:nvPr/>
        </p:nvGrpSpPr>
        <p:grpSpPr>
          <a:xfrm>
            <a:off x="6410277" y="3761069"/>
            <a:ext cx="525704" cy="535436"/>
            <a:chOff x="4906800" y="1507500"/>
            <a:chExt cx="70350" cy="71075"/>
          </a:xfrm>
        </p:grpSpPr>
        <p:sp>
          <p:nvSpPr>
            <p:cNvPr id="2279" name="Google Shape;2279;p5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4" name="Google Shape;2284;p56"/>
          <p:cNvGrpSpPr/>
          <p:nvPr/>
        </p:nvGrpSpPr>
        <p:grpSpPr>
          <a:xfrm>
            <a:off x="4443099" y="2267050"/>
            <a:ext cx="508054" cy="508095"/>
            <a:chOff x="3736598" y="2170606"/>
            <a:chExt cx="404889" cy="404889"/>
          </a:xfrm>
        </p:grpSpPr>
        <p:sp>
          <p:nvSpPr>
            <p:cNvPr id="2285" name="Google Shape;2285;p5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9" name="Google Shape;2289;p56"/>
          <p:cNvGrpSpPr/>
          <p:nvPr/>
        </p:nvGrpSpPr>
        <p:grpSpPr>
          <a:xfrm>
            <a:off x="3731139" y="2267145"/>
            <a:ext cx="575790" cy="507904"/>
            <a:chOff x="3161917" y="2170682"/>
            <a:chExt cx="458870" cy="404737"/>
          </a:xfrm>
        </p:grpSpPr>
        <p:sp>
          <p:nvSpPr>
            <p:cNvPr id="2290" name="Google Shape;2290;p5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291" name="Google Shape;2291;p5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3" name="Google Shape;2293;p56"/>
          <p:cNvGrpSpPr/>
          <p:nvPr/>
        </p:nvGrpSpPr>
        <p:grpSpPr>
          <a:xfrm>
            <a:off x="3758669" y="3027517"/>
            <a:ext cx="520730" cy="498567"/>
            <a:chOff x="3179914" y="2889488"/>
            <a:chExt cx="422876" cy="404911"/>
          </a:xfrm>
        </p:grpSpPr>
        <p:sp>
          <p:nvSpPr>
            <p:cNvPr id="2294" name="Google Shape;2294;p5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0" name="Google Shape;2300;p56"/>
          <p:cNvGrpSpPr/>
          <p:nvPr/>
        </p:nvGrpSpPr>
        <p:grpSpPr>
          <a:xfrm>
            <a:off x="4387349" y="3027477"/>
            <a:ext cx="516145" cy="498648"/>
            <a:chOff x="3729467" y="2889422"/>
            <a:chExt cx="419153" cy="404977"/>
          </a:xfrm>
        </p:grpSpPr>
        <p:sp>
          <p:nvSpPr>
            <p:cNvPr id="2301" name="Google Shape;2301;p5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8" name="Google Shape;2308;p56"/>
          <p:cNvSpPr/>
          <p:nvPr/>
        </p:nvSpPr>
        <p:spPr>
          <a:xfrm>
            <a:off x="7405574" y="22744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6"/>
          <p:cNvSpPr/>
          <p:nvPr/>
        </p:nvSpPr>
        <p:spPr>
          <a:xfrm>
            <a:off x="7105028" y="22568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6"/>
          <p:cNvSpPr/>
          <p:nvPr/>
        </p:nvSpPr>
        <p:spPr>
          <a:xfrm>
            <a:off x="7727317" y="22633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6"/>
          <p:cNvSpPr/>
          <p:nvPr/>
        </p:nvSpPr>
        <p:spPr>
          <a:xfrm>
            <a:off x="8022022" y="22568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2" name="Google Shape;2312;p56"/>
          <p:cNvGrpSpPr/>
          <p:nvPr/>
        </p:nvGrpSpPr>
        <p:grpSpPr>
          <a:xfrm>
            <a:off x="7107677" y="2474362"/>
            <a:ext cx="166473" cy="141497"/>
            <a:chOff x="4660325" y="1866850"/>
            <a:chExt cx="68350" cy="58100"/>
          </a:xfrm>
        </p:grpSpPr>
        <p:sp>
          <p:nvSpPr>
            <p:cNvPr id="2313" name="Google Shape;2313;p5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5" name="Google Shape;2315;p56"/>
          <p:cNvGrpSpPr/>
          <p:nvPr/>
        </p:nvGrpSpPr>
        <p:grpSpPr>
          <a:xfrm>
            <a:off x="7417022" y="2500086"/>
            <a:ext cx="162515" cy="90049"/>
            <a:chOff x="4791775" y="1877500"/>
            <a:chExt cx="66725" cy="36975"/>
          </a:xfrm>
        </p:grpSpPr>
        <p:sp>
          <p:nvSpPr>
            <p:cNvPr id="2316" name="Google Shape;2316;p5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8" name="Google Shape;2318;p56"/>
          <p:cNvGrpSpPr/>
          <p:nvPr/>
        </p:nvGrpSpPr>
        <p:grpSpPr>
          <a:xfrm>
            <a:off x="7738734" y="2500086"/>
            <a:ext cx="144979" cy="90049"/>
            <a:chOff x="4923925" y="1877500"/>
            <a:chExt cx="59525" cy="36975"/>
          </a:xfrm>
        </p:grpSpPr>
        <p:sp>
          <p:nvSpPr>
            <p:cNvPr id="2319" name="Google Shape;2319;p5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1" name="Google Shape;2321;p56"/>
          <p:cNvGrpSpPr/>
          <p:nvPr/>
        </p:nvGrpSpPr>
        <p:grpSpPr>
          <a:xfrm>
            <a:off x="8033226" y="2482277"/>
            <a:ext cx="141447" cy="125667"/>
            <a:chOff x="5058450" y="1870100"/>
            <a:chExt cx="58075" cy="51600"/>
          </a:xfrm>
        </p:grpSpPr>
        <p:sp>
          <p:nvSpPr>
            <p:cNvPr id="2322" name="Google Shape;2322;p5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4" name="Google Shape;2324;p56"/>
          <p:cNvGrpSpPr/>
          <p:nvPr/>
        </p:nvGrpSpPr>
        <p:grpSpPr>
          <a:xfrm>
            <a:off x="7447741" y="2904685"/>
            <a:ext cx="101077" cy="107645"/>
            <a:chOff x="4811425" y="2065025"/>
            <a:chExt cx="41500" cy="44200"/>
          </a:xfrm>
        </p:grpSpPr>
        <p:sp>
          <p:nvSpPr>
            <p:cNvPr id="2325" name="Google Shape;2325;p5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7" name="Google Shape;2327;p56"/>
          <p:cNvGrpSpPr/>
          <p:nvPr/>
        </p:nvGrpSpPr>
        <p:grpSpPr>
          <a:xfrm>
            <a:off x="7740178" y="2904898"/>
            <a:ext cx="120867" cy="107218"/>
            <a:chOff x="4929875" y="2065025"/>
            <a:chExt cx="49625" cy="44025"/>
          </a:xfrm>
        </p:grpSpPr>
        <p:sp>
          <p:nvSpPr>
            <p:cNvPr id="2328" name="Google Shape;2328;p5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0" name="Google Shape;2330;p56"/>
          <p:cNvGrpSpPr/>
          <p:nvPr/>
        </p:nvGrpSpPr>
        <p:grpSpPr>
          <a:xfrm>
            <a:off x="8068847" y="2907912"/>
            <a:ext cx="70206" cy="101191"/>
            <a:chOff x="5083925" y="2066350"/>
            <a:chExt cx="28825" cy="41550"/>
          </a:xfrm>
        </p:grpSpPr>
        <p:sp>
          <p:nvSpPr>
            <p:cNvPr id="2331" name="Google Shape;2331;p5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3" name="Google Shape;2333;p56"/>
          <p:cNvGrpSpPr/>
          <p:nvPr/>
        </p:nvGrpSpPr>
        <p:grpSpPr>
          <a:xfrm>
            <a:off x="7100401" y="2923559"/>
            <a:ext cx="181026" cy="69896"/>
            <a:chOff x="4659775" y="2072775"/>
            <a:chExt cx="74325" cy="28700"/>
          </a:xfrm>
        </p:grpSpPr>
        <p:sp>
          <p:nvSpPr>
            <p:cNvPr id="2334" name="Google Shape;2334;p5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7" name="Google Shape;2337;p56"/>
          <p:cNvGrpSpPr/>
          <p:nvPr/>
        </p:nvGrpSpPr>
        <p:grpSpPr>
          <a:xfrm>
            <a:off x="8020257" y="2714124"/>
            <a:ext cx="167387" cy="89197"/>
            <a:chOff x="4662475" y="1976500"/>
            <a:chExt cx="68725" cy="36625"/>
          </a:xfrm>
        </p:grpSpPr>
        <p:sp>
          <p:nvSpPr>
            <p:cNvPr id="2338" name="Google Shape;2338;p5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1" name="Google Shape;2341;p56"/>
          <p:cNvGrpSpPr/>
          <p:nvPr/>
        </p:nvGrpSpPr>
        <p:grpSpPr>
          <a:xfrm>
            <a:off x="7717162" y="2717564"/>
            <a:ext cx="166899" cy="82317"/>
            <a:chOff x="4920150" y="1977875"/>
            <a:chExt cx="68525" cy="33800"/>
          </a:xfrm>
        </p:grpSpPr>
        <p:sp>
          <p:nvSpPr>
            <p:cNvPr id="2342" name="Google Shape;2342;p5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5" name="Google Shape;2345;p56"/>
          <p:cNvGrpSpPr/>
          <p:nvPr/>
        </p:nvGrpSpPr>
        <p:grpSpPr>
          <a:xfrm>
            <a:off x="7128319" y="3121482"/>
            <a:ext cx="125190" cy="127858"/>
            <a:chOff x="4676550" y="2160575"/>
            <a:chExt cx="51400" cy="52500"/>
          </a:xfrm>
        </p:grpSpPr>
        <p:sp>
          <p:nvSpPr>
            <p:cNvPr id="2346" name="Google Shape;2346;p5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9" name="Google Shape;2349;p56"/>
          <p:cNvGrpSpPr/>
          <p:nvPr/>
        </p:nvGrpSpPr>
        <p:grpSpPr>
          <a:xfrm>
            <a:off x="7425577" y="3128514"/>
            <a:ext cx="145405" cy="113794"/>
            <a:chOff x="4768325" y="2163475"/>
            <a:chExt cx="59700" cy="46725"/>
          </a:xfrm>
        </p:grpSpPr>
        <p:sp>
          <p:nvSpPr>
            <p:cNvPr id="2350" name="Google Shape;2350;p5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2" name="Google Shape;2352;p56"/>
          <p:cNvSpPr/>
          <p:nvPr/>
        </p:nvSpPr>
        <p:spPr>
          <a:xfrm>
            <a:off x="7757532" y="31200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6"/>
          <p:cNvSpPr/>
          <p:nvPr/>
        </p:nvSpPr>
        <p:spPr>
          <a:xfrm>
            <a:off x="8029908" y="41271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6"/>
          <p:cNvSpPr/>
          <p:nvPr/>
        </p:nvSpPr>
        <p:spPr>
          <a:xfrm>
            <a:off x="7131363" y="33553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6"/>
          <p:cNvSpPr/>
          <p:nvPr/>
        </p:nvSpPr>
        <p:spPr>
          <a:xfrm>
            <a:off x="7099335" y="41429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6"/>
          <p:cNvSpPr/>
          <p:nvPr/>
        </p:nvSpPr>
        <p:spPr>
          <a:xfrm>
            <a:off x="7116658" y="36245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6"/>
          <p:cNvSpPr/>
          <p:nvPr/>
        </p:nvSpPr>
        <p:spPr>
          <a:xfrm>
            <a:off x="7750408" y="36064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8" name="Google Shape;2358;p56"/>
          <p:cNvGrpSpPr/>
          <p:nvPr/>
        </p:nvGrpSpPr>
        <p:grpSpPr>
          <a:xfrm>
            <a:off x="7441895" y="3383608"/>
            <a:ext cx="112768" cy="106853"/>
            <a:chOff x="4768575" y="2253950"/>
            <a:chExt cx="46300" cy="43875"/>
          </a:xfrm>
        </p:grpSpPr>
        <p:sp>
          <p:nvSpPr>
            <p:cNvPr id="2359" name="Google Shape;2359;p5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2361;p56"/>
          <p:cNvGrpSpPr/>
          <p:nvPr/>
        </p:nvGrpSpPr>
        <p:grpSpPr>
          <a:xfrm>
            <a:off x="7741518" y="3872634"/>
            <a:ext cx="118187" cy="146246"/>
            <a:chOff x="4960900" y="2433225"/>
            <a:chExt cx="48525" cy="60050"/>
          </a:xfrm>
        </p:grpSpPr>
        <p:sp>
          <p:nvSpPr>
            <p:cNvPr id="2362" name="Google Shape;2362;p5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4" name="Google Shape;2364;p56"/>
          <p:cNvGrpSpPr/>
          <p:nvPr/>
        </p:nvGrpSpPr>
        <p:grpSpPr>
          <a:xfrm>
            <a:off x="7430083" y="4136695"/>
            <a:ext cx="136394" cy="143810"/>
            <a:chOff x="4854075" y="2527625"/>
            <a:chExt cx="56000" cy="59050"/>
          </a:xfrm>
        </p:grpSpPr>
        <p:sp>
          <p:nvSpPr>
            <p:cNvPr id="2365" name="Google Shape;2365;p5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7" name="Google Shape;2367;p56"/>
          <p:cNvSpPr/>
          <p:nvPr/>
        </p:nvSpPr>
        <p:spPr>
          <a:xfrm>
            <a:off x="7445335" y="38794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6"/>
          <p:cNvSpPr/>
          <p:nvPr/>
        </p:nvSpPr>
        <p:spPr>
          <a:xfrm>
            <a:off x="8024001" y="31190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6"/>
          <p:cNvSpPr/>
          <p:nvPr/>
        </p:nvSpPr>
        <p:spPr>
          <a:xfrm>
            <a:off x="7123265" y="38794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0" name="Google Shape;2370;p56"/>
          <p:cNvGrpSpPr/>
          <p:nvPr/>
        </p:nvGrpSpPr>
        <p:grpSpPr>
          <a:xfrm>
            <a:off x="8054294" y="3600439"/>
            <a:ext cx="99312" cy="160797"/>
            <a:chOff x="5059700" y="2334775"/>
            <a:chExt cx="40775" cy="66025"/>
          </a:xfrm>
        </p:grpSpPr>
        <p:sp>
          <p:nvSpPr>
            <p:cNvPr id="2371" name="Google Shape;2371;p5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0" name="Google Shape;2380;p56"/>
          <p:cNvGrpSpPr/>
          <p:nvPr/>
        </p:nvGrpSpPr>
        <p:grpSpPr>
          <a:xfrm>
            <a:off x="8011458" y="3865571"/>
            <a:ext cx="184984" cy="160371"/>
            <a:chOff x="5037700" y="2430325"/>
            <a:chExt cx="75950" cy="65850"/>
          </a:xfrm>
        </p:grpSpPr>
        <p:sp>
          <p:nvSpPr>
            <p:cNvPr id="2381" name="Google Shape;2381;p5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3" name="Google Shape;2383;p56"/>
          <p:cNvGrpSpPr/>
          <p:nvPr/>
        </p:nvGrpSpPr>
        <p:grpSpPr>
          <a:xfrm>
            <a:off x="7430964" y="3632023"/>
            <a:ext cx="173014" cy="97629"/>
            <a:chOff x="4756975" y="2341800"/>
            <a:chExt cx="91975" cy="51925"/>
          </a:xfrm>
        </p:grpSpPr>
        <p:sp>
          <p:nvSpPr>
            <p:cNvPr id="2384" name="Google Shape;2384;p5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4" name="Google Shape;2404;p56"/>
          <p:cNvGrpSpPr/>
          <p:nvPr/>
        </p:nvGrpSpPr>
        <p:grpSpPr>
          <a:xfrm>
            <a:off x="7697901" y="4120720"/>
            <a:ext cx="212497" cy="175761"/>
            <a:chOff x="4943575" y="2516350"/>
            <a:chExt cx="98675" cy="81700"/>
          </a:xfrm>
        </p:grpSpPr>
        <p:sp>
          <p:nvSpPr>
            <p:cNvPr id="2405" name="Google Shape;2405;p5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3" name="Google Shape;2483;p56"/>
          <p:cNvGrpSpPr/>
          <p:nvPr/>
        </p:nvGrpSpPr>
        <p:grpSpPr>
          <a:xfrm>
            <a:off x="1955962" y="3346963"/>
            <a:ext cx="965351" cy="134611"/>
            <a:chOff x="4411970" y="2962952"/>
            <a:chExt cx="706544" cy="104212"/>
          </a:xfrm>
        </p:grpSpPr>
        <p:sp>
          <p:nvSpPr>
            <p:cNvPr id="2484" name="Google Shape;2484;p5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8" name="Google Shape;2488;p56"/>
          <p:cNvGrpSpPr/>
          <p:nvPr/>
        </p:nvGrpSpPr>
        <p:grpSpPr>
          <a:xfrm>
            <a:off x="1955962" y="2935877"/>
            <a:ext cx="960158" cy="289172"/>
            <a:chOff x="4411970" y="2726085"/>
            <a:chExt cx="643107" cy="193659"/>
          </a:xfrm>
        </p:grpSpPr>
        <p:sp>
          <p:nvSpPr>
            <p:cNvPr id="2489" name="Google Shape;2489;p5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2" name="Google Shape;2492;p56"/>
          <p:cNvGrpSpPr/>
          <p:nvPr/>
        </p:nvGrpSpPr>
        <p:grpSpPr>
          <a:xfrm>
            <a:off x="958854" y="3201987"/>
            <a:ext cx="833173" cy="259209"/>
            <a:chOff x="4411970" y="4340222"/>
            <a:chExt cx="779467" cy="242683"/>
          </a:xfrm>
        </p:grpSpPr>
        <p:sp>
          <p:nvSpPr>
            <p:cNvPr id="2493" name="Google Shape;2493;p5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6" name="Google Shape;2496;p56"/>
          <p:cNvGrpSpPr/>
          <p:nvPr/>
        </p:nvGrpSpPr>
        <p:grpSpPr>
          <a:xfrm>
            <a:off x="1955962" y="2597733"/>
            <a:ext cx="965160" cy="216230"/>
            <a:chOff x="4411970" y="2468674"/>
            <a:chExt cx="747317" cy="167425"/>
          </a:xfrm>
        </p:grpSpPr>
        <p:sp>
          <p:nvSpPr>
            <p:cNvPr id="2497" name="Google Shape;2497;p5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9" name="Google Shape;2499;p56"/>
          <p:cNvGrpSpPr/>
          <p:nvPr/>
        </p:nvGrpSpPr>
        <p:grpSpPr>
          <a:xfrm>
            <a:off x="954709" y="2502450"/>
            <a:ext cx="810451" cy="319148"/>
            <a:chOff x="4411970" y="3686602"/>
            <a:chExt cx="797845" cy="314215"/>
          </a:xfrm>
        </p:grpSpPr>
        <p:sp>
          <p:nvSpPr>
            <p:cNvPr id="2500" name="Google Shape;2500;p56"/>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6"/>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6"/>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6"/>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6"/>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5" name="Google Shape;2505;p56"/>
          <p:cNvSpPr/>
          <p:nvPr/>
        </p:nvSpPr>
        <p:spPr>
          <a:xfrm>
            <a:off x="947558" y="29110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6" name="Google Shape;2506;p56"/>
          <p:cNvGrpSpPr/>
          <p:nvPr/>
        </p:nvGrpSpPr>
        <p:grpSpPr>
          <a:xfrm>
            <a:off x="954806" y="2256974"/>
            <a:ext cx="1970333" cy="208784"/>
            <a:chOff x="6336019" y="3733725"/>
            <a:chExt cx="2566206" cy="351310"/>
          </a:xfrm>
        </p:grpSpPr>
        <p:sp>
          <p:nvSpPr>
            <p:cNvPr id="2507" name="Google Shape;2507;p56"/>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6"/>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6"/>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6"/>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1" name="Google Shape;2511;p56"/>
          <p:cNvGrpSpPr/>
          <p:nvPr/>
        </p:nvGrpSpPr>
        <p:grpSpPr>
          <a:xfrm>
            <a:off x="1955962" y="3864529"/>
            <a:ext cx="946551" cy="153200"/>
            <a:chOff x="4404545" y="3301592"/>
            <a:chExt cx="782403" cy="129272"/>
          </a:xfrm>
        </p:grpSpPr>
        <p:sp>
          <p:nvSpPr>
            <p:cNvPr id="2512" name="Google Shape;2512;p5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6"/>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4" name="Google Shape;2514;p56"/>
          <p:cNvGrpSpPr/>
          <p:nvPr/>
        </p:nvGrpSpPr>
        <p:grpSpPr>
          <a:xfrm>
            <a:off x="1955962" y="3603488"/>
            <a:ext cx="962257" cy="139127"/>
            <a:chOff x="4411970" y="3131459"/>
            <a:chExt cx="710520" cy="117397"/>
          </a:xfrm>
        </p:grpSpPr>
        <p:sp>
          <p:nvSpPr>
            <p:cNvPr id="2515" name="Google Shape;2515;p5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7" name="Google Shape;2517;p56" descr="Timeline background shape"/>
          <p:cNvSpPr/>
          <p:nvPr/>
        </p:nvSpPr>
        <p:spPr>
          <a:xfrm>
            <a:off x="1955962" y="41396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8" name="Google Shape;2518;p56"/>
          <p:cNvGrpSpPr/>
          <p:nvPr/>
        </p:nvGrpSpPr>
        <p:grpSpPr>
          <a:xfrm>
            <a:off x="956107" y="3538282"/>
            <a:ext cx="823838" cy="458988"/>
            <a:chOff x="4411970" y="1801825"/>
            <a:chExt cx="734586" cy="409262"/>
          </a:xfrm>
        </p:grpSpPr>
        <p:sp>
          <p:nvSpPr>
            <p:cNvPr id="2519" name="Google Shape;2519;p5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1" name="Google Shape;2521;p56"/>
          <p:cNvGrpSpPr/>
          <p:nvPr/>
        </p:nvGrpSpPr>
        <p:grpSpPr>
          <a:xfrm>
            <a:off x="956107" y="4086708"/>
            <a:ext cx="856348" cy="212039"/>
            <a:chOff x="4411970" y="2233974"/>
            <a:chExt cx="763574" cy="189068"/>
          </a:xfrm>
        </p:grpSpPr>
        <p:sp>
          <p:nvSpPr>
            <p:cNvPr id="2522" name="Google Shape;2522;p56"/>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6"/>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4" name="Google Shape;2524;p56"/>
          <p:cNvGrpSpPr/>
          <p:nvPr/>
        </p:nvGrpSpPr>
        <p:grpSpPr>
          <a:xfrm>
            <a:off x="3066303" y="2262044"/>
            <a:ext cx="511602" cy="511602"/>
            <a:chOff x="5681300" y="2527788"/>
            <a:chExt cx="805800" cy="805800"/>
          </a:xfrm>
        </p:grpSpPr>
        <p:sp>
          <p:nvSpPr>
            <p:cNvPr id="2525" name="Google Shape;2525;p56"/>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7" name="Google Shape;2527;p56"/>
          <p:cNvGrpSpPr/>
          <p:nvPr/>
        </p:nvGrpSpPr>
        <p:grpSpPr>
          <a:xfrm>
            <a:off x="3063497" y="3028627"/>
            <a:ext cx="513021" cy="512935"/>
            <a:chOff x="4049800" y="640400"/>
            <a:chExt cx="858900" cy="858900"/>
          </a:xfrm>
        </p:grpSpPr>
        <p:sp>
          <p:nvSpPr>
            <p:cNvPr id="2528" name="Google Shape;2528;p56"/>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6"/>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0" name="Google Shape;2530;p56"/>
          <p:cNvGrpSpPr/>
          <p:nvPr/>
        </p:nvGrpSpPr>
        <p:grpSpPr>
          <a:xfrm>
            <a:off x="2980696" y="3680519"/>
            <a:ext cx="686489" cy="686585"/>
            <a:chOff x="5080188" y="927900"/>
            <a:chExt cx="961200" cy="961200"/>
          </a:xfrm>
        </p:grpSpPr>
        <p:sp>
          <p:nvSpPr>
            <p:cNvPr id="2531" name="Google Shape;2531;p56"/>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6"/>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6"/>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6"/>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9" name="Google Shape;2539;p56"/>
          <p:cNvGrpSpPr/>
          <p:nvPr/>
        </p:nvGrpSpPr>
        <p:grpSpPr>
          <a:xfrm>
            <a:off x="3763848" y="3773248"/>
            <a:ext cx="510373" cy="510937"/>
            <a:chOff x="7508249" y="1522825"/>
            <a:chExt cx="1326332" cy="1322987"/>
          </a:xfrm>
        </p:grpSpPr>
        <p:sp>
          <p:nvSpPr>
            <p:cNvPr id="2540" name="Google Shape;2540;p56"/>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6"/>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6"/>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6"/>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6"/>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6"/>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6"/>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6"/>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6"/>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6"/>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0" name="Google Shape;2550;p56"/>
          <p:cNvGrpSpPr/>
          <p:nvPr/>
        </p:nvGrpSpPr>
        <p:grpSpPr>
          <a:xfrm>
            <a:off x="4455441" y="3774653"/>
            <a:ext cx="492652" cy="503348"/>
            <a:chOff x="6039282" y="1042577"/>
            <a:chExt cx="734315" cy="731929"/>
          </a:xfrm>
        </p:grpSpPr>
        <p:sp>
          <p:nvSpPr>
            <p:cNvPr id="2551" name="Google Shape;2551;p5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2" name="Google Shape;2572;p56"/>
          <p:cNvGrpSpPr/>
          <p:nvPr/>
        </p:nvGrpSpPr>
        <p:grpSpPr>
          <a:xfrm>
            <a:off x="5095855" y="2270694"/>
            <a:ext cx="483304" cy="504902"/>
            <a:chOff x="1825800" y="1651625"/>
            <a:chExt cx="568125" cy="591775"/>
          </a:xfrm>
        </p:grpSpPr>
        <p:sp>
          <p:nvSpPr>
            <p:cNvPr id="2573" name="Google Shape;2573;p56"/>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6"/>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6"/>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6"/>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6"/>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9" name="Google Shape;2579;p56"/>
          <p:cNvSpPr/>
          <p:nvPr/>
        </p:nvSpPr>
        <p:spPr>
          <a:xfrm>
            <a:off x="7713443" y="33498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6"/>
          <p:cNvSpPr/>
          <p:nvPr/>
        </p:nvSpPr>
        <p:spPr>
          <a:xfrm>
            <a:off x="8029700" y="33786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6"/>
          <p:cNvSpPr/>
          <p:nvPr/>
        </p:nvSpPr>
        <p:spPr>
          <a:xfrm>
            <a:off x="7131814"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6"/>
          <p:cNvSpPr/>
          <p:nvPr/>
        </p:nvSpPr>
        <p:spPr>
          <a:xfrm flipH="1">
            <a:off x="7439179"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586"/>
        <p:cNvGrpSpPr/>
        <p:nvPr/>
      </p:nvGrpSpPr>
      <p:grpSpPr>
        <a:xfrm>
          <a:off x="0" y="0"/>
          <a:ext cx="0" cy="0"/>
          <a:chOff x="0" y="0"/>
          <a:chExt cx="0" cy="0"/>
        </a:xfrm>
      </p:grpSpPr>
      <p:grpSp>
        <p:nvGrpSpPr>
          <p:cNvPr id="2587" name="Google Shape;2587;p57"/>
          <p:cNvGrpSpPr/>
          <p:nvPr/>
        </p:nvGrpSpPr>
        <p:grpSpPr>
          <a:xfrm>
            <a:off x="722059" y="974193"/>
            <a:ext cx="2492868" cy="1379876"/>
            <a:chOff x="2654821" y="2311071"/>
            <a:chExt cx="2279715" cy="1262120"/>
          </a:xfrm>
        </p:grpSpPr>
        <p:grpSp>
          <p:nvGrpSpPr>
            <p:cNvPr id="2588" name="Google Shape;2588;p57"/>
            <p:cNvGrpSpPr/>
            <p:nvPr/>
          </p:nvGrpSpPr>
          <p:grpSpPr>
            <a:xfrm>
              <a:off x="4034269" y="2840745"/>
              <a:ext cx="40212" cy="36437"/>
              <a:chOff x="4293400" y="2574725"/>
              <a:chExt cx="84425" cy="80100"/>
            </a:xfrm>
          </p:grpSpPr>
          <p:sp>
            <p:nvSpPr>
              <p:cNvPr id="2589" name="Google Shape;2589;p5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txBody>
              <a:bodyPr/>
              <a:lstStyle/>
              <a:p>
                <a:endParaRPr lang="en-LT"/>
              </a:p>
            </p:txBody>
          </p:sp>
          <p:sp>
            <p:nvSpPr>
              <p:cNvPr id="2590" name="Google Shape;2590;p5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1" name="Google Shape;2591;p57"/>
            <p:cNvGrpSpPr/>
            <p:nvPr/>
          </p:nvGrpSpPr>
          <p:grpSpPr>
            <a:xfrm>
              <a:off x="3894606" y="2334874"/>
              <a:ext cx="913198" cy="518984"/>
              <a:chOff x="4000175" y="1462675"/>
              <a:chExt cx="1917275" cy="1140875"/>
            </a:xfrm>
          </p:grpSpPr>
          <p:sp>
            <p:nvSpPr>
              <p:cNvPr id="2592" name="Google Shape;2592;p5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txBody>
              <a:bodyPr/>
              <a:lstStyle/>
              <a:p>
                <a:endParaRPr lang="en-LT"/>
              </a:p>
            </p:txBody>
          </p:sp>
          <p:grpSp>
            <p:nvGrpSpPr>
              <p:cNvPr id="2593" name="Google Shape;2593;p57"/>
              <p:cNvGrpSpPr/>
              <p:nvPr/>
            </p:nvGrpSpPr>
            <p:grpSpPr>
              <a:xfrm>
                <a:off x="4000175" y="1462675"/>
                <a:ext cx="1917275" cy="1140875"/>
                <a:chOff x="4000175" y="1462675"/>
                <a:chExt cx="1917275" cy="1140875"/>
              </a:xfrm>
            </p:grpSpPr>
            <p:sp>
              <p:nvSpPr>
                <p:cNvPr id="2594" name="Google Shape;2594;p5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txBody>
                <a:bodyPr/>
                <a:lstStyle/>
                <a:p>
                  <a:endParaRPr lang="en-LT"/>
                </a:p>
              </p:txBody>
            </p:sp>
            <p:sp>
              <p:nvSpPr>
                <p:cNvPr id="2595" name="Google Shape;2595;p5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599" name="Google Shape;2599;p5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00" name="Google Shape;2600;p57"/>
            <p:cNvGrpSpPr/>
            <p:nvPr/>
          </p:nvGrpSpPr>
          <p:grpSpPr>
            <a:xfrm>
              <a:off x="3875768" y="2846704"/>
              <a:ext cx="44796" cy="47366"/>
              <a:chOff x="3960625" y="2587825"/>
              <a:chExt cx="94050" cy="104125"/>
            </a:xfrm>
          </p:grpSpPr>
          <p:sp>
            <p:nvSpPr>
              <p:cNvPr id="2601" name="Google Shape;2601;p5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txBody>
              <a:bodyPr/>
              <a:lstStyle/>
              <a:p>
                <a:endParaRPr lang="en-LT"/>
              </a:p>
            </p:txBody>
          </p:sp>
          <p:sp>
            <p:nvSpPr>
              <p:cNvPr id="2602" name="Google Shape;2602;p5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3" name="Google Shape;2603;p57"/>
            <p:cNvGrpSpPr/>
            <p:nvPr/>
          </p:nvGrpSpPr>
          <p:grpSpPr>
            <a:xfrm>
              <a:off x="3782759" y="2807162"/>
              <a:ext cx="82686" cy="85487"/>
              <a:chOff x="3765350" y="2500900"/>
              <a:chExt cx="173600" cy="187925"/>
            </a:xfrm>
          </p:grpSpPr>
          <p:sp>
            <p:nvSpPr>
              <p:cNvPr id="2604" name="Google Shape;2604;p5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txBody>
              <a:bodyPr/>
              <a:lstStyle/>
              <a:p>
                <a:endParaRPr lang="en-LT"/>
              </a:p>
            </p:txBody>
          </p:sp>
          <p:sp>
            <p:nvSpPr>
              <p:cNvPr id="2605" name="Google Shape;2605;p5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0" name="Google Shape;2610;p57"/>
            <p:cNvGrpSpPr/>
            <p:nvPr/>
          </p:nvGrpSpPr>
          <p:grpSpPr>
            <a:xfrm>
              <a:off x="3775674" y="2798496"/>
              <a:ext cx="40545" cy="23564"/>
              <a:chOff x="3750475" y="2481850"/>
              <a:chExt cx="85125" cy="51800"/>
            </a:xfrm>
          </p:grpSpPr>
          <p:sp>
            <p:nvSpPr>
              <p:cNvPr id="2611" name="Google Shape;2611;p5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txBody>
              <a:bodyPr/>
              <a:lstStyle/>
              <a:p>
                <a:endParaRPr lang="en-LT"/>
              </a:p>
            </p:txBody>
          </p:sp>
        </p:grpSp>
        <p:grpSp>
          <p:nvGrpSpPr>
            <p:cNvPr id="2613" name="Google Shape;2613;p57"/>
            <p:cNvGrpSpPr/>
            <p:nvPr/>
          </p:nvGrpSpPr>
          <p:grpSpPr>
            <a:xfrm>
              <a:off x="3716946" y="2776024"/>
              <a:ext cx="81971" cy="76912"/>
              <a:chOff x="3627175" y="2432450"/>
              <a:chExt cx="172100" cy="169075"/>
            </a:xfrm>
          </p:grpSpPr>
          <p:sp>
            <p:nvSpPr>
              <p:cNvPr id="2614" name="Google Shape;2614;p5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txBody>
              <a:bodyPr/>
              <a:lstStyle/>
              <a:p>
                <a:endParaRPr lang="en-LT"/>
              </a:p>
            </p:txBody>
          </p:sp>
          <p:sp>
            <p:nvSpPr>
              <p:cNvPr id="2616" name="Google Shape;2616;p5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txBody>
              <a:bodyPr/>
              <a:lstStyle/>
              <a:p>
                <a:endParaRPr lang="en-LT"/>
              </a:p>
            </p:txBody>
          </p:sp>
        </p:grpSp>
        <p:grpSp>
          <p:nvGrpSpPr>
            <p:cNvPr id="2617" name="Google Shape;2617;p57"/>
            <p:cNvGrpSpPr/>
            <p:nvPr/>
          </p:nvGrpSpPr>
          <p:grpSpPr>
            <a:xfrm>
              <a:off x="3685682" y="2845624"/>
              <a:ext cx="29311" cy="45055"/>
              <a:chOff x="3561536" y="2585450"/>
              <a:chExt cx="61539" cy="99045"/>
            </a:xfrm>
          </p:grpSpPr>
          <p:sp>
            <p:nvSpPr>
              <p:cNvPr id="2618" name="Google Shape;2618;p5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txBody>
              <a:bodyPr/>
              <a:lstStyle/>
              <a:p>
                <a:endParaRPr lang="en-LT"/>
              </a:p>
            </p:txBody>
          </p:sp>
        </p:grpSp>
        <p:grpSp>
          <p:nvGrpSpPr>
            <p:cNvPr id="2620" name="Google Shape;2620;p57"/>
            <p:cNvGrpSpPr/>
            <p:nvPr/>
          </p:nvGrpSpPr>
          <p:grpSpPr>
            <a:xfrm>
              <a:off x="3849905" y="2572252"/>
              <a:ext cx="74339" cy="119559"/>
              <a:chOff x="3906325" y="1984500"/>
              <a:chExt cx="156075" cy="262825"/>
            </a:xfrm>
          </p:grpSpPr>
          <p:sp>
            <p:nvSpPr>
              <p:cNvPr id="2621" name="Google Shape;2621;p5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txBody>
              <a:bodyPr/>
              <a:lstStyle/>
              <a:p>
                <a:endParaRPr lang="en-LT"/>
              </a:p>
            </p:txBody>
          </p:sp>
          <p:sp>
            <p:nvSpPr>
              <p:cNvPr id="2622" name="Google Shape;2622;p5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3" name="Google Shape;2623;p57"/>
            <p:cNvGrpSpPr/>
            <p:nvPr/>
          </p:nvGrpSpPr>
          <p:grpSpPr>
            <a:xfrm>
              <a:off x="2654821" y="2414345"/>
              <a:ext cx="667570" cy="558731"/>
              <a:chOff x="1397225" y="1637375"/>
              <a:chExt cx="1401575" cy="1228250"/>
            </a:xfrm>
          </p:grpSpPr>
          <p:sp>
            <p:nvSpPr>
              <p:cNvPr id="2624" name="Google Shape;2624;p5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txBody>
              <a:bodyPr/>
              <a:lstStyle/>
              <a:p>
                <a:endParaRPr lang="en-LT"/>
              </a:p>
            </p:txBody>
          </p:sp>
          <p:grpSp>
            <p:nvGrpSpPr>
              <p:cNvPr id="2625" name="Google Shape;2625;p57"/>
              <p:cNvGrpSpPr/>
              <p:nvPr/>
            </p:nvGrpSpPr>
            <p:grpSpPr>
              <a:xfrm>
                <a:off x="1397225" y="1637375"/>
                <a:ext cx="1398775" cy="1228250"/>
                <a:chOff x="1397225" y="1637375"/>
                <a:chExt cx="1398775" cy="1228250"/>
              </a:xfrm>
            </p:grpSpPr>
            <p:sp>
              <p:nvSpPr>
                <p:cNvPr id="2626" name="Google Shape;2626;p5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28" name="Google Shape;2628;p57"/>
            <p:cNvGrpSpPr/>
            <p:nvPr/>
          </p:nvGrpSpPr>
          <p:grpSpPr>
            <a:xfrm>
              <a:off x="3230417" y="3103734"/>
              <a:ext cx="282982" cy="280332"/>
              <a:chOff x="2605700" y="3152850"/>
              <a:chExt cx="594125" cy="616250"/>
            </a:xfrm>
          </p:grpSpPr>
          <p:sp>
            <p:nvSpPr>
              <p:cNvPr id="2629" name="Google Shape;2629;p5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txBody>
              <a:bodyPr/>
              <a:lstStyle/>
              <a:p>
                <a:endParaRPr lang="en-LT"/>
              </a:p>
            </p:txBody>
          </p:sp>
          <p:sp>
            <p:nvSpPr>
              <p:cNvPr id="2630" name="Google Shape;2630;p5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631" name="Google Shape;2631;p57"/>
            <p:cNvGrpSpPr/>
            <p:nvPr/>
          </p:nvGrpSpPr>
          <p:grpSpPr>
            <a:xfrm>
              <a:off x="3265985" y="3226989"/>
              <a:ext cx="87151" cy="346202"/>
              <a:chOff x="2680375" y="3423800"/>
              <a:chExt cx="182975" cy="761050"/>
            </a:xfrm>
          </p:grpSpPr>
          <p:sp>
            <p:nvSpPr>
              <p:cNvPr id="2632" name="Google Shape;2632;p5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txBody>
              <a:bodyPr/>
              <a:lstStyle/>
              <a:p>
                <a:endParaRPr lang="en-LT"/>
              </a:p>
            </p:txBody>
          </p:sp>
          <p:sp>
            <p:nvSpPr>
              <p:cNvPr id="2633" name="Google Shape;2633;p5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4" name="Google Shape;2634;p57"/>
            <p:cNvGrpSpPr/>
            <p:nvPr/>
          </p:nvGrpSpPr>
          <p:grpSpPr>
            <a:xfrm>
              <a:off x="3855466" y="3289811"/>
              <a:ext cx="112514" cy="94210"/>
              <a:chOff x="3918000" y="3561900"/>
              <a:chExt cx="236225" cy="207100"/>
            </a:xfrm>
          </p:grpSpPr>
          <p:sp>
            <p:nvSpPr>
              <p:cNvPr id="2635" name="Google Shape;2635;p5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txBody>
              <a:bodyPr/>
              <a:lstStyle/>
              <a:p>
                <a:endParaRPr lang="en-LT"/>
              </a:p>
            </p:txBody>
          </p:sp>
          <p:sp>
            <p:nvSpPr>
              <p:cNvPr id="2636" name="Google Shape;2636;p5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7" name="Google Shape;2637;p57"/>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7"/>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7"/>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640" name="Google Shape;2640;p57"/>
            <p:cNvGrpSpPr/>
            <p:nvPr/>
          </p:nvGrpSpPr>
          <p:grpSpPr>
            <a:xfrm>
              <a:off x="2905224" y="2311071"/>
              <a:ext cx="596721" cy="528992"/>
              <a:chOff x="1922950" y="1410350"/>
              <a:chExt cx="1252825" cy="1162875"/>
            </a:xfrm>
          </p:grpSpPr>
          <p:sp>
            <p:nvSpPr>
              <p:cNvPr id="2641" name="Google Shape;2641;p5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657" name="Google Shape;2657;p57"/>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7"/>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7"/>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7"/>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7"/>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7"/>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7"/>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7"/>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7"/>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7"/>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7"/>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7"/>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7"/>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7"/>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7"/>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7"/>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7"/>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7"/>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7"/>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7"/>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677" name="Google Shape;2677;p57"/>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678" name="Google Shape;2678;p57"/>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9" name="Google Shape;2679;p57"/>
            <p:cNvGrpSpPr/>
            <p:nvPr/>
          </p:nvGrpSpPr>
          <p:grpSpPr>
            <a:xfrm>
              <a:off x="3280929" y="3294542"/>
              <a:ext cx="109894" cy="272224"/>
              <a:chOff x="2711750" y="3572300"/>
              <a:chExt cx="230725" cy="598425"/>
            </a:xfrm>
          </p:grpSpPr>
          <p:sp>
            <p:nvSpPr>
              <p:cNvPr id="2680" name="Google Shape;2680;p5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2" name="Google Shape;2682;p57"/>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3" name="Google Shape;2683;p57"/>
            <p:cNvGrpSpPr/>
            <p:nvPr/>
          </p:nvGrpSpPr>
          <p:grpSpPr>
            <a:xfrm>
              <a:off x="3790439" y="2408636"/>
              <a:ext cx="73017" cy="75684"/>
              <a:chOff x="3781475" y="1624825"/>
              <a:chExt cx="153300" cy="166375"/>
            </a:xfrm>
          </p:grpSpPr>
          <p:sp>
            <p:nvSpPr>
              <p:cNvPr id="2684" name="Google Shape;2684;p5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8" name="Google Shape;2688;p57"/>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7"/>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7"/>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7"/>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7"/>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7"/>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7"/>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5" name="Google Shape;2695;p57"/>
            <p:cNvGrpSpPr/>
            <p:nvPr/>
          </p:nvGrpSpPr>
          <p:grpSpPr>
            <a:xfrm>
              <a:off x="4403342" y="3107749"/>
              <a:ext cx="316680" cy="101374"/>
              <a:chOff x="5068275" y="3161675"/>
              <a:chExt cx="664875" cy="222850"/>
            </a:xfrm>
          </p:grpSpPr>
          <p:sp>
            <p:nvSpPr>
              <p:cNvPr id="2696" name="Google Shape;2696;p5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0" name="Google Shape;2700;p57"/>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7"/>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7"/>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7"/>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7"/>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7"/>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7"/>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7"/>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7"/>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7"/>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7"/>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7"/>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7"/>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7"/>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7"/>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7"/>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7"/>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7"/>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7"/>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7"/>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7"/>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7"/>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7"/>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7"/>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7"/>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7"/>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7"/>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7"/>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7"/>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29" name="Google Shape;2729;p57"/>
            <p:cNvGrpSpPr/>
            <p:nvPr/>
          </p:nvGrpSpPr>
          <p:grpSpPr>
            <a:xfrm>
              <a:off x="3697513" y="2707266"/>
              <a:ext cx="59549" cy="79733"/>
              <a:chOff x="3586375" y="2281300"/>
              <a:chExt cx="125025" cy="175275"/>
            </a:xfrm>
          </p:grpSpPr>
          <p:sp>
            <p:nvSpPr>
              <p:cNvPr id="2730" name="Google Shape;2730;p5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2" name="Google Shape;2732;p57"/>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3" name="Google Shape;2733;p57"/>
            <p:cNvGrpSpPr/>
            <p:nvPr/>
          </p:nvGrpSpPr>
          <p:grpSpPr>
            <a:xfrm>
              <a:off x="4513224" y="3221724"/>
              <a:ext cx="274563" cy="280321"/>
              <a:chOff x="5298975" y="3412225"/>
              <a:chExt cx="576450" cy="616225"/>
            </a:xfrm>
          </p:grpSpPr>
          <p:sp>
            <p:nvSpPr>
              <p:cNvPr id="2734" name="Google Shape;2734;p5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35" name="Google Shape;2735;p5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6" name="Google Shape;2736;p57"/>
            <p:cNvGrpSpPr/>
            <p:nvPr/>
          </p:nvGrpSpPr>
          <p:grpSpPr>
            <a:xfrm>
              <a:off x="4824403" y="3421846"/>
              <a:ext cx="110132" cy="130647"/>
              <a:chOff x="5952300" y="3852150"/>
              <a:chExt cx="231225" cy="287200"/>
            </a:xfrm>
          </p:grpSpPr>
          <p:sp>
            <p:nvSpPr>
              <p:cNvPr id="2737" name="Google Shape;2737;p5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9" name="Google Shape;2739;p57"/>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7"/>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7"/>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7"/>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7"/>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7"/>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7"/>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7"/>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7" name="Google Shape;2747;p57"/>
            <p:cNvGrpSpPr/>
            <p:nvPr/>
          </p:nvGrpSpPr>
          <p:grpSpPr>
            <a:xfrm>
              <a:off x="4295710" y="3079670"/>
              <a:ext cx="14968" cy="27135"/>
              <a:chOff x="4842300" y="3099950"/>
              <a:chExt cx="31425" cy="59650"/>
            </a:xfrm>
          </p:grpSpPr>
          <p:sp>
            <p:nvSpPr>
              <p:cNvPr id="2748" name="Google Shape;2748;p5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2" name="Google Shape;2752;p57"/>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7"/>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7"/>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7"/>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7"/>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7"/>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7"/>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7"/>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60" name="Google Shape;2760;p57"/>
            <p:cNvGrpSpPr/>
            <p:nvPr/>
          </p:nvGrpSpPr>
          <p:grpSpPr>
            <a:xfrm>
              <a:off x="3831056" y="2816010"/>
              <a:ext cx="37378" cy="27612"/>
              <a:chOff x="3866750" y="2520350"/>
              <a:chExt cx="78475" cy="60700"/>
            </a:xfrm>
          </p:grpSpPr>
          <p:sp>
            <p:nvSpPr>
              <p:cNvPr id="2761" name="Google Shape;2761;p5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65" name="Google Shape;2765;p57"/>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7"/>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7"/>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7"/>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7"/>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7"/>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7"/>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7"/>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7"/>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7"/>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7"/>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7"/>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7"/>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7"/>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7"/>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7"/>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7"/>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782" name="Google Shape;2782;p57"/>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7"/>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7"/>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7"/>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7"/>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7"/>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7"/>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7"/>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7"/>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7"/>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7"/>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7"/>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794" name="Google Shape;2794;p57"/>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7"/>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7"/>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7"/>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7"/>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7"/>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7"/>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7"/>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7"/>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7"/>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7"/>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7"/>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7"/>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7" name="Google Shape;2807;p57"/>
            <p:cNvGrpSpPr/>
            <p:nvPr/>
          </p:nvGrpSpPr>
          <p:grpSpPr>
            <a:xfrm>
              <a:off x="3632736" y="3051591"/>
              <a:ext cx="63288" cy="45217"/>
              <a:chOff x="3450375" y="3038225"/>
              <a:chExt cx="132875" cy="99400"/>
            </a:xfrm>
          </p:grpSpPr>
          <p:sp>
            <p:nvSpPr>
              <p:cNvPr id="2808" name="Google Shape;2808;p5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0" name="Google Shape;2810;p57"/>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7"/>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7"/>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7"/>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7"/>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7"/>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7"/>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7"/>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7"/>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819" name="Google Shape;2819;p57"/>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7"/>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7"/>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7"/>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7"/>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7"/>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7"/>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7"/>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7"/>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7"/>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829" name="Google Shape;2829;p57"/>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7"/>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7"/>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7"/>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7"/>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7"/>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835" name="Google Shape;2835;p57"/>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7"/>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7"/>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7"/>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7"/>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7"/>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7"/>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7"/>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5" name="Google Shape;2845;p57"/>
          <p:cNvGrpSpPr/>
          <p:nvPr/>
        </p:nvGrpSpPr>
        <p:grpSpPr>
          <a:xfrm>
            <a:off x="719116" y="2869970"/>
            <a:ext cx="2622876" cy="1333540"/>
            <a:chOff x="238125" y="1038125"/>
            <a:chExt cx="7146800" cy="3633625"/>
          </a:xfrm>
        </p:grpSpPr>
        <p:sp>
          <p:nvSpPr>
            <p:cNvPr id="2846" name="Google Shape;2846;p5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8" name="Google Shape;4418;p57"/>
          <p:cNvGrpSpPr/>
          <p:nvPr/>
        </p:nvGrpSpPr>
        <p:grpSpPr>
          <a:xfrm>
            <a:off x="5834044" y="1012080"/>
            <a:ext cx="2590840" cy="1380235"/>
            <a:chOff x="233350" y="949250"/>
            <a:chExt cx="7137300" cy="3802300"/>
          </a:xfrm>
        </p:grpSpPr>
        <p:sp>
          <p:nvSpPr>
            <p:cNvPr id="4419" name="Google Shape;4419;p5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0" name="Google Shape;4470;p57"/>
          <p:cNvGrpSpPr/>
          <p:nvPr/>
        </p:nvGrpSpPr>
        <p:grpSpPr>
          <a:xfrm>
            <a:off x="7648473" y="3056853"/>
            <a:ext cx="104231" cy="320340"/>
            <a:chOff x="7564426" y="3224343"/>
            <a:chExt cx="119985" cy="368801"/>
          </a:xfrm>
        </p:grpSpPr>
        <p:sp>
          <p:nvSpPr>
            <p:cNvPr id="4471" name="Google Shape;4471;p5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3" name="Google Shape;4473;p57"/>
          <p:cNvGrpSpPr/>
          <p:nvPr/>
        </p:nvGrpSpPr>
        <p:grpSpPr>
          <a:xfrm>
            <a:off x="7347962" y="3050954"/>
            <a:ext cx="189489" cy="332132"/>
            <a:chOff x="8370831" y="3202002"/>
            <a:chExt cx="218129" cy="382376"/>
          </a:xfrm>
        </p:grpSpPr>
        <p:sp>
          <p:nvSpPr>
            <p:cNvPr id="4474" name="Google Shape;4474;p5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6" name="Google Shape;4476;p57"/>
          <p:cNvGrpSpPr/>
          <p:nvPr/>
        </p:nvGrpSpPr>
        <p:grpSpPr>
          <a:xfrm>
            <a:off x="8071351" y="3462086"/>
            <a:ext cx="309429" cy="267000"/>
            <a:chOff x="6742064" y="3750480"/>
            <a:chExt cx="399315" cy="344560"/>
          </a:xfrm>
        </p:grpSpPr>
        <p:sp>
          <p:nvSpPr>
            <p:cNvPr id="4477" name="Google Shape;4477;p5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9" name="Google Shape;4479;p57"/>
          <p:cNvGrpSpPr/>
          <p:nvPr/>
        </p:nvGrpSpPr>
        <p:grpSpPr>
          <a:xfrm>
            <a:off x="7610370" y="3813134"/>
            <a:ext cx="180437" cy="281608"/>
            <a:chOff x="7248525" y="3739696"/>
            <a:chExt cx="230531" cy="359790"/>
          </a:xfrm>
        </p:grpSpPr>
        <p:sp>
          <p:nvSpPr>
            <p:cNvPr id="4480" name="Google Shape;4480;p5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2" name="Google Shape;4482;p57"/>
          <p:cNvGrpSpPr/>
          <p:nvPr/>
        </p:nvGrpSpPr>
        <p:grpSpPr>
          <a:xfrm>
            <a:off x="7856289" y="3456358"/>
            <a:ext cx="162896" cy="278710"/>
            <a:chOff x="7601242" y="3729267"/>
            <a:chExt cx="222566" cy="380803"/>
          </a:xfrm>
        </p:grpSpPr>
        <p:sp>
          <p:nvSpPr>
            <p:cNvPr id="4483" name="Google Shape;4483;p5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5" name="Google Shape;4485;p57"/>
          <p:cNvSpPr/>
          <p:nvPr/>
        </p:nvSpPr>
        <p:spPr>
          <a:xfrm>
            <a:off x="7822315" y="3068715"/>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6" name="Google Shape;4486;p57"/>
          <p:cNvGrpSpPr/>
          <p:nvPr/>
        </p:nvGrpSpPr>
        <p:grpSpPr>
          <a:xfrm>
            <a:off x="7345935" y="3457498"/>
            <a:ext cx="193543" cy="275990"/>
            <a:chOff x="8304647" y="3738687"/>
            <a:chExt cx="225076" cy="320956"/>
          </a:xfrm>
        </p:grpSpPr>
        <p:sp>
          <p:nvSpPr>
            <p:cNvPr id="4487" name="Google Shape;4487;p57"/>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0" name="Google Shape;4490;p57"/>
          <p:cNvGrpSpPr/>
          <p:nvPr/>
        </p:nvGrpSpPr>
        <p:grpSpPr>
          <a:xfrm>
            <a:off x="7618427" y="3457498"/>
            <a:ext cx="178492" cy="275990"/>
            <a:chOff x="8615101" y="3738687"/>
            <a:chExt cx="207573" cy="320956"/>
          </a:xfrm>
        </p:grpSpPr>
        <p:sp>
          <p:nvSpPr>
            <p:cNvPr id="4491" name="Google Shape;4491;p57"/>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4" name="Google Shape;4494;p57"/>
          <p:cNvSpPr/>
          <p:nvPr/>
        </p:nvSpPr>
        <p:spPr>
          <a:xfrm>
            <a:off x="8114867" y="3047381"/>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5" name="Google Shape;4495;p57"/>
          <p:cNvGrpSpPr/>
          <p:nvPr/>
        </p:nvGrpSpPr>
        <p:grpSpPr>
          <a:xfrm>
            <a:off x="6013132" y="3578986"/>
            <a:ext cx="557671" cy="511283"/>
            <a:chOff x="6015419" y="3716859"/>
            <a:chExt cx="557671" cy="511283"/>
          </a:xfrm>
        </p:grpSpPr>
        <p:sp>
          <p:nvSpPr>
            <p:cNvPr id="4496" name="Google Shape;4496;p57"/>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7" name="Google Shape;4497;p57"/>
            <p:cNvGrpSpPr/>
            <p:nvPr/>
          </p:nvGrpSpPr>
          <p:grpSpPr>
            <a:xfrm>
              <a:off x="6036094" y="3716980"/>
              <a:ext cx="529860" cy="510468"/>
              <a:chOff x="6036094" y="3716980"/>
              <a:chExt cx="529860" cy="510468"/>
            </a:xfrm>
          </p:grpSpPr>
          <p:sp>
            <p:nvSpPr>
              <p:cNvPr id="4498" name="Google Shape;4498;p57"/>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7"/>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7"/>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7"/>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7"/>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7"/>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7"/>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7"/>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7"/>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7"/>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08" name="Google Shape;4508;p57"/>
          <p:cNvGrpSpPr/>
          <p:nvPr/>
        </p:nvGrpSpPr>
        <p:grpSpPr>
          <a:xfrm>
            <a:off x="6642017" y="2935755"/>
            <a:ext cx="576302" cy="511871"/>
            <a:chOff x="6644304" y="3073628"/>
            <a:chExt cx="576302" cy="511871"/>
          </a:xfrm>
        </p:grpSpPr>
        <p:sp>
          <p:nvSpPr>
            <p:cNvPr id="4509" name="Google Shape;4509;p5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10" name="Google Shape;4510;p57"/>
            <p:cNvGrpSpPr/>
            <p:nvPr/>
          </p:nvGrpSpPr>
          <p:grpSpPr>
            <a:xfrm>
              <a:off x="6712169" y="3085440"/>
              <a:ext cx="481622" cy="494913"/>
              <a:chOff x="6712169" y="3085440"/>
              <a:chExt cx="481622" cy="494913"/>
            </a:xfrm>
          </p:grpSpPr>
          <p:sp>
            <p:nvSpPr>
              <p:cNvPr id="4511" name="Google Shape;4511;p57"/>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7"/>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7"/>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7"/>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7"/>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16" name="Google Shape;4516;p57"/>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7"/>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7"/>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19" name="Google Shape;4519;p57"/>
          <p:cNvSpPr/>
          <p:nvPr/>
        </p:nvSpPr>
        <p:spPr>
          <a:xfrm>
            <a:off x="6986052" y="2952384"/>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0" name="Google Shape;4520;p57"/>
          <p:cNvGrpSpPr/>
          <p:nvPr/>
        </p:nvGrpSpPr>
        <p:grpSpPr>
          <a:xfrm>
            <a:off x="6649868" y="3578750"/>
            <a:ext cx="560631" cy="511352"/>
            <a:chOff x="6652154" y="3716623"/>
            <a:chExt cx="560631" cy="511352"/>
          </a:xfrm>
        </p:grpSpPr>
        <p:sp>
          <p:nvSpPr>
            <p:cNvPr id="4521" name="Google Shape;4521;p57"/>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2" name="Google Shape;4522;p57"/>
            <p:cNvGrpSpPr/>
            <p:nvPr/>
          </p:nvGrpSpPr>
          <p:grpSpPr>
            <a:xfrm>
              <a:off x="6669657" y="3716715"/>
              <a:ext cx="466779" cy="464290"/>
              <a:chOff x="6669657" y="3716715"/>
              <a:chExt cx="466779" cy="464290"/>
            </a:xfrm>
          </p:grpSpPr>
          <p:sp>
            <p:nvSpPr>
              <p:cNvPr id="4523" name="Google Shape;4523;p57"/>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7"/>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7"/>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7"/>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7"/>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7"/>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7"/>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7"/>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7"/>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7"/>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7"/>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7"/>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7"/>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36" name="Google Shape;4536;p57"/>
          <p:cNvGrpSpPr/>
          <p:nvPr/>
        </p:nvGrpSpPr>
        <p:grpSpPr>
          <a:xfrm>
            <a:off x="7843959" y="3860159"/>
            <a:ext cx="187557" cy="187557"/>
            <a:chOff x="8565775" y="671075"/>
            <a:chExt cx="441000" cy="441000"/>
          </a:xfrm>
        </p:grpSpPr>
        <p:sp>
          <p:nvSpPr>
            <p:cNvPr id="4537" name="Google Shape;4537;p57"/>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7"/>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9" name="Google Shape;4539;p57"/>
          <p:cNvSpPr/>
          <p:nvPr/>
        </p:nvSpPr>
        <p:spPr>
          <a:xfrm>
            <a:off x="8145173" y="3856079"/>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7"/>
          <p:cNvSpPr/>
          <p:nvPr/>
        </p:nvSpPr>
        <p:spPr>
          <a:xfrm flipH="1">
            <a:off x="7353412" y="3822535"/>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41" name="Google Shape;4541;p57"/>
          <p:cNvGrpSpPr/>
          <p:nvPr/>
        </p:nvGrpSpPr>
        <p:grpSpPr>
          <a:xfrm>
            <a:off x="5997814" y="2938377"/>
            <a:ext cx="587871" cy="512373"/>
            <a:chOff x="6000100" y="3076250"/>
            <a:chExt cx="587871" cy="512373"/>
          </a:xfrm>
        </p:grpSpPr>
        <p:sp>
          <p:nvSpPr>
            <p:cNvPr id="4542" name="Google Shape;4542;p57"/>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43" name="Google Shape;4543;p57"/>
            <p:cNvGrpSpPr/>
            <p:nvPr/>
          </p:nvGrpSpPr>
          <p:grpSpPr>
            <a:xfrm>
              <a:off x="6031360" y="3076713"/>
              <a:ext cx="539107" cy="480965"/>
              <a:chOff x="6031360" y="3076713"/>
              <a:chExt cx="539107" cy="480965"/>
            </a:xfrm>
          </p:grpSpPr>
          <p:sp>
            <p:nvSpPr>
              <p:cNvPr id="4544" name="Google Shape;4544;p57"/>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7"/>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7"/>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7"/>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7"/>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7"/>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7"/>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51" name="Google Shape;4551;p57"/>
          <p:cNvGrpSpPr/>
          <p:nvPr/>
        </p:nvGrpSpPr>
        <p:grpSpPr>
          <a:xfrm>
            <a:off x="3416805" y="919691"/>
            <a:ext cx="2310381" cy="1488888"/>
            <a:chOff x="229225" y="549050"/>
            <a:chExt cx="7161750" cy="4615275"/>
          </a:xfrm>
        </p:grpSpPr>
        <p:sp>
          <p:nvSpPr>
            <p:cNvPr id="4552" name="Google Shape;4552;p57"/>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7"/>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7"/>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7"/>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7"/>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7"/>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7"/>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7"/>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7"/>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7"/>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7"/>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7"/>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7"/>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7"/>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7"/>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7"/>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7"/>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7"/>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7"/>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7"/>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7"/>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7"/>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7"/>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7"/>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7"/>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7"/>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7"/>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7"/>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7"/>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7"/>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7"/>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7"/>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7"/>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7"/>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7"/>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7"/>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7"/>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7"/>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7"/>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7"/>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7"/>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7"/>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7"/>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7"/>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7"/>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7"/>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7"/>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7"/>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7"/>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7"/>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7"/>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7"/>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7"/>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7"/>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7"/>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7"/>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7"/>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7"/>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7"/>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7"/>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7"/>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7"/>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7"/>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7"/>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7"/>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7"/>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7"/>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7"/>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7"/>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7"/>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7"/>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7"/>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7"/>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7"/>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7"/>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7"/>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7"/>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7"/>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7"/>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7"/>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7"/>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7"/>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7"/>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7"/>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7"/>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7"/>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7"/>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7"/>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7"/>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7"/>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7"/>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7"/>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7"/>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7"/>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7"/>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7"/>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7"/>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7"/>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7"/>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7"/>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7"/>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7"/>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7"/>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7"/>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7"/>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7"/>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7"/>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7"/>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7"/>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7"/>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7"/>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7"/>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7"/>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7"/>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7"/>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7"/>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7"/>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9" name="Google Shape;4669;p57"/>
          <p:cNvGrpSpPr/>
          <p:nvPr/>
        </p:nvGrpSpPr>
        <p:grpSpPr>
          <a:xfrm>
            <a:off x="3514723" y="2849588"/>
            <a:ext cx="2310282" cy="1374222"/>
            <a:chOff x="238125" y="732525"/>
            <a:chExt cx="7130500" cy="4241425"/>
          </a:xfrm>
        </p:grpSpPr>
        <p:sp>
          <p:nvSpPr>
            <p:cNvPr id="4670" name="Google Shape;4670;p57"/>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7"/>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7"/>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7"/>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7"/>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7"/>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7"/>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7"/>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7"/>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7"/>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7"/>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7"/>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7"/>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7"/>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7"/>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7"/>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7"/>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7"/>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7"/>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7"/>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7"/>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7"/>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7"/>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7"/>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7"/>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7"/>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7"/>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7"/>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7"/>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7"/>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7"/>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7"/>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7"/>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7"/>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7"/>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7"/>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7"/>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7"/>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7"/>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7"/>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7"/>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7"/>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7"/>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7"/>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7"/>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7"/>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7"/>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7"/>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7"/>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7"/>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7"/>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7"/>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7"/>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7"/>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7"/>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7"/>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7"/>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7"/>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7"/>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7"/>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7"/>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7"/>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7"/>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7"/>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7"/>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7"/>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7"/>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7"/>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7"/>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7"/>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7"/>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7"/>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7"/>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7"/>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7"/>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7"/>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7"/>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7"/>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7"/>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7"/>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7"/>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7"/>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7"/>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7"/>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7"/>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7"/>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7"/>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7"/>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7"/>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7"/>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7"/>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7"/>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7"/>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7"/>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7"/>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7"/>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7"/>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7"/>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7"/>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7"/>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7"/>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7"/>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7"/>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7"/>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7"/>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7"/>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7"/>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7"/>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7"/>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7"/>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7"/>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7"/>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7"/>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7"/>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787"/>
        <p:cNvGrpSpPr/>
        <p:nvPr/>
      </p:nvGrpSpPr>
      <p:grpSpPr>
        <a:xfrm>
          <a:off x="0" y="0"/>
          <a:ext cx="0" cy="0"/>
          <a:chOff x="0" y="0"/>
          <a:chExt cx="0" cy="0"/>
        </a:xfrm>
      </p:grpSpPr>
      <p:grpSp>
        <p:nvGrpSpPr>
          <p:cNvPr id="4788" name="Google Shape;4788;p58"/>
          <p:cNvGrpSpPr/>
          <p:nvPr/>
        </p:nvGrpSpPr>
        <p:grpSpPr>
          <a:xfrm>
            <a:off x="725414" y="969763"/>
            <a:ext cx="2507799" cy="206239"/>
            <a:chOff x="106648" y="895722"/>
            <a:chExt cx="4481413" cy="374300"/>
          </a:xfrm>
        </p:grpSpPr>
        <p:grpSp>
          <p:nvGrpSpPr>
            <p:cNvPr id="4789" name="Google Shape;4789;p58"/>
            <p:cNvGrpSpPr/>
            <p:nvPr/>
          </p:nvGrpSpPr>
          <p:grpSpPr>
            <a:xfrm>
              <a:off x="2233276" y="895722"/>
              <a:ext cx="1082667" cy="223591"/>
              <a:chOff x="4808316" y="2800065"/>
              <a:chExt cx="1999386" cy="412910"/>
            </a:xfrm>
          </p:grpSpPr>
          <p:sp>
            <p:nvSpPr>
              <p:cNvPr id="4790" name="Google Shape;4790;p58"/>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1" name="Google Shape;4791;p58"/>
              <p:cNvGrpSpPr/>
              <p:nvPr/>
            </p:nvGrpSpPr>
            <p:grpSpPr>
              <a:xfrm>
                <a:off x="4808316" y="2800065"/>
                <a:ext cx="92400" cy="411825"/>
                <a:chOff x="845575" y="2563700"/>
                <a:chExt cx="92400" cy="411825"/>
              </a:xfrm>
            </p:grpSpPr>
            <p:cxnSp>
              <p:nvCxnSpPr>
                <p:cNvPr id="4792" name="Google Shape;4792;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93" name="Google Shape;4793;p5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94" name="Google Shape;4794;p58"/>
            <p:cNvGrpSpPr/>
            <p:nvPr/>
          </p:nvGrpSpPr>
          <p:grpSpPr>
            <a:xfrm>
              <a:off x="106648" y="895722"/>
              <a:ext cx="1088401" cy="223591"/>
              <a:chOff x="881025" y="2800065"/>
              <a:chExt cx="2009975" cy="412910"/>
            </a:xfrm>
          </p:grpSpPr>
          <p:sp>
            <p:nvSpPr>
              <p:cNvPr id="4795" name="Google Shape;4795;p58"/>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6" name="Google Shape;4796;p58"/>
              <p:cNvGrpSpPr/>
              <p:nvPr/>
            </p:nvGrpSpPr>
            <p:grpSpPr>
              <a:xfrm>
                <a:off x="881025" y="2800065"/>
                <a:ext cx="92400" cy="411825"/>
                <a:chOff x="845575" y="2563700"/>
                <a:chExt cx="92400" cy="411825"/>
              </a:xfrm>
            </p:grpSpPr>
            <p:cxnSp>
              <p:nvCxnSpPr>
                <p:cNvPr id="4797" name="Google Shape;4797;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98" name="Google Shape;4798;p5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99" name="Google Shape;4799;p58"/>
            <p:cNvGrpSpPr/>
            <p:nvPr/>
          </p:nvGrpSpPr>
          <p:grpSpPr>
            <a:xfrm>
              <a:off x="1172346" y="1047018"/>
              <a:ext cx="1083151" cy="223003"/>
              <a:chOff x="2849073" y="3079467"/>
              <a:chExt cx="2000279" cy="411825"/>
            </a:xfrm>
          </p:grpSpPr>
          <p:sp>
            <p:nvSpPr>
              <p:cNvPr id="4800" name="Google Shape;4800;p58"/>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1" name="Google Shape;4801;p58"/>
              <p:cNvGrpSpPr/>
              <p:nvPr/>
            </p:nvGrpSpPr>
            <p:grpSpPr>
              <a:xfrm rot="10800000">
                <a:off x="2849073" y="3079467"/>
                <a:ext cx="92400" cy="411825"/>
                <a:chOff x="2070100" y="2563700"/>
                <a:chExt cx="92400" cy="411825"/>
              </a:xfrm>
            </p:grpSpPr>
            <p:cxnSp>
              <p:nvCxnSpPr>
                <p:cNvPr id="4802" name="Google Shape;4802;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803" name="Google Shape;4803;p5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04" name="Google Shape;4804;p58"/>
            <p:cNvGrpSpPr/>
            <p:nvPr/>
          </p:nvGrpSpPr>
          <p:grpSpPr>
            <a:xfrm>
              <a:off x="3290132" y="1047018"/>
              <a:ext cx="1297929" cy="223003"/>
              <a:chOff x="6760035" y="3079467"/>
              <a:chExt cx="2396914" cy="411825"/>
            </a:xfrm>
          </p:grpSpPr>
          <p:sp>
            <p:nvSpPr>
              <p:cNvPr id="4805" name="Google Shape;4805;p58"/>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6" name="Google Shape;4806;p58"/>
              <p:cNvGrpSpPr/>
              <p:nvPr/>
            </p:nvGrpSpPr>
            <p:grpSpPr>
              <a:xfrm rot="10800000">
                <a:off x="6760035" y="3079467"/>
                <a:ext cx="92400" cy="411825"/>
                <a:chOff x="2070100" y="2563700"/>
                <a:chExt cx="92400" cy="411825"/>
              </a:xfrm>
            </p:grpSpPr>
            <p:cxnSp>
              <p:nvCxnSpPr>
                <p:cNvPr id="4807" name="Google Shape;4807;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808" name="Google Shape;4808;p5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809" name="Google Shape;4809;p58"/>
          <p:cNvGrpSpPr/>
          <p:nvPr/>
        </p:nvGrpSpPr>
        <p:grpSpPr>
          <a:xfrm>
            <a:off x="2143176" y="3369134"/>
            <a:ext cx="1086701" cy="799429"/>
            <a:chOff x="2183288" y="3555572"/>
            <a:chExt cx="1136241" cy="835873"/>
          </a:xfrm>
        </p:grpSpPr>
        <p:sp>
          <p:nvSpPr>
            <p:cNvPr id="4810" name="Google Shape;4810;p58"/>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1" name="Google Shape;4811;p58"/>
            <p:cNvGrpSpPr/>
            <p:nvPr/>
          </p:nvGrpSpPr>
          <p:grpSpPr>
            <a:xfrm>
              <a:off x="2205895" y="3637269"/>
              <a:ext cx="1089848" cy="724993"/>
              <a:chOff x="2205895" y="3637269"/>
              <a:chExt cx="1089848" cy="724993"/>
            </a:xfrm>
          </p:grpSpPr>
          <p:sp>
            <p:nvSpPr>
              <p:cNvPr id="4812" name="Google Shape;4812;p58"/>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8"/>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8"/>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8"/>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8"/>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8"/>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8" name="Google Shape;4818;p58"/>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19" name="Google Shape;4819;p58"/>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820" name="Google Shape;4820;p58"/>
            <p:cNvGrpSpPr/>
            <p:nvPr/>
          </p:nvGrpSpPr>
          <p:grpSpPr>
            <a:xfrm>
              <a:off x="3173850" y="3779426"/>
              <a:ext cx="145679" cy="70048"/>
              <a:chOff x="3173850" y="3779426"/>
              <a:chExt cx="145679" cy="70048"/>
            </a:xfrm>
          </p:grpSpPr>
          <p:cxnSp>
            <p:nvCxnSpPr>
              <p:cNvPr id="4821" name="Google Shape;4821;p58"/>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822" name="Google Shape;4822;p58"/>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3" name="Google Shape;4823;p58"/>
            <p:cNvGrpSpPr/>
            <p:nvPr/>
          </p:nvGrpSpPr>
          <p:grpSpPr>
            <a:xfrm>
              <a:off x="2183288" y="4139483"/>
              <a:ext cx="145133" cy="70048"/>
              <a:chOff x="2183288" y="4139483"/>
              <a:chExt cx="145133" cy="70048"/>
            </a:xfrm>
          </p:grpSpPr>
          <p:cxnSp>
            <p:nvCxnSpPr>
              <p:cNvPr id="4824" name="Google Shape;4824;p58"/>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825" name="Google Shape;4825;p58"/>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6" name="Google Shape;4826;p58"/>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27" name="Google Shape;4827;p58"/>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828" name="Google Shape;4828;p58"/>
            <p:cNvGrpSpPr/>
            <p:nvPr/>
          </p:nvGrpSpPr>
          <p:grpSpPr>
            <a:xfrm>
              <a:off x="2943836" y="4268886"/>
              <a:ext cx="60717" cy="122559"/>
              <a:chOff x="2943836" y="4268886"/>
              <a:chExt cx="60717" cy="122559"/>
            </a:xfrm>
          </p:grpSpPr>
          <p:sp>
            <p:nvSpPr>
              <p:cNvPr id="4829" name="Google Shape;4829;p58"/>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30" name="Google Shape;4830;p58"/>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831" name="Google Shape;4831;p58"/>
          <p:cNvGrpSpPr/>
          <p:nvPr/>
        </p:nvGrpSpPr>
        <p:grpSpPr>
          <a:xfrm>
            <a:off x="3406121" y="1290134"/>
            <a:ext cx="1675870" cy="758251"/>
            <a:chOff x="3530532" y="1496185"/>
            <a:chExt cx="1562000" cy="706730"/>
          </a:xfrm>
        </p:grpSpPr>
        <p:cxnSp>
          <p:nvCxnSpPr>
            <p:cNvPr id="4832" name="Google Shape;4832;p58"/>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833" name="Google Shape;4833;p58"/>
            <p:cNvGrpSpPr/>
            <p:nvPr/>
          </p:nvGrpSpPr>
          <p:grpSpPr>
            <a:xfrm>
              <a:off x="3530532" y="1496185"/>
              <a:ext cx="323430" cy="463587"/>
              <a:chOff x="3530532" y="1496185"/>
              <a:chExt cx="323430" cy="463587"/>
            </a:xfrm>
          </p:grpSpPr>
          <p:grpSp>
            <p:nvGrpSpPr>
              <p:cNvPr id="4834" name="Google Shape;4834;p58"/>
              <p:cNvGrpSpPr/>
              <p:nvPr/>
            </p:nvGrpSpPr>
            <p:grpSpPr>
              <a:xfrm>
                <a:off x="3567462" y="1496185"/>
                <a:ext cx="286500" cy="361376"/>
                <a:chOff x="3567462" y="1496185"/>
                <a:chExt cx="286500" cy="361376"/>
              </a:xfrm>
            </p:grpSpPr>
            <p:cxnSp>
              <p:nvCxnSpPr>
                <p:cNvPr id="4835" name="Google Shape;4835;p58"/>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836" name="Google Shape;4836;p58"/>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7" name="Google Shape;4837;p58"/>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 name="Google Shape;4838;p58"/>
            <p:cNvGrpSpPr/>
            <p:nvPr/>
          </p:nvGrpSpPr>
          <p:grpSpPr>
            <a:xfrm>
              <a:off x="3891569" y="1779209"/>
              <a:ext cx="323945" cy="423706"/>
              <a:chOff x="3891569" y="1779209"/>
              <a:chExt cx="323945" cy="423706"/>
            </a:xfrm>
          </p:grpSpPr>
          <p:grpSp>
            <p:nvGrpSpPr>
              <p:cNvPr id="4839" name="Google Shape;4839;p58"/>
              <p:cNvGrpSpPr/>
              <p:nvPr/>
            </p:nvGrpSpPr>
            <p:grpSpPr>
              <a:xfrm>
                <a:off x="3929014" y="1881638"/>
                <a:ext cx="286500" cy="321278"/>
                <a:chOff x="3929014" y="1881638"/>
                <a:chExt cx="286500" cy="321278"/>
              </a:xfrm>
            </p:grpSpPr>
            <p:cxnSp>
              <p:nvCxnSpPr>
                <p:cNvPr id="4840" name="Google Shape;4840;p58"/>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841" name="Google Shape;4841;p58"/>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2" name="Google Shape;4842;p58"/>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3" name="Google Shape;4843;p58"/>
            <p:cNvGrpSpPr/>
            <p:nvPr/>
          </p:nvGrpSpPr>
          <p:grpSpPr>
            <a:xfrm>
              <a:off x="4252606" y="1496185"/>
              <a:ext cx="324721" cy="463587"/>
              <a:chOff x="4252606" y="1496185"/>
              <a:chExt cx="324721" cy="463587"/>
            </a:xfrm>
          </p:grpSpPr>
          <p:grpSp>
            <p:nvGrpSpPr>
              <p:cNvPr id="4844" name="Google Shape;4844;p58"/>
              <p:cNvGrpSpPr/>
              <p:nvPr/>
            </p:nvGrpSpPr>
            <p:grpSpPr>
              <a:xfrm>
                <a:off x="4290828" y="1496185"/>
                <a:ext cx="286500" cy="361376"/>
                <a:chOff x="4290828" y="1496185"/>
                <a:chExt cx="286500" cy="361376"/>
              </a:xfrm>
            </p:grpSpPr>
            <p:cxnSp>
              <p:nvCxnSpPr>
                <p:cNvPr id="4845" name="Google Shape;4845;p58"/>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846" name="Google Shape;4846;p58"/>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7" name="Google Shape;4847;p58"/>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8" name="Google Shape;4848;p58"/>
            <p:cNvGrpSpPr/>
            <p:nvPr/>
          </p:nvGrpSpPr>
          <p:grpSpPr>
            <a:xfrm>
              <a:off x="4613643" y="1763716"/>
              <a:ext cx="325308" cy="439200"/>
              <a:chOff x="4613643" y="1763716"/>
              <a:chExt cx="325308" cy="439200"/>
            </a:xfrm>
          </p:grpSpPr>
          <p:grpSp>
            <p:nvGrpSpPr>
              <p:cNvPr id="4849" name="Google Shape;4849;p58"/>
              <p:cNvGrpSpPr/>
              <p:nvPr/>
            </p:nvGrpSpPr>
            <p:grpSpPr>
              <a:xfrm>
                <a:off x="4652451" y="1879538"/>
                <a:ext cx="286500" cy="323378"/>
                <a:chOff x="4652451" y="1879538"/>
                <a:chExt cx="286500" cy="323378"/>
              </a:xfrm>
            </p:grpSpPr>
            <p:cxnSp>
              <p:nvCxnSpPr>
                <p:cNvPr id="4850" name="Google Shape;4850;p58"/>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851" name="Google Shape;4851;p58"/>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2" name="Google Shape;4852;p58"/>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53" name="Google Shape;4853;p58"/>
          <p:cNvGrpSpPr/>
          <p:nvPr/>
        </p:nvGrpSpPr>
        <p:grpSpPr>
          <a:xfrm>
            <a:off x="3417981" y="2143759"/>
            <a:ext cx="1652173" cy="391517"/>
            <a:chOff x="3512551" y="2358270"/>
            <a:chExt cx="1597383" cy="378533"/>
          </a:xfrm>
        </p:grpSpPr>
        <p:cxnSp>
          <p:nvCxnSpPr>
            <p:cNvPr id="4854" name="Google Shape;4854;p58"/>
            <p:cNvCxnSpPr>
              <a:stCxn id="4855" idx="6"/>
              <a:endCxn id="4856"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857" name="Google Shape;4857;p58"/>
            <p:cNvGrpSpPr/>
            <p:nvPr/>
          </p:nvGrpSpPr>
          <p:grpSpPr>
            <a:xfrm>
              <a:off x="3512551" y="2358270"/>
              <a:ext cx="225647" cy="307714"/>
              <a:chOff x="2182679" y="2004714"/>
              <a:chExt cx="792300" cy="1080458"/>
            </a:xfrm>
          </p:grpSpPr>
          <p:cxnSp>
            <p:nvCxnSpPr>
              <p:cNvPr id="4858" name="Google Shape;4858;p58"/>
              <p:cNvCxnSpPr>
                <a:stCxn id="4859"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855" name="Google Shape;4855;p58"/>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8"/>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0" name="Google Shape;4860;p58"/>
            <p:cNvGrpSpPr/>
            <p:nvPr/>
          </p:nvGrpSpPr>
          <p:grpSpPr>
            <a:xfrm>
              <a:off x="3969644" y="2440153"/>
              <a:ext cx="225853" cy="296651"/>
              <a:chOff x="3775710" y="1729289"/>
              <a:chExt cx="136500" cy="179289"/>
            </a:xfrm>
          </p:grpSpPr>
          <p:cxnSp>
            <p:nvCxnSpPr>
              <p:cNvPr id="4861" name="Google Shape;4861;p58"/>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862" name="Google Shape;4862;p58"/>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8"/>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4" name="Google Shape;4864;p58"/>
            <p:cNvGrpSpPr/>
            <p:nvPr/>
          </p:nvGrpSpPr>
          <p:grpSpPr>
            <a:xfrm>
              <a:off x="4427051" y="2358270"/>
              <a:ext cx="225647" cy="307714"/>
              <a:chOff x="5393704" y="2004714"/>
              <a:chExt cx="792300" cy="1080458"/>
            </a:xfrm>
          </p:grpSpPr>
          <p:cxnSp>
            <p:nvCxnSpPr>
              <p:cNvPr id="4865" name="Google Shape;4865;p58"/>
              <p:cNvCxnSpPr>
                <a:stCxn id="4866"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867" name="Google Shape;4867;p58"/>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8"/>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8" name="Google Shape;4868;p58"/>
            <p:cNvGrpSpPr/>
            <p:nvPr/>
          </p:nvGrpSpPr>
          <p:grpSpPr>
            <a:xfrm>
              <a:off x="4884287" y="2440252"/>
              <a:ext cx="225647" cy="296532"/>
              <a:chOff x="6999166" y="2292572"/>
              <a:chExt cx="792300" cy="1041192"/>
            </a:xfrm>
          </p:grpSpPr>
          <p:cxnSp>
            <p:nvCxnSpPr>
              <p:cNvPr id="4869" name="Google Shape;4869;p58"/>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856" name="Google Shape;4856;p58"/>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8"/>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71" name="Google Shape;4871;p58"/>
          <p:cNvGrpSpPr/>
          <p:nvPr/>
        </p:nvGrpSpPr>
        <p:grpSpPr>
          <a:xfrm>
            <a:off x="6838789" y="979959"/>
            <a:ext cx="1581844" cy="732818"/>
            <a:chOff x="634175" y="2986275"/>
            <a:chExt cx="3147949" cy="1458344"/>
          </a:xfrm>
        </p:grpSpPr>
        <p:cxnSp>
          <p:nvCxnSpPr>
            <p:cNvPr id="4872" name="Google Shape;4872;p58"/>
            <p:cNvCxnSpPr>
              <a:stCxn id="4873" idx="4"/>
              <a:endCxn id="4874"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4875" name="Google Shape;4875;p58"/>
            <p:cNvCxnSpPr>
              <a:stCxn id="4874" idx="0"/>
              <a:endCxn id="4876"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877" name="Google Shape;4877;p58"/>
            <p:cNvCxnSpPr>
              <a:stCxn id="4876" idx="4"/>
              <a:endCxn id="4878"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879" name="Google Shape;4879;p58"/>
            <p:cNvCxnSpPr>
              <a:stCxn id="4878" idx="0"/>
              <a:endCxn id="4880"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4880" name="Google Shape;4880;p58"/>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876" name="Google Shape;4876;p58"/>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873" name="Google Shape;4873;p58"/>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878" name="Google Shape;4878;p58"/>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874" name="Google Shape;4874;p58"/>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4881" name="Google Shape;4881;p58"/>
          <p:cNvGrpSpPr/>
          <p:nvPr/>
        </p:nvGrpSpPr>
        <p:grpSpPr>
          <a:xfrm>
            <a:off x="3406504" y="2674269"/>
            <a:ext cx="1675128" cy="313674"/>
            <a:chOff x="998425" y="1182125"/>
            <a:chExt cx="1065400" cy="199500"/>
          </a:xfrm>
        </p:grpSpPr>
        <p:sp>
          <p:nvSpPr>
            <p:cNvPr id="4882" name="Google Shape;4882;p5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7" name="Google Shape;4887;p58"/>
          <p:cNvGrpSpPr/>
          <p:nvPr/>
        </p:nvGrpSpPr>
        <p:grpSpPr>
          <a:xfrm>
            <a:off x="3406503" y="3630235"/>
            <a:ext cx="1675129" cy="525345"/>
            <a:chOff x="5194708" y="3484366"/>
            <a:chExt cx="3148148" cy="987304"/>
          </a:xfrm>
        </p:grpSpPr>
        <p:grpSp>
          <p:nvGrpSpPr>
            <p:cNvPr id="4888" name="Google Shape;4888;p58"/>
            <p:cNvGrpSpPr/>
            <p:nvPr/>
          </p:nvGrpSpPr>
          <p:grpSpPr>
            <a:xfrm>
              <a:off x="7531521" y="3484366"/>
              <a:ext cx="811335" cy="987304"/>
              <a:chOff x="3379425" y="1617275"/>
              <a:chExt cx="1090650" cy="1327200"/>
            </a:xfrm>
          </p:grpSpPr>
          <p:sp>
            <p:nvSpPr>
              <p:cNvPr id="4889" name="Google Shape;4889;p5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2" name="Google Shape;4892;p58"/>
            <p:cNvGrpSpPr/>
            <p:nvPr/>
          </p:nvGrpSpPr>
          <p:grpSpPr>
            <a:xfrm>
              <a:off x="6752546" y="3484366"/>
              <a:ext cx="811428" cy="987304"/>
              <a:chOff x="2332275" y="1617275"/>
              <a:chExt cx="1090775" cy="1327200"/>
            </a:xfrm>
          </p:grpSpPr>
          <p:sp>
            <p:nvSpPr>
              <p:cNvPr id="4893" name="Google Shape;4893;p5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 name="Google Shape;4896;p58"/>
            <p:cNvGrpSpPr/>
            <p:nvPr/>
          </p:nvGrpSpPr>
          <p:grpSpPr>
            <a:xfrm>
              <a:off x="5973664" y="3484366"/>
              <a:ext cx="811335" cy="987304"/>
              <a:chOff x="1285250" y="1617275"/>
              <a:chExt cx="1090650" cy="1327200"/>
            </a:xfrm>
          </p:grpSpPr>
          <p:sp>
            <p:nvSpPr>
              <p:cNvPr id="4897" name="Google Shape;4897;p5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0" name="Google Shape;4900;p58"/>
            <p:cNvGrpSpPr/>
            <p:nvPr/>
          </p:nvGrpSpPr>
          <p:grpSpPr>
            <a:xfrm>
              <a:off x="5194708" y="3484366"/>
              <a:ext cx="811409" cy="987304"/>
              <a:chOff x="238125" y="1617275"/>
              <a:chExt cx="1090750" cy="1327200"/>
            </a:xfrm>
          </p:grpSpPr>
          <p:sp>
            <p:nvSpPr>
              <p:cNvPr id="4901" name="Google Shape;4901;p5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04" name="Google Shape;4904;p58"/>
          <p:cNvGrpSpPr/>
          <p:nvPr/>
        </p:nvGrpSpPr>
        <p:grpSpPr>
          <a:xfrm>
            <a:off x="6840188" y="2276124"/>
            <a:ext cx="1579046" cy="522230"/>
            <a:chOff x="6853641" y="2534077"/>
            <a:chExt cx="1515545" cy="501229"/>
          </a:xfrm>
        </p:grpSpPr>
        <p:grpSp>
          <p:nvGrpSpPr>
            <p:cNvPr id="4905" name="Google Shape;4905;p58"/>
            <p:cNvGrpSpPr/>
            <p:nvPr/>
          </p:nvGrpSpPr>
          <p:grpSpPr>
            <a:xfrm>
              <a:off x="6853641" y="2618923"/>
              <a:ext cx="1515545" cy="324556"/>
              <a:chOff x="6853641" y="2618923"/>
              <a:chExt cx="1515545" cy="324556"/>
            </a:xfrm>
          </p:grpSpPr>
          <p:sp>
            <p:nvSpPr>
              <p:cNvPr id="4906" name="Google Shape;4906;p58"/>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8"/>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8"/>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8"/>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8"/>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11" name="Google Shape;4911;p58"/>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8"/>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8"/>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8"/>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8"/>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 name="Google Shape;4916;p58"/>
          <p:cNvGrpSpPr/>
          <p:nvPr/>
        </p:nvGrpSpPr>
        <p:grpSpPr>
          <a:xfrm>
            <a:off x="3435080" y="3151165"/>
            <a:ext cx="1617976" cy="346616"/>
            <a:chOff x="1808063" y="4294338"/>
            <a:chExt cx="3370782" cy="721817"/>
          </a:xfrm>
        </p:grpSpPr>
        <p:sp>
          <p:nvSpPr>
            <p:cNvPr id="4917" name="Google Shape;4917;p5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7" name="Google Shape;4927;p58"/>
          <p:cNvGrpSpPr/>
          <p:nvPr/>
        </p:nvGrpSpPr>
        <p:grpSpPr>
          <a:xfrm>
            <a:off x="5261076" y="3817915"/>
            <a:ext cx="1417067" cy="350605"/>
            <a:chOff x="4234950" y="2101012"/>
            <a:chExt cx="4219974" cy="1044090"/>
          </a:xfrm>
        </p:grpSpPr>
        <p:sp>
          <p:nvSpPr>
            <p:cNvPr id="4928" name="Google Shape;4928;p58"/>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8"/>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8"/>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8"/>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8"/>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8"/>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8"/>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8"/>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8"/>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8"/>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8"/>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8"/>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8"/>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8"/>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8"/>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8"/>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4" name="Google Shape;4944;p58"/>
          <p:cNvGrpSpPr/>
          <p:nvPr/>
        </p:nvGrpSpPr>
        <p:grpSpPr>
          <a:xfrm>
            <a:off x="6836548" y="1808672"/>
            <a:ext cx="1586327" cy="371557"/>
            <a:chOff x="1247650" y="2075423"/>
            <a:chExt cx="6648477" cy="1557238"/>
          </a:xfrm>
        </p:grpSpPr>
        <p:sp>
          <p:nvSpPr>
            <p:cNvPr id="4945" name="Google Shape;4945;p5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1" name="Google Shape;4951;p58"/>
          <p:cNvGrpSpPr/>
          <p:nvPr/>
        </p:nvGrpSpPr>
        <p:grpSpPr>
          <a:xfrm>
            <a:off x="5267818" y="961862"/>
            <a:ext cx="1415601" cy="1648533"/>
            <a:chOff x="1839112" y="2209163"/>
            <a:chExt cx="1918159" cy="2233784"/>
          </a:xfrm>
        </p:grpSpPr>
        <p:sp>
          <p:nvSpPr>
            <p:cNvPr id="4952" name="Google Shape;4952;p58"/>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8"/>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8"/>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55" name="Google Shape;4955;p58"/>
            <p:cNvCxnSpPr>
              <a:stCxn id="4952" idx="6"/>
              <a:endCxn id="4953"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956" name="Google Shape;4956;p58"/>
            <p:cNvCxnSpPr>
              <a:stCxn id="4953" idx="4"/>
              <a:endCxn id="4957"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958" name="Google Shape;4958;p58"/>
            <p:cNvCxnSpPr>
              <a:stCxn id="4957" idx="6"/>
              <a:endCxn id="4954"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959" name="Google Shape;4959;p58"/>
            <p:cNvCxnSpPr>
              <a:stCxn id="4954" idx="4"/>
              <a:endCxn id="4960"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957" name="Google Shape;4957;p58"/>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8"/>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8"/>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62" name="Google Shape;4962;p58"/>
            <p:cNvCxnSpPr>
              <a:endCxn id="4961"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963" name="Google Shape;4963;p58"/>
          <p:cNvGrpSpPr/>
          <p:nvPr/>
        </p:nvGrpSpPr>
        <p:grpSpPr>
          <a:xfrm>
            <a:off x="3425084" y="979946"/>
            <a:ext cx="1637968" cy="154942"/>
            <a:chOff x="238125" y="2506075"/>
            <a:chExt cx="7115411" cy="673075"/>
          </a:xfrm>
        </p:grpSpPr>
        <p:sp>
          <p:nvSpPr>
            <p:cNvPr id="4964" name="Google Shape;4964;p5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9" name="Google Shape;4969;p58"/>
          <p:cNvGrpSpPr/>
          <p:nvPr/>
        </p:nvGrpSpPr>
        <p:grpSpPr>
          <a:xfrm>
            <a:off x="1965820" y="1294664"/>
            <a:ext cx="1262932" cy="785408"/>
            <a:chOff x="548861" y="389676"/>
            <a:chExt cx="3843371" cy="2390163"/>
          </a:xfrm>
        </p:grpSpPr>
        <p:cxnSp>
          <p:nvCxnSpPr>
            <p:cNvPr id="4970" name="Google Shape;4970;p58"/>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971" name="Google Shape;4971;p58"/>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972" name="Google Shape;4972;p58"/>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973" name="Google Shape;4973;p58"/>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974" name="Google Shape;4974;p58"/>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975" name="Google Shape;4975;p58"/>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76" name="Google Shape;4976;p58"/>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977" name="Google Shape;4977;p58"/>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8"/>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8"/>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8"/>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8"/>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8"/>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 name="Google Shape;4983;p58"/>
          <p:cNvGrpSpPr/>
          <p:nvPr/>
        </p:nvGrpSpPr>
        <p:grpSpPr>
          <a:xfrm>
            <a:off x="753952" y="2401541"/>
            <a:ext cx="1412054" cy="633562"/>
            <a:chOff x="1187400" y="2529299"/>
            <a:chExt cx="6769193" cy="2241903"/>
          </a:xfrm>
        </p:grpSpPr>
        <p:sp>
          <p:nvSpPr>
            <p:cNvPr id="4984" name="Google Shape;4984;p58"/>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4985" name="Google Shape;4985;p58"/>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986" name="Google Shape;4986;p58"/>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987" name="Google Shape;4987;p58"/>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988" name="Google Shape;4988;p58"/>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989" name="Google Shape;4989;p58"/>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990" name="Google Shape;4990;p58"/>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4991" name="Google Shape;4991;p58"/>
            <p:cNvCxnSpPr>
              <a:stCxn id="4984" idx="2"/>
              <a:endCxn id="4985"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992" name="Google Shape;4992;p58"/>
            <p:cNvCxnSpPr>
              <a:stCxn id="4986" idx="0"/>
              <a:endCxn id="4984"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993" name="Google Shape;4993;p58"/>
            <p:cNvCxnSpPr>
              <a:stCxn id="4986" idx="2"/>
              <a:endCxn id="4988"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994" name="Google Shape;4994;p58"/>
            <p:cNvCxnSpPr>
              <a:stCxn id="4987" idx="0"/>
              <a:endCxn id="4986"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995" name="Google Shape;4995;p58"/>
            <p:cNvCxnSpPr>
              <a:stCxn id="4985" idx="2"/>
              <a:endCxn id="4990"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996" name="Google Shape;4996;p58"/>
            <p:cNvCxnSpPr>
              <a:stCxn id="4989" idx="0"/>
              <a:endCxn id="4985"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4997" name="Google Shape;4997;p58"/>
          <p:cNvGrpSpPr/>
          <p:nvPr/>
        </p:nvGrpSpPr>
        <p:grpSpPr>
          <a:xfrm>
            <a:off x="6840198" y="2894250"/>
            <a:ext cx="1579035" cy="540873"/>
            <a:chOff x="6895650" y="3126697"/>
            <a:chExt cx="1436662" cy="492105"/>
          </a:xfrm>
        </p:grpSpPr>
        <p:sp>
          <p:nvSpPr>
            <p:cNvPr id="4998" name="Google Shape;4998;p58"/>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8"/>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8"/>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8"/>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8"/>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3" name="Google Shape;5003;p58"/>
            <p:cNvGrpSpPr/>
            <p:nvPr/>
          </p:nvGrpSpPr>
          <p:grpSpPr>
            <a:xfrm>
              <a:off x="6995957" y="3335810"/>
              <a:ext cx="1230393" cy="71754"/>
              <a:chOff x="6995957" y="3287964"/>
              <a:chExt cx="1230393" cy="71754"/>
            </a:xfrm>
          </p:grpSpPr>
          <p:sp>
            <p:nvSpPr>
              <p:cNvPr id="5004" name="Google Shape;5004;p58"/>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8"/>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8"/>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8"/>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8"/>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09" name="Google Shape;5009;p58"/>
          <p:cNvGrpSpPr/>
          <p:nvPr/>
        </p:nvGrpSpPr>
        <p:grpSpPr>
          <a:xfrm>
            <a:off x="6838780" y="3531013"/>
            <a:ext cx="1581862" cy="650625"/>
            <a:chOff x="6777990" y="3710194"/>
            <a:chExt cx="1646915" cy="677382"/>
          </a:xfrm>
        </p:grpSpPr>
        <p:grpSp>
          <p:nvGrpSpPr>
            <p:cNvPr id="5010" name="Google Shape;5010;p58"/>
            <p:cNvGrpSpPr/>
            <p:nvPr/>
          </p:nvGrpSpPr>
          <p:grpSpPr>
            <a:xfrm>
              <a:off x="6777990" y="3874492"/>
              <a:ext cx="411129" cy="513083"/>
              <a:chOff x="6777990" y="3874492"/>
              <a:chExt cx="411129" cy="513083"/>
            </a:xfrm>
          </p:grpSpPr>
          <p:cxnSp>
            <p:nvCxnSpPr>
              <p:cNvPr id="5011" name="Google Shape;5011;p58"/>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012" name="Google Shape;5012;p58"/>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3" name="Google Shape;5013;p58"/>
            <p:cNvGrpSpPr/>
            <p:nvPr/>
          </p:nvGrpSpPr>
          <p:grpSpPr>
            <a:xfrm>
              <a:off x="7188425" y="3710194"/>
              <a:ext cx="411123" cy="520535"/>
              <a:chOff x="7188425" y="3710194"/>
              <a:chExt cx="411123" cy="520535"/>
            </a:xfrm>
          </p:grpSpPr>
          <p:cxnSp>
            <p:nvCxnSpPr>
              <p:cNvPr id="5014" name="Google Shape;5014;p58"/>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015" name="Google Shape;5015;p58"/>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6" name="Google Shape;5016;p58"/>
            <p:cNvGrpSpPr/>
            <p:nvPr/>
          </p:nvGrpSpPr>
          <p:grpSpPr>
            <a:xfrm>
              <a:off x="7603341" y="3874492"/>
              <a:ext cx="411474" cy="513083"/>
              <a:chOff x="7603341" y="3874492"/>
              <a:chExt cx="411474" cy="513083"/>
            </a:xfrm>
          </p:grpSpPr>
          <p:cxnSp>
            <p:nvCxnSpPr>
              <p:cNvPr id="5017" name="Google Shape;5017;p58"/>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018" name="Google Shape;5018;p58"/>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9" name="Google Shape;5019;p58"/>
            <p:cNvGrpSpPr/>
            <p:nvPr/>
          </p:nvGrpSpPr>
          <p:grpSpPr>
            <a:xfrm>
              <a:off x="8013776" y="3722847"/>
              <a:ext cx="411129" cy="507881"/>
              <a:chOff x="8013776" y="3722847"/>
              <a:chExt cx="411129" cy="507881"/>
            </a:xfrm>
          </p:grpSpPr>
          <p:cxnSp>
            <p:nvCxnSpPr>
              <p:cNvPr id="5020" name="Google Shape;5020;p58"/>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021" name="Google Shape;5021;p58"/>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22" name="Google Shape;5022;p58"/>
          <p:cNvGrpSpPr/>
          <p:nvPr/>
        </p:nvGrpSpPr>
        <p:grpSpPr>
          <a:xfrm>
            <a:off x="5258295" y="2703853"/>
            <a:ext cx="1421889" cy="1020603"/>
            <a:chOff x="5190863" y="2824811"/>
            <a:chExt cx="1544860" cy="1108869"/>
          </a:xfrm>
        </p:grpSpPr>
        <p:grpSp>
          <p:nvGrpSpPr>
            <p:cNvPr id="5023" name="Google Shape;5023;p58"/>
            <p:cNvGrpSpPr/>
            <p:nvPr/>
          </p:nvGrpSpPr>
          <p:grpSpPr>
            <a:xfrm>
              <a:off x="5938695" y="3176919"/>
              <a:ext cx="685761" cy="404739"/>
              <a:chOff x="5938695" y="3176919"/>
              <a:chExt cx="685761" cy="404739"/>
            </a:xfrm>
          </p:grpSpPr>
          <p:grpSp>
            <p:nvGrpSpPr>
              <p:cNvPr id="5024" name="Google Shape;5024;p58"/>
              <p:cNvGrpSpPr/>
              <p:nvPr/>
            </p:nvGrpSpPr>
            <p:grpSpPr>
              <a:xfrm>
                <a:off x="5938695" y="3176919"/>
                <a:ext cx="685761" cy="404739"/>
                <a:chOff x="5938695" y="3176919"/>
                <a:chExt cx="685761" cy="404739"/>
              </a:xfrm>
            </p:grpSpPr>
            <p:sp>
              <p:nvSpPr>
                <p:cNvPr id="5025" name="Google Shape;5025;p58"/>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8"/>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7" name="Google Shape;5027;p58"/>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8" name="Google Shape;5028;p58"/>
            <p:cNvGrpSpPr/>
            <p:nvPr/>
          </p:nvGrpSpPr>
          <p:grpSpPr>
            <a:xfrm>
              <a:off x="5305233" y="3176835"/>
              <a:ext cx="685971" cy="404655"/>
              <a:chOff x="5305233" y="3176835"/>
              <a:chExt cx="685971" cy="404655"/>
            </a:xfrm>
          </p:grpSpPr>
          <p:grpSp>
            <p:nvGrpSpPr>
              <p:cNvPr id="5029" name="Google Shape;5029;p58"/>
              <p:cNvGrpSpPr/>
              <p:nvPr/>
            </p:nvGrpSpPr>
            <p:grpSpPr>
              <a:xfrm>
                <a:off x="5305233" y="3176835"/>
                <a:ext cx="685971" cy="404655"/>
                <a:chOff x="5305233" y="3176835"/>
                <a:chExt cx="685971" cy="404655"/>
              </a:xfrm>
            </p:grpSpPr>
            <p:sp>
              <p:nvSpPr>
                <p:cNvPr id="5030" name="Google Shape;5030;p58"/>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8"/>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32" name="Google Shape;5032;p58"/>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33" name="Google Shape;5033;p58"/>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4" name="Google Shape;5034;p58"/>
            <p:cNvGrpSpPr/>
            <p:nvPr/>
          </p:nvGrpSpPr>
          <p:grpSpPr>
            <a:xfrm>
              <a:off x="5657361" y="2824811"/>
              <a:ext cx="1078361" cy="404655"/>
              <a:chOff x="5657361" y="2824811"/>
              <a:chExt cx="1078361" cy="404655"/>
            </a:xfrm>
          </p:grpSpPr>
          <p:grpSp>
            <p:nvGrpSpPr>
              <p:cNvPr id="5035" name="Google Shape;5035;p58"/>
              <p:cNvGrpSpPr/>
              <p:nvPr/>
            </p:nvGrpSpPr>
            <p:grpSpPr>
              <a:xfrm>
                <a:off x="5657361" y="2824811"/>
                <a:ext cx="1078361" cy="404655"/>
                <a:chOff x="5657361" y="2824811"/>
                <a:chExt cx="1078361" cy="404655"/>
              </a:xfrm>
            </p:grpSpPr>
            <p:grpSp>
              <p:nvGrpSpPr>
                <p:cNvPr id="5036" name="Google Shape;5036;p58"/>
                <p:cNvGrpSpPr/>
                <p:nvPr/>
              </p:nvGrpSpPr>
              <p:grpSpPr>
                <a:xfrm>
                  <a:off x="5938485" y="2824811"/>
                  <a:ext cx="797237" cy="404655"/>
                  <a:chOff x="5938485" y="2824811"/>
                  <a:chExt cx="797237" cy="404655"/>
                </a:xfrm>
              </p:grpSpPr>
              <p:sp>
                <p:nvSpPr>
                  <p:cNvPr id="5037" name="Google Shape;5037;p58"/>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8"/>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39" name="Google Shape;5039;p58"/>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40" name="Google Shape;5040;p58"/>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1" name="Google Shape;5041;p58"/>
            <p:cNvGrpSpPr/>
            <p:nvPr/>
          </p:nvGrpSpPr>
          <p:grpSpPr>
            <a:xfrm>
              <a:off x="5190863" y="3528942"/>
              <a:ext cx="1078026" cy="404739"/>
              <a:chOff x="5190863" y="3528942"/>
              <a:chExt cx="1078026" cy="404739"/>
            </a:xfrm>
          </p:grpSpPr>
          <p:sp>
            <p:nvSpPr>
              <p:cNvPr id="5042" name="Google Shape;5042;p58"/>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43" name="Google Shape;5043;p58"/>
              <p:cNvGrpSpPr/>
              <p:nvPr/>
            </p:nvGrpSpPr>
            <p:grpSpPr>
              <a:xfrm>
                <a:off x="5190863" y="3528942"/>
                <a:ext cx="1078026" cy="404739"/>
                <a:chOff x="5190863" y="3528942"/>
                <a:chExt cx="1078026" cy="404739"/>
              </a:xfrm>
            </p:grpSpPr>
            <p:sp>
              <p:nvSpPr>
                <p:cNvPr id="5044" name="Google Shape;5044;p58"/>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8"/>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046" name="Google Shape;5046;p58"/>
          <p:cNvGrpSpPr/>
          <p:nvPr/>
        </p:nvGrpSpPr>
        <p:grpSpPr>
          <a:xfrm>
            <a:off x="724302" y="1268321"/>
            <a:ext cx="1086719" cy="879487"/>
            <a:chOff x="803162" y="1474292"/>
            <a:chExt cx="1086719" cy="879487"/>
          </a:xfrm>
        </p:grpSpPr>
        <p:grpSp>
          <p:nvGrpSpPr>
            <p:cNvPr id="5047" name="Google Shape;5047;p58"/>
            <p:cNvGrpSpPr/>
            <p:nvPr/>
          </p:nvGrpSpPr>
          <p:grpSpPr>
            <a:xfrm>
              <a:off x="803162" y="1625948"/>
              <a:ext cx="445856" cy="576579"/>
              <a:chOff x="803162" y="1625948"/>
              <a:chExt cx="445856" cy="576579"/>
            </a:xfrm>
          </p:grpSpPr>
          <p:sp>
            <p:nvSpPr>
              <p:cNvPr id="5048" name="Google Shape;5048;p58"/>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49" name="Google Shape;5049;p58"/>
              <p:cNvGrpSpPr/>
              <p:nvPr/>
            </p:nvGrpSpPr>
            <p:grpSpPr>
              <a:xfrm>
                <a:off x="1056023" y="1625948"/>
                <a:ext cx="192995" cy="576579"/>
                <a:chOff x="1056023" y="1625948"/>
                <a:chExt cx="192995" cy="576579"/>
              </a:xfrm>
            </p:grpSpPr>
            <p:sp>
              <p:nvSpPr>
                <p:cNvPr id="5050" name="Google Shape;5050;p58"/>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8"/>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8"/>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8"/>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8"/>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55" name="Google Shape;5055;p58"/>
            <p:cNvGrpSpPr/>
            <p:nvPr/>
          </p:nvGrpSpPr>
          <p:grpSpPr>
            <a:xfrm>
              <a:off x="1371406" y="1474292"/>
              <a:ext cx="518475" cy="879487"/>
              <a:chOff x="1398231" y="1474292"/>
              <a:chExt cx="518475" cy="879487"/>
            </a:xfrm>
          </p:grpSpPr>
          <p:grpSp>
            <p:nvGrpSpPr>
              <p:cNvPr id="5056" name="Google Shape;5056;p58"/>
              <p:cNvGrpSpPr/>
              <p:nvPr/>
            </p:nvGrpSpPr>
            <p:grpSpPr>
              <a:xfrm>
                <a:off x="1398231" y="1474292"/>
                <a:ext cx="518475" cy="341643"/>
                <a:chOff x="1398231" y="1474292"/>
                <a:chExt cx="518475" cy="341643"/>
              </a:xfrm>
            </p:grpSpPr>
            <p:sp>
              <p:nvSpPr>
                <p:cNvPr id="5057" name="Google Shape;5057;p58"/>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58" name="Google Shape;5058;p58"/>
                <p:cNvGrpSpPr/>
                <p:nvPr/>
              </p:nvGrpSpPr>
              <p:grpSpPr>
                <a:xfrm>
                  <a:off x="1616453" y="1474292"/>
                  <a:ext cx="300253" cy="341643"/>
                  <a:chOff x="1616453" y="1475379"/>
                  <a:chExt cx="300253" cy="341643"/>
                </a:xfrm>
              </p:grpSpPr>
              <p:sp>
                <p:nvSpPr>
                  <p:cNvPr id="5059" name="Google Shape;5059;p58"/>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8"/>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8"/>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8"/>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8"/>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8"/>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8"/>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6" name="Google Shape;5066;p58"/>
                  <p:cNvGrpSpPr/>
                  <p:nvPr/>
                </p:nvGrpSpPr>
                <p:grpSpPr>
                  <a:xfrm>
                    <a:off x="1839639" y="1475379"/>
                    <a:ext cx="77067" cy="341643"/>
                    <a:chOff x="1839639" y="1475379"/>
                    <a:chExt cx="77067" cy="341643"/>
                  </a:xfrm>
                </p:grpSpPr>
                <p:sp>
                  <p:nvSpPr>
                    <p:cNvPr id="5067" name="Google Shape;5067;p58"/>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8"/>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069" name="Google Shape;5069;p58"/>
              <p:cNvGrpSpPr/>
              <p:nvPr/>
            </p:nvGrpSpPr>
            <p:grpSpPr>
              <a:xfrm>
                <a:off x="1398451" y="2012951"/>
                <a:ext cx="518255" cy="340828"/>
                <a:chOff x="1398451" y="2012951"/>
                <a:chExt cx="518255" cy="340828"/>
              </a:xfrm>
            </p:grpSpPr>
            <p:sp>
              <p:nvSpPr>
                <p:cNvPr id="5070" name="Google Shape;5070;p58"/>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1" name="Google Shape;5071;p58"/>
                <p:cNvGrpSpPr/>
                <p:nvPr/>
              </p:nvGrpSpPr>
              <p:grpSpPr>
                <a:xfrm>
                  <a:off x="1616453" y="2012951"/>
                  <a:ext cx="300253" cy="340828"/>
                  <a:chOff x="1616453" y="2013538"/>
                  <a:chExt cx="300253" cy="340828"/>
                </a:xfrm>
              </p:grpSpPr>
              <p:sp>
                <p:nvSpPr>
                  <p:cNvPr id="5072" name="Google Shape;5072;p58"/>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8"/>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8"/>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8"/>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8"/>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8"/>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8"/>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9" name="Google Shape;5079;p58"/>
                  <p:cNvGrpSpPr/>
                  <p:nvPr/>
                </p:nvGrpSpPr>
                <p:grpSpPr>
                  <a:xfrm>
                    <a:off x="1839639" y="2013538"/>
                    <a:ext cx="77067" cy="340828"/>
                    <a:chOff x="1839639" y="2013538"/>
                    <a:chExt cx="77067" cy="340828"/>
                  </a:xfrm>
                </p:grpSpPr>
                <p:sp>
                  <p:nvSpPr>
                    <p:cNvPr id="5080" name="Google Shape;5080;p58"/>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8"/>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082" name="Google Shape;5082;p58"/>
          <p:cNvGrpSpPr/>
          <p:nvPr/>
        </p:nvGrpSpPr>
        <p:grpSpPr>
          <a:xfrm>
            <a:off x="721126" y="3399508"/>
            <a:ext cx="1368681" cy="682918"/>
            <a:chOff x="724986" y="3605478"/>
            <a:chExt cx="1368681" cy="682918"/>
          </a:xfrm>
        </p:grpSpPr>
        <p:grpSp>
          <p:nvGrpSpPr>
            <p:cNvPr id="5083" name="Google Shape;5083;p58"/>
            <p:cNvGrpSpPr/>
            <p:nvPr/>
          </p:nvGrpSpPr>
          <p:grpSpPr>
            <a:xfrm>
              <a:off x="1289102" y="3823629"/>
              <a:ext cx="240442" cy="250435"/>
              <a:chOff x="-165066" y="3843615"/>
              <a:chExt cx="221259" cy="230455"/>
            </a:xfrm>
          </p:grpSpPr>
          <p:sp>
            <p:nvSpPr>
              <p:cNvPr id="5084" name="Google Shape;5084;p58"/>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8"/>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8"/>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8"/>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8"/>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8"/>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8"/>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8"/>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8"/>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8"/>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8"/>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8"/>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8"/>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8"/>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8"/>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8"/>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8"/>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8"/>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8"/>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8"/>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4" name="Google Shape;5104;p58"/>
            <p:cNvGrpSpPr/>
            <p:nvPr/>
          </p:nvGrpSpPr>
          <p:grpSpPr>
            <a:xfrm>
              <a:off x="724986" y="3605478"/>
              <a:ext cx="1368681" cy="682918"/>
              <a:chOff x="724986" y="3605478"/>
              <a:chExt cx="1368681" cy="682918"/>
            </a:xfrm>
          </p:grpSpPr>
          <p:grpSp>
            <p:nvGrpSpPr>
              <p:cNvPr id="5105" name="Google Shape;5105;p58"/>
              <p:cNvGrpSpPr/>
              <p:nvPr/>
            </p:nvGrpSpPr>
            <p:grpSpPr>
              <a:xfrm>
                <a:off x="1498221" y="4047614"/>
                <a:ext cx="529172" cy="240783"/>
                <a:chOff x="1498221" y="4047614"/>
                <a:chExt cx="529172" cy="240783"/>
              </a:xfrm>
            </p:grpSpPr>
            <p:grpSp>
              <p:nvGrpSpPr>
                <p:cNvPr id="5106" name="Google Shape;5106;p58"/>
                <p:cNvGrpSpPr/>
                <p:nvPr/>
              </p:nvGrpSpPr>
              <p:grpSpPr>
                <a:xfrm>
                  <a:off x="1826655" y="4224370"/>
                  <a:ext cx="200738" cy="25631"/>
                  <a:chOff x="1826655" y="4224370"/>
                  <a:chExt cx="200738" cy="25631"/>
                </a:xfrm>
              </p:grpSpPr>
              <p:sp>
                <p:nvSpPr>
                  <p:cNvPr id="5107" name="Google Shape;5107;p58"/>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8"/>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9" name="Google Shape;5109;p58"/>
                <p:cNvGrpSpPr/>
                <p:nvPr/>
              </p:nvGrpSpPr>
              <p:grpSpPr>
                <a:xfrm>
                  <a:off x="1498221" y="4047614"/>
                  <a:ext cx="328444" cy="240783"/>
                  <a:chOff x="1498221" y="4047614"/>
                  <a:chExt cx="328444" cy="240783"/>
                </a:xfrm>
              </p:grpSpPr>
              <p:sp>
                <p:nvSpPr>
                  <p:cNvPr id="5110" name="Google Shape;5110;p58"/>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1" name="Google Shape;5111;p58"/>
                  <p:cNvGrpSpPr/>
                  <p:nvPr/>
                </p:nvGrpSpPr>
                <p:grpSpPr>
                  <a:xfrm>
                    <a:off x="1498221" y="4047614"/>
                    <a:ext cx="150566" cy="190416"/>
                    <a:chOff x="1498221" y="4047614"/>
                    <a:chExt cx="150566" cy="190416"/>
                  </a:xfrm>
                </p:grpSpPr>
                <p:sp>
                  <p:nvSpPr>
                    <p:cNvPr id="5112" name="Google Shape;5112;p58"/>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8"/>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114" name="Google Shape;5114;p58"/>
              <p:cNvGrpSpPr/>
              <p:nvPr/>
            </p:nvGrpSpPr>
            <p:grpSpPr>
              <a:xfrm>
                <a:off x="1560718" y="3800594"/>
                <a:ext cx="532948" cy="302090"/>
                <a:chOff x="1560718" y="3800594"/>
                <a:chExt cx="532948" cy="302090"/>
              </a:xfrm>
            </p:grpSpPr>
            <p:grpSp>
              <p:nvGrpSpPr>
                <p:cNvPr id="5115" name="Google Shape;5115;p58"/>
                <p:cNvGrpSpPr/>
                <p:nvPr/>
              </p:nvGrpSpPr>
              <p:grpSpPr>
                <a:xfrm>
                  <a:off x="1912179" y="3827344"/>
                  <a:ext cx="181487" cy="25631"/>
                  <a:chOff x="1912179" y="3827344"/>
                  <a:chExt cx="181487" cy="25631"/>
                </a:xfrm>
              </p:grpSpPr>
              <p:sp>
                <p:nvSpPr>
                  <p:cNvPr id="5116" name="Google Shape;5116;p58"/>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8"/>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8" name="Google Shape;5118;p58"/>
                <p:cNvGrpSpPr/>
                <p:nvPr/>
              </p:nvGrpSpPr>
              <p:grpSpPr>
                <a:xfrm>
                  <a:off x="1912179" y="4044505"/>
                  <a:ext cx="181487" cy="25622"/>
                  <a:chOff x="1912179" y="4044506"/>
                  <a:chExt cx="181487" cy="25622"/>
                </a:xfrm>
              </p:grpSpPr>
              <p:sp>
                <p:nvSpPr>
                  <p:cNvPr id="5119" name="Google Shape;5119;p58"/>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8"/>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1" name="Google Shape;5121;p58"/>
                <p:cNvGrpSpPr/>
                <p:nvPr/>
              </p:nvGrpSpPr>
              <p:grpSpPr>
                <a:xfrm>
                  <a:off x="1560718" y="3800594"/>
                  <a:ext cx="351472" cy="302090"/>
                  <a:chOff x="1560718" y="3800594"/>
                  <a:chExt cx="351472" cy="302090"/>
                </a:xfrm>
              </p:grpSpPr>
              <p:grpSp>
                <p:nvGrpSpPr>
                  <p:cNvPr id="5122" name="Google Shape;5122;p58"/>
                  <p:cNvGrpSpPr/>
                  <p:nvPr/>
                </p:nvGrpSpPr>
                <p:grpSpPr>
                  <a:xfrm>
                    <a:off x="1560718" y="3842857"/>
                    <a:ext cx="173586" cy="217131"/>
                    <a:chOff x="1560718" y="3842857"/>
                    <a:chExt cx="173586" cy="217131"/>
                  </a:xfrm>
                </p:grpSpPr>
                <p:sp>
                  <p:nvSpPr>
                    <p:cNvPr id="5123" name="Google Shape;5123;p58"/>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8"/>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8"/>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26" name="Google Shape;5126;p58"/>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8"/>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128" name="Google Shape;5128;p58"/>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29" name="Google Shape;5129;p58"/>
              <p:cNvGrpSpPr/>
              <p:nvPr/>
            </p:nvGrpSpPr>
            <p:grpSpPr>
              <a:xfrm>
                <a:off x="785350" y="3605478"/>
                <a:ext cx="535311" cy="249245"/>
                <a:chOff x="785350" y="3605478"/>
                <a:chExt cx="535311" cy="249245"/>
              </a:xfrm>
            </p:grpSpPr>
            <p:grpSp>
              <p:nvGrpSpPr>
                <p:cNvPr id="5130" name="Google Shape;5130;p58"/>
                <p:cNvGrpSpPr/>
                <p:nvPr/>
              </p:nvGrpSpPr>
              <p:grpSpPr>
                <a:xfrm>
                  <a:off x="785350" y="3605478"/>
                  <a:ext cx="376191" cy="102736"/>
                  <a:chOff x="785350" y="3605478"/>
                  <a:chExt cx="376191" cy="102736"/>
                </a:xfrm>
              </p:grpSpPr>
              <p:sp>
                <p:nvSpPr>
                  <p:cNvPr id="5131" name="Google Shape;5131;p58"/>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8"/>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8"/>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4" name="Google Shape;5134;p58"/>
                <p:cNvGrpSpPr/>
                <p:nvPr/>
              </p:nvGrpSpPr>
              <p:grpSpPr>
                <a:xfrm>
                  <a:off x="1161530" y="3655851"/>
                  <a:ext cx="159131" cy="198872"/>
                  <a:chOff x="1161530" y="3655851"/>
                  <a:chExt cx="159131" cy="198872"/>
                </a:xfrm>
              </p:grpSpPr>
              <p:sp>
                <p:nvSpPr>
                  <p:cNvPr id="5135" name="Google Shape;5135;p58"/>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8"/>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37" name="Google Shape;5137;p58"/>
              <p:cNvGrpSpPr/>
              <p:nvPr/>
            </p:nvGrpSpPr>
            <p:grpSpPr>
              <a:xfrm>
                <a:off x="785350" y="4047614"/>
                <a:ext cx="535311" cy="240783"/>
                <a:chOff x="785350" y="4047614"/>
                <a:chExt cx="535311" cy="240783"/>
              </a:xfrm>
            </p:grpSpPr>
            <p:grpSp>
              <p:nvGrpSpPr>
                <p:cNvPr id="5138" name="Google Shape;5138;p58"/>
                <p:cNvGrpSpPr/>
                <p:nvPr/>
              </p:nvGrpSpPr>
              <p:grpSpPr>
                <a:xfrm>
                  <a:off x="1161636" y="4047614"/>
                  <a:ext cx="159025" cy="190415"/>
                  <a:chOff x="1161636" y="4047614"/>
                  <a:chExt cx="159025" cy="190415"/>
                </a:xfrm>
              </p:grpSpPr>
              <p:sp>
                <p:nvSpPr>
                  <p:cNvPr id="5139" name="Google Shape;5139;p58"/>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8"/>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1" name="Google Shape;5141;p58"/>
                <p:cNvGrpSpPr/>
                <p:nvPr/>
              </p:nvGrpSpPr>
              <p:grpSpPr>
                <a:xfrm>
                  <a:off x="785350" y="4185661"/>
                  <a:ext cx="376191" cy="102736"/>
                  <a:chOff x="785350" y="4185661"/>
                  <a:chExt cx="376191" cy="102736"/>
                </a:xfrm>
              </p:grpSpPr>
              <p:sp>
                <p:nvSpPr>
                  <p:cNvPr id="5142" name="Google Shape;5142;p58"/>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8"/>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8"/>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45" name="Google Shape;5145;p58"/>
              <p:cNvGrpSpPr/>
              <p:nvPr/>
            </p:nvGrpSpPr>
            <p:grpSpPr>
              <a:xfrm>
                <a:off x="1501054" y="3605478"/>
                <a:ext cx="526340" cy="249240"/>
                <a:chOff x="1501054" y="3605478"/>
                <a:chExt cx="526340" cy="249240"/>
              </a:xfrm>
            </p:grpSpPr>
            <p:grpSp>
              <p:nvGrpSpPr>
                <p:cNvPr id="5146" name="Google Shape;5146;p58"/>
                <p:cNvGrpSpPr/>
                <p:nvPr/>
              </p:nvGrpSpPr>
              <p:grpSpPr>
                <a:xfrm>
                  <a:off x="1834208" y="3643867"/>
                  <a:ext cx="193185" cy="25622"/>
                  <a:chOff x="1834208" y="3643867"/>
                  <a:chExt cx="193185" cy="25622"/>
                </a:xfrm>
              </p:grpSpPr>
              <p:sp>
                <p:nvSpPr>
                  <p:cNvPr id="5147" name="Google Shape;5147;p58"/>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8"/>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9" name="Google Shape;5149;p58"/>
                <p:cNvGrpSpPr/>
                <p:nvPr/>
              </p:nvGrpSpPr>
              <p:grpSpPr>
                <a:xfrm>
                  <a:off x="1501054" y="3605478"/>
                  <a:ext cx="333165" cy="249240"/>
                  <a:chOff x="1501054" y="3605478"/>
                  <a:chExt cx="333165" cy="249240"/>
                </a:xfrm>
              </p:grpSpPr>
              <p:sp>
                <p:nvSpPr>
                  <p:cNvPr id="5150" name="Google Shape;5150;p58"/>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1" name="Google Shape;5151;p58"/>
                  <p:cNvGrpSpPr/>
                  <p:nvPr/>
                </p:nvGrpSpPr>
                <p:grpSpPr>
                  <a:xfrm>
                    <a:off x="1501054" y="3655851"/>
                    <a:ext cx="155286" cy="198867"/>
                    <a:chOff x="1501054" y="3655851"/>
                    <a:chExt cx="155286" cy="198867"/>
                  </a:xfrm>
                </p:grpSpPr>
                <p:sp>
                  <p:nvSpPr>
                    <p:cNvPr id="5152" name="Google Shape;5152;p58"/>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8"/>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154" name="Google Shape;5154;p58"/>
              <p:cNvGrpSpPr/>
              <p:nvPr/>
            </p:nvGrpSpPr>
            <p:grpSpPr>
              <a:xfrm>
                <a:off x="724986" y="3800594"/>
                <a:ext cx="532950" cy="302090"/>
                <a:chOff x="724986" y="3800594"/>
                <a:chExt cx="532950" cy="302090"/>
              </a:xfrm>
            </p:grpSpPr>
            <p:grpSp>
              <p:nvGrpSpPr>
                <p:cNvPr id="5155" name="Google Shape;5155;p58"/>
                <p:cNvGrpSpPr/>
                <p:nvPr/>
              </p:nvGrpSpPr>
              <p:grpSpPr>
                <a:xfrm>
                  <a:off x="724986" y="4044367"/>
                  <a:ext cx="181314" cy="25626"/>
                  <a:chOff x="724986" y="4044367"/>
                  <a:chExt cx="181314" cy="25626"/>
                </a:xfrm>
              </p:grpSpPr>
              <p:sp>
                <p:nvSpPr>
                  <p:cNvPr id="5156" name="Google Shape;5156;p58"/>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8"/>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8" name="Google Shape;5158;p58"/>
                <p:cNvGrpSpPr/>
                <p:nvPr/>
              </p:nvGrpSpPr>
              <p:grpSpPr>
                <a:xfrm>
                  <a:off x="906290" y="3800594"/>
                  <a:ext cx="351646" cy="302090"/>
                  <a:chOff x="906290" y="3800594"/>
                  <a:chExt cx="351646" cy="302090"/>
                </a:xfrm>
              </p:grpSpPr>
              <p:grpSp>
                <p:nvGrpSpPr>
                  <p:cNvPr id="5159" name="Google Shape;5159;p58"/>
                  <p:cNvGrpSpPr/>
                  <p:nvPr/>
                </p:nvGrpSpPr>
                <p:grpSpPr>
                  <a:xfrm>
                    <a:off x="1084172" y="3842857"/>
                    <a:ext cx="173764" cy="217131"/>
                    <a:chOff x="1084172" y="3842857"/>
                    <a:chExt cx="173764" cy="217131"/>
                  </a:xfrm>
                </p:grpSpPr>
                <p:grpSp>
                  <p:nvGrpSpPr>
                    <p:cNvPr id="5160" name="Google Shape;5160;p58"/>
                    <p:cNvGrpSpPr/>
                    <p:nvPr/>
                  </p:nvGrpSpPr>
                  <p:grpSpPr>
                    <a:xfrm>
                      <a:off x="1156862" y="3936509"/>
                      <a:ext cx="101073" cy="25622"/>
                      <a:chOff x="1156862" y="3936509"/>
                      <a:chExt cx="101073" cy="25622"/>
                    </a:xfrm>
                  </p:grpSpPr>
                  <p:sp>
                    <p:nvSpPr>
                      <p:cNvPr id="5161" name="Google Shape;5161;p58"/>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8"/>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63" name="Google Shape;5163;p58"/>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64" name="Google Shape;5164;p58"/>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8"/>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6" name="Google Shape;5166;p58"/>
                <p:cNvGrpSpPr/>
                <p:nvPr/>
              </p:nvGrpSpPr>
              <p:grpSpPr>
                <a:xfrm>
                  <a:off x="724986" y="3830189"/>
                  <a:ext cx="189533" cy="25626"/>
                  <a:chOff x="724986" y="3830189"/>
                  <a:chExt cx="189533" cy="25626"/>
                </a:xfrm>
              </p:grpSpPr>
              <p:sp>
                <p:nvSpPr>
                  <p:cNvPr id="5167" name="Google Shape;5167;p58"/>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8"/>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169" name="Google Shape;5169;p58"/>
          <p:cNvGrpSpPr/>
          <p:nvPr/>
        </p:nvGrpSpPr>
        <p:grpSpPr>
          <a:xfrm>
            <a:off x="2249438" y="2249669"/>
            <a:ext cx="948701" cy="935378"/>
            <a:chOff x="2253298" y="2428317"/>
            <a:chExt cx="948701" cy="935378"/>
          </a:xfrm>
        </p:grpSpPr>
        <p:sp>
          <p:nvSpPr>
            <p:cNvPr id="5170" name="Google Shape;5170;p58"/>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8"/>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8"/>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8"/>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8"/>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8"/>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8"/>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8"/>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8"/>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8"/>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8"/>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8"/>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8"/>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8"/>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8"/>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8"/>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8"/>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8"/>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8"/>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8"/>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8"/>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8"/>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8"/>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8"/>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8"/>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8"/>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8"/>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8"/>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8"/>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8"/>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8"/>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8"/>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8"/>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71"/>
        <p:cNvGrpSpPr/>
        <p:nvPr/>
      </p:nvGrpSpPr>
      <p:grpSpPr>
        <a:xfrm>
          <a:off x="0" y="0"/>
          <a:ext cx="0" cy="0"/>
          <a:chOff x="0" y="0"/>
          <a:chExt cx="0" cy="0"/>
        </a:xfrm>
      </p:grpSpPr>
      <p:sp>
        <p:nvSpPr>
          <p:cNvPr id="472" name="Google Shape;472;p3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a:t>
            </a:r>
            <a:r>
              <a:rPr lang="en" i="1">
                <a:latin typeface="Poppins"/>
                <a:ea typeface="Poppins"/>
                <a:cs typeface="Poppins"/>
                <a:sym typeface="Poppins"/>
              </a:rPr>
              <a:t>contents</a:t>
            </a:r>
            <a:endParaRPr i="1">
              <a:latin typeface="Poppins"/>
              <a:ea typeface="Poppins"/>
              <a:cs typeface="Poppins"/>
              <a:sym typeface="Poppins"/>
            </a:endParaRPr>
          </a:p>
        </p:txBody>
      </p:sp>
      <p:sp>
        <p:nvSpPr>
          <p:cNvPr id="473" name="Google Shape;473;p32"/>
          <p:cNvSpPr txBox="1">
            <a:spLocks noGrp="1"/>
          </p:cNvSpPr>
          <p:nvPr>
            <p:ph type="title" idx="2"/>
          </p:nvPr>
        </p:nvSpPr>
        <p:spPr>
          <a:xfrm>
            <a:off x="897852" y="1660936"/>
            <a:ext cx="734700" cy="44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474" name="Google Shape;474;p32"/>
          <p:cNvSpPr txBox="1">
            <a:spLocks noGrp="1"/>
          </p:cNvSpPr>
          <p:nvPr>
            <p:ph type="title" idx="3"/>
          </p:nvPr>
        </p:nvSpPr>
        <p:spPr>
          <a:xfrm>
            <a:off x="897852" y="3094344"/>
            <a:ext cx="734700" cy="44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04</a:t>
            </a:r>
            <a:endParaRPr/>
          </a:p>
        </p:txBody>
      </p:sp>
      <p:sp>
        <p:nvSpPr>
          <p:cNvPr id="475" name="Google Shape;475;p32"/>
          <p:cNvSpPr txBox="1">
            <a:spLocks noGrp="1"/>
          </p:cNvSpPr>
          <p:nvPr>
            <p:ph type="title" idx="4"/>
          </p:nvPr>
        </p:nvSpPr>
        <p:spPr>
          <a:xfrm>
            <a:off x="3543015" y="1660936"/>
            <a:ext cx="734700" cy="44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476" name="Google Shape;476;p32"/>
          <p:cNvSpPr txBox="1">
            <a:spLocks noGrp="1"/>
          </p:cNvSpPr>
          <p:nvPr>
            <p:ph type="title" idx="5"/>
          </p:nvPr>
        </p:nvSpPr>
        <p:spPr>
          <a:xfrm>
            <a:off x="3543015" y="3094344"/>
            <a:ext cx="734700" cy="44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05</a:t>
            </a:r>
            <a:endParaRPr/>
          </a:p>
        </p:txBody>
      </p:sp>
      <p:sp>
        <p:nvSpPr>
          <p:cNvPr id="477" name="Google Shape;477;p32"/>
          <p:cNvSpPr txBox="1">
            <a:spLocks noGrp="1"/>
          </p:cNvSpPr>
          <p:nvPr>
            <p:ph type="title" idx="6"/>
          </p:nvPr>
        </p:nvSpPr>
        <p:spPr>
          <a:xfrm>
            <a:off x="6188502" y="1660936"/>
            <a:ext cx="734700" cy="44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478" name="Google Shape;478;p32"/>
          <p:cNvSpPr txBox="1">
            <a:spLocks noGrp="1"/>
          </p:cNvSpPr>
          <p:nvPr>
            <p:ph type="title" idx="7"/>
          </p:nvPr>
        </p:nvSpPr>
        <p:spPr>
          <a:xfrm>
            <a:off x="6188502" y="3094344"/>
            <a:ext cx="734700" cy="44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06</a:t>
            </a:r>
            <a:endParaRPr/>
          </a:p>
        </p:txBody>
      </p:sp>
      <p:sp>
        <p:nvSpPr>
          <p:cNvPr id="479" name="Google Shape;479;p32"/>
          <p:cNvSpPr txBox="1">
            <a:spLocks noGrp="1"/>
          </p:cNvSpPr>
          <p:nvPr>
            <p:ph type="subTitle" idx="1"/>
          </p:nvPr>
        </p:nvSpPr>
        <p:spPr>
          <a:xfrm>
            <a:off x="897850" y="2086625"/>
            <a:ext cx="2240400" cy="46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Headline news</a:t>
            </a:r>
            <a:endParaRPr/>
          </a:p>
        </p:txBody>
      </p:sp>
      <p:sp>
        <p:nvSpPr>
          <p:cNvPr id="480" name="Google Shape;480;p32"/>
          <p:cNvSpPr txBox="1">
            <a:spLocks noGrp="1"/>
          </p:cNvSpPr>
          <p:nvPr>
            <p:ph type="subTitle" idx="8"/>
          </p:nvPr>
        </p:nvSpPr>
        <p:spPr>
          <a:xfrm>
            <a:off x="3543013" y="2086625"/>
            <a:ext cx="2240400" cy="46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In-depth analysis</a:t>
            </a:r>
            <a:endParaRPr/>
          </a:p>
        </p:txBody>
      </p:sp>
      <p:sp>
        <p:nvSpPr>
          <p:cNvPr id="481" name="Google Shape;481;p32"/>
          <p:cNvSpPr txBox="1">
            <a:spLocks noGrp="1"/>
          </p:cNvSpPr>
          <p:nvPr>
            <p:ph type="subTitle" idx="9"/>
          </p:nvPr>
        </p:nvSpPr>
        <p:spPr>
          <a:xfrm>
            <a:off x="6188500" y="2086625"/>
            <a:ext cx="2240400" cy="46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Behind the scenes</a:t>
            </a:r>
            <a:endParaRPr/>
          </a:p>
        </p:txBody>
      </p:sp>
      <p:sp>
        <p:nvSpPr>
          <p:cNvPr id="482" name="Google Shape;482;p32"/>
          <p:cNvSpPr txBox="1">
            <a:spLocks noGrp="1"/>
          </p:cNvSpPr>
          <p:nvPr>
            <p:ph type="subTitle" idx="13"/>
          </p:nvPr>
        </p:nvSpPr>
        <p:spPr>
          <a:xfrm>
            <a:off x="897850" y="3520100"/>
            <a:ext cx="2240400" cy="46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Tips &amp; tricks</a:t>
            </a:r>
            <a:endParaRPr/>
          </a:p>
        </p:txBody>
      </p:sp>
      <p:sp>
        <p:nvSpPr>
          <p:cNvPr id="483" name="Google Shape;483;p32"/>
          <p:cNvSpPr txBox="1">
            <a:spLocks noGrp="1"/>
          </p:cNvSpPr>
          <p:nvPr>
            <p:ph type="subTitle" idx="14"/>
          </p:nvPr>
        </p:nvSpPr>
        <p:spPr>
          <a:xfrm>
            <a:off x="3543013" y="3520100"/>
            <a:ext cx="2240400" cy="46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Upcoming events</a:t>
            </a:r>
            <a:endParaRPr/>
          </a:p>
        </p:txBody>
      </p:sp>
      <p:sp>
        <p:nvSpPr>
          <p:cNvPr id="484" name="Google Shape;484;p32"/>
          <p:cNvSpPr txBox="1">
            <a:spLocks noGrp="1"/>
          </p:cNvSpPr>
          <p:nvPr>
            <p:ph type="subTitle" idx="15"/>
          </p:nvPr>
        </p:nvSpPr>
        <p:spPr>
          <a:xfrm>
            <a:off x="6188500" y="3520100"/>
            <a:ext cx="2240400" cy="46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Community corner</a:t>
            </a:r>
            <a:endParaRPr/>
          </a:p>
        </p:txBody>
      </p:sp>
      <p:cxnSp>
        <p:nvCxnSpPr>
          <p:cNvPr id="485" name="Google Shape;485;p32"/>
          <p:cNvCxnSpPr/>
          <p:nvPr/>
        </p:nvCxnSpPr>
        <p:spPr>
          <a:xfrm rot="10800000">
            <a:off x="719993" y="1733250"/>
            <a:ext cx="0" cy="721500"/>
          </a:xfrm>
          <a:prstGeom prst="straightConnector1">
            <a:avLst/>
          </a:prstGeom>
          <a:noFill/>
          <a:ln w="9525" cap="flat" cmpd="sng">
            <a:solidFill>
              <a:schemeClr val="dk1"/>
            </a:solidFill>
            <a:prstDash val="solid"/>
            <a:round/>
            <a:headEnd type="none" w="med" len="med"/>
            <a:tailEnd type="none" w="med" len="med"/>
          </a:ln>
        </p:spPr>
      </p:cxnSp>
      <p:cxnSp>
        <p:nvCxnSpPr>
          <p:cNvPr id="486" name="Google Shape;486;p32"/>
          <p:cNvCxnSpPr/>
          <p:nvPr/>
        </p:nvCxnSpPr>
        <p:spPr>
          <a:xfrm rot="10800000">
            <a:off x="3368130" y="1733250"/>
            <a:ext cx="0" cy="721500"/>
          </a:xfrm>
          <a:prstGeom prst="straightConnector1">
            <a:avLst/>
          </a:prstGeom>
          <a:noFill/>
          <a:ln w="9525" cap="flat" cmpd="sng">
            <a:solidFill>
              <a:schemeClr val="dk1"/>
            </a:solidFill>
            <a:prstDash val="solid"/>
            <a:round/>
            <a:headEnd type="none" w="med" len="med"/>
            <a:tailEnd type="none" w="med" len="med"/>
          </a:ln>
        </p:spPr>
      </p:cxnSp>
      <p:cxnSp>
        <p:nvCxnSpPr>
          <p:cNvPr id="487" name="Google Shape;487;p32"/>
          <p:cNvCxnSpPr/>
          <p:nvPr/>
        </p:nvCxnSpPr>
        <p:spPr>
          <a:xfrm rot="10800000">
            <a:off x="6013293" y="1733250"/>
            <a:ext cx="0" cy="721500"/>
          </a:xfrm>
          <a:prstGeom prst="straightConnector1">
            <a:avLst/>
          </a:prstGeom>
          <a:noFill/>
          <a:ln w="9525" cap="flat" cmpd="sng">
            <a:solidFill>
              <a:schemeClr val="dk1"/>
            </a:solidFill>
            <a:prstDash val="solid"/>
            <a:round/>
            <a:headEnd type="none" w="med" len="med"/>
            <a:tailEnd type="none" w="med" len="med"/>
          </a:ln>
        </p:spPr>
      </p:cxnSp>
      <p:cxnSp>
        <p:nvCxnSpPr>
          <p:cNvPr id="488" name="Google Shape;488;p32"/>
          <p:cNvCxnSpPr/>
          <p:nvPr/>
        </p:nvCxnSpPr>
        <p:spPr>
          <a:xfrm rot="10800000">
            <a:off x="719993" y="3170275"/>
            <a:ext cx="0" cy="721500"/>
          </a:xfrm>
          <a:prstGeom prst="straightConnector1">
            <a:avLst/>
          </a:prstGeom>
          <a:noFill/>
          <a:ln w="9525" cap="flat" cmpd="sng">
            <a:solidFill>
              <a:schemeClr val="dk1"/>
            </a:solidFill>
            <a:prstDash val="solid"/>
            <a:round/>
            <a:headEnd type="none" w="med" len="med"/>
            <a:tailEnd type="none" w="med" len="med"/>
          </a:ln>
        </p:spPr>
      </p:cxnSp>
      <p:cxnSp>
        <p:nvCxnSpPr>
          <p:cNvPr id="489" name="Google Shape;489;p32"/>
          <p:cNvCxnSpPr/>
          <p:nvPr/>
        </p:nvCxnSpPr>
        <p:spPr>
          <a:xfrm rot="10800000">
            <a:off x="3368130" y="3170275"/>
            <a:ext cx="0" cy="721500"/>
          </a:xfrm>
          <a:prstGeom prst="straightConnector1">
            <a:avLst/>
          </a:prstGeom>
          <a:noFill/>
          <a:ln w="9525" cap="flat" cmpd="sng">
            <a:solidFill>
              <a:schemeClr val="dk1"/>
            </a:solidFill>
            <a:prstDash val="solid"/>
            <a:round/>
            <a:headEnd type="none" w="med" len="med"/>
            <a:tailEnd type="none" w="med" len="med"/>
          </a:ln>
        </p:spPr>
      </p:cxnSp>
      <p:cxnSp>
        <p:nvCxnSpPr>
          <p:cNvPr id="490" name="Google Shape;490;p32"/>
          <p:cNvCxnSpPr/>
          <p:nvPr/>
        </p:nvCxnSpPr>
        <p:spPr>
          <a:xfrm rot="10800000">
            <a:off x="6013293" y="3170275"/>
            <a:ext cx="0" cy="7215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206"/>
        <p:cNvGrpSpPr/>
        <p:nvPr/>
      </p:nvGrpSpPr>
      <p:grpSpPr>
        <a:xfrm>
          <a:off x="0" y="0"/>
          <a:ext cx="0" cy="0"/>
          <a:chOff x="0" y="0"/>
          <a:chExt cx="0" cy="0"/>
        </a:xfrm>
      </p:grpSpPr>
      <p:graphicFrame>
        <p:nvGraphicFramePr>
          <p:cNvPr id="5207" name="Google Shape;5207;p59"/>
          <p:cNvGraphicFramePr/>
          <p:nvPr/>
        </p:nvGraphicFramePr>
        <p:xfrm>
          <a:off x="3342575" y="2130461"/>
          <a:ext cx="3000000" cy="3000000"/>
        </p:xfrm>
        <a:graphic>
          <a:graphicData uri="http://schemas.openxmlformats.org/drawingml/2006/table">
            <a:tbl>
              <a:tblPr>
                <a:noFill/>
                <a:tableStyleId>{A5DD1088-3569-4ECF-AC46-0F54677E33A8}</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208" name="Google Shape;5208;p59"/>
          <p:cNvGrpSpPr/>
          <p:nvPr/>
        </p:nvGrpSpPr>
        <p:grpSpPr>
          <a:xfrm>
            <a:off x="3339745" y="952988"/>
            <a:ext cx="2363393" cy="1017867"/>
            <a:chOff x="3292400" y="1219146"/>
            <a:chExt cx="2615240" cy="1110239"/>
          </a:xfrm>
        </p:grpSpPr>
        <p:sp>
          <p:nvSpPr>
            <p:cNvPr id="5209" name="Google Shape;5209;p59"/>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5210" name="Google Shape;5210;p59"/>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11" name="Google Shape;5211;p59"/>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5212" name="Google Shape;5212;p59"/>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5213" name="Google Shape;5213;p59"/>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5214" name="Google Shape;5214;p59"/>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5215" name="Google Shape;5215;p59"/>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5216" name="Google Shape;5216;p59"/>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5217" name="Google Shape;5217;p59"/>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5218" name="Google Shape;5218;p59"/>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5219" name="Google Shape;5219;p59"/>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5220" name="Google Shape;5220;p59"/>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5221" name="Google Shape;5221;p59"/>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5222" name="Google Shape;5222;p59"/>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5223" name="Google Shape;5223;p59"/>
            <p:cNvGrpSpPr/>
            <p:nvPr/>
          </p:nvGrpSpPr>
          <p:grpSpPr>
            <a:xfrm>
              <a:off x="3748438" y="1378608"/>
              <a:ext cx="2159202" cy="903971"/>
              <a:chOff x="1683525" y="2179850"/>
              <a:chExt cx="4519050" cy="2134525"/>
            </a:xfrm>
          </p:grpSpPr>
          <p:sp>
            <p:nvSpPr>
              <p:cNvPr id="5224" name="Google Shape;5224;p5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25" name="Google Shape;5225;p5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26" name="Google Shape;5226;p5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27" name="Google Shape;5227;p5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28" name="Google Shape;5228;p5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29" name="Google Shape;5229;p5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30" name="Google Shape;5230;p5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31" name="Google Shape;5231;p5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32" name="Google Shape;5232;p5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33" name="Google Shape;5233;p5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34" name="Google Shape;5234;p5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35" name="Google Shape;5235;p5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5236" name="Google Shape;5236;p59"/>
          <p:cNvGraphicFramePr/>
          <p:nvPr/>
        </p:nvGraphicFramePr>
        <p:xfrm>
          <a:off x="5935838" y="2130461"/>
          <a:ext cx="3000000" cy="3000000"/>
        </p:xfrm>
        <a:graphic>
          <a:graphicData uri="http://schemas.openxmlformats.org/drawingml/2006/table">
            <a:tbl>
              <a:tblPr>
                <a:noFill/>
                <a:tableStyleId>{A5DD1088-3569-4ECF-AC46-0F54677E33A8}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237" name="Google Shape;5237;p59"/>
          <p:cNvGrpSpPr/>
          <p:nvPr/>
        </p:nvGrpSpPr>
        <p:grpSpPr>
          <a:xfrm>
            <a:off x="5910045" y="3189058"/>
            <a:ext cx="2522867" cy="1001454"/>
            <a:chOff x="1904318" y="789980"/>
            <a:chExt cx="1489472" cy="606868"/>
          </a:xfrm>
        </p:grpSpPr>
        <p:cxnSp>
          <p:nvCxnSpPr>
            <p:cNvPr id="5238" name="Google Shape;5238;p5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239" name="Google Shape;5239;p5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240" name="Google Shape;5240;p5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241" name="Google Shape;5241;p59"/>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5242" name="Google Shape;5242;p59"/>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5243" name="Google Shape;5243;p59"/>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5244" name="Google Shape;5244;p59"/>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5245" name="Google Shape;5245;p5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9"/>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5252" name="Google Shape;5252;p59"/>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5253" name="Google Shape;5253;p59"/>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5254" name="Google Shape;5254;p5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5" name="Google Shape;5255;p59"/>
          <p:cNvGrpSpPr/>
          <p:nvPr/>
        </p:nvGrpSpPr>
        <p:grpSpPr>
          <a:xfrm>
            <a:off x="712562" y="998017"/>
            <a:ext cx="2394370" cy="976502"/>
            <a:chOff x="749309" y="1112739"/>
            <a:chExt cx="2371603" cy="976502"/>
          </a:xfrm>
        </p:grpSpPr>
        <p:sp>
          <p:nvSpPr>
            <p:cNvPr id="5256" name="Google Shape;5256;p59"/>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9"/>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9"/>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9"/>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9"/>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9"/>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9"/>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9"/>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9"/>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9"/>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9"/>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9"/>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9"/>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9"/>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9"/>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9"/>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9"/>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9"/>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9"/>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9"/>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9"/>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9"/>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9"/>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9"/>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9"/>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9"/>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9"/>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9"/>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288" name="Google Shape;5288;p59"/>
          <p:cNvGraphicFramePr/>
          <p:nvPr/>
        </p:nvGraphicFramePr>
        <p:xfrm>
          <a:off x="5935863" y="996311"/>
          <a:ext cx="3000000" cy="3000000"/>
        </p:xfrm>
        <a:graphic>
          <a:graphicData uri="http://schemas.openxmlformats.org/drawingml/2006/table">
            <a:tbl>
              <a:tblPr>
                <a:noFill/>
                <a:tableStyleId>{A5DD1088-3569-4ECF-AC46-0F54677E33A8}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pSp>
        <p:nvGrpSpPr>
          <p:cNvPr id="5289" name="Google Shape;5289;p59"/>
          <p:cNvGrpSpPr/>
          <p:nvPr/>
        </p:nvGrpSpPr>
        <p:grpSpPr>
          <a:xfrm>
            <a:off x="4086505" y="2517104"/>
            <a:ext cx="1517436" cy="74460"/>
            <a:chOff x="3980086" y="2804397"/>
            <a:chExt cx="1227600" cy="66900"/>
          </a:xfrm>
        </p:grpSpPr>
        <p:sp>
          <p:nvSpPr>
            <p:cNvPr id="5290" name="Google Shape;5290;p5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2" name="Google Shape;5292;p59"/>
          <p:cNvGrpSpPr/>
          <p:nvPr/>
        </p:nvGrpSpPr>
        <p:grpSpPr>
          <a:xfrm>
            <a:off x="4711569" y="2809692"/>
            <a:ext cx="892956" cy="74460"/>
            <a:chOff x="3980086" y="2804397"/>
            <a:chExt cx="1227600" cy="66900"/>
          </a:xfrm>
        </p:grpSpPr>
        <p:sp>
          <p:nvSpPr>
            <p:cNvPr id="5293" name="Google Shape;5293;p5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5" name="Google Shape;5295;p59"/>
          <p:cNvGrpSpPr/>
          <p:nvPr/>
        </p:nvGrpSpPr>
        <p:grpSpPr>
          <a:xfrm>
            <a:off x="3344661" y="3168575"/>
            <a:ext cx="2363244" cy="1005943"/>
            <a:chOff x="3358415" y="3361302"/>
            <a:chExt cx="2363244" cy="1024695"/>
          </a:xfrm>
        </p:grpSpPr>
        <p:grpSp>
          <p:nvGrpSpPr>
            <p:cNvPr id="5296" name="Google Shape;5296;p59"/>
            <p:cNvGrpSpPr/>
            <p:nvPr/>
          </p:nvGrpSpPr>
          <p:grpSpPr>
            <a:xfrm>
              <a:off x="3358415" y="3361302"/>
              <a:ext cx="441300" cy="1024695"/>
              <a:chOff x="3358415" y="3361302"/>
              <a:chExt cx="441300" cy="1024695"/>
            </a:xfrm>
          </p:grpSpPr>
          <p:sp>
            <p:nvSpPr>
              <p:cNvPr id="5297" name="Google Shape;5297;p59"/>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9"/>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9"/>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9"/>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9"/>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9"/>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3" name="Google Shape;5303;p59"/>
            <p:cNvGrpSpPr/>
            <p:nvPr/>
          </p:nvGrpSpPr>
          <p:grpSpPr>
            <a:xfrm>
              <a:off x="3838901" y="3361302"/>
              <a:ext cx="441300" cy="1024695"/>
              <a:chOff x="3838901" y="3361302"/>
              <a:chExt cx="441300" cy="1024695"/>
            </a:xfrm>
          </p:grpSpPr>
          <p:sp>
            <p:nvSpPr>
              <p:cNvPr id="5304" name="Google Shape;5304;p59"/>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9"/>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9"/>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9"/>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9"/>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9"/>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0" name="Google Shape;5310;p59"/>
            <p:cNvGrpSpPr/>
            <p:nvPr/>
          </p:nvGrpSpPr>
          <p:grpSpPr>
            <a:xfrm>
              <a:off x="4319387" y="3361302"/>
              <a:ext cx="441300" cy="1024695"/>
              <a:chOff x="4319387" y="3361302"/>
              <a:chExt cx="441300" cy="1024695"/>
            </a:xfrm>
          </p:grpSpPr>
          <p:sp>
            <p:nvSpPr>
              <p:cNvPr id="5311" name="Google Shape;5311;p59"/>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9"/>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9"/>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9"/>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9"/>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9"/>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7" name="Google Shape;5317;p59"/>
            <p:cNvGrpSpPr/>
            <p:nvPr/>
          </p:nvGrpSpPr>
          <p:grpSpPr>
            <a:xfrm>
              <a:off x="4799873" y="3361302"/>
              <a:ext cx="441300" cy="1024695"/>
              <a:chOff x="4799873" y="3361302"/>
              <a:chExt cx="441300" cy="1024695"/>
            </a:xfrm>
          </p:grpSpPr>
          <p:sp>
            <p:nvSpPr>
              <p:cNvPr id="5318" name="Google Shape;5318;p59"/>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9"/>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9"/>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9"/>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9"/>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9"/>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4" name="Google Shape;5324;p59"/>
            <p:cNvGrpSpPr/>
            <p:nvPr/>
          </p:nvGrpSpPr>
          <p:grpSpPr>
            <a:xfrm>
              <a:off x="5280360" y="3361302"/>
              <a:ext cx="441300" cy="1024695"/>
              <a:chOff x="5280360" y="3361302"/>
              <a:chExt cx="441300" cy="1024695"/>
            </a:xfrm>
          </p:grpSpPr>
          <p:sp>
            <p:nvSpPr>
              <p:cNvPr id="5325" name="Google Shape;5325;p59"/>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9"/>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9"/>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9"/>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9"/>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9"/>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331" name="Google Shape;5331;p59"/>
          <p:cNvGraphicFramePr/>
          <p:nvPr/>
        </p:nvGraphicFramePr>
        <p:xfrm>
          <a:off x="711088" y="2130461"/>
          <a:ext cx="3000000" cy="3000000"/>
        </p:xfrm>
        <a:graphic>
          <a:graphicData uri="http://schemas.openxmlformats.org/drawingml/2006/table">
            <a:tbl>
              <a:tblPr>
                <a:noFill/>
                <a:tableStyleId>{A5DD1088-3569-4ECF-AC46-0F54677E33A8}</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332" name="Google Shape;5332;p59"/>
          <p:cNvGrpSpPr/>
          <p:nvPr/>
        </p:nvGrpSpPr>
        <p:grpSpPr>
          <a:xfrm>
            <a:off x="712613" y="3180186"/>
            <a:ext cx="2403614" cy="1005900"/>
            <a:chOff x="726450" y="3372825"/>
            <a:chExt cx="2403614" cy="1005900"/>
          </a:xfrm>
        </p:grpSpPr>
        <p:grpSp>
          <p:nvGrpSpPr>
            <p:cNvPr id="5333" name="Google Shape;5333;p59"/>
            <p:cNvGrpSpPr/>
            <p:nvPr/>
          </p:nvGrpSpPr>
          <p:grpSpPr>
            <a:xfrm>
              <a:off x="726450" y="3696000"/>
              <a:ext cx="2403614" cy="500898"/>
              <a:chOff x="726450" y="3696000"/>
              <a:chExt cx="2403614" cy="500898"/>
            </a:xfrm>
          </p:grpSpPr>
          <p:sp>
            <p:nvSpPr>
              <p:cNvPr id="5334" name="Google Shape;5334;p59"/>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335" name="Google Shape;5335;p59"/>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336" name="Google Shape;5336;p59"/>
            <p:cNvGrpSpPr/>
            <p:nvPr/>
          </p:nvGrpSpPr>
          <p:grpSpPr>
            <a:xfrm>
              <a:off x="1348050" y="3372825"/>
              <a:ext cx="1720425" cy="1005900"/>
              <a:chOff x="1348050" y="3372825"/>
              <a:chExt cx="1720425" cy="1005900"/>
            </a:xfrm>
          </p:grpSpPr>
          <p:sp>
            <p:nvSpPr>
              <p:cNvPr id="5337" name="Google Shape;5337;p59"/>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338" name="Google Shape;5338;p59"/>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339" name="Google Shape;5339;p59"/>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340" name="Google Shape;5340;p59"/>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341" name="Google Shape;5341;p59"/>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342" name="Google Shape;5342;p59"/>
            <p:cNvGrpSpPr/>
            <p:nvPr/>
          </p:nvGrpSpPr>
          <p:grpSpPr>
            <a:xfrm>
              <a:off x="1455707" y="3731058"/>
              <a:ext cx="1491150" cy="417657"/>
              <a:chOff x="1455707" y="3731058"/>
              <a:chExt cx="1491150" cy="417657"/>
            </a:xfrm>
          </p:grpSpPr>
          <p:grpSp>
            <p:nvGrpSpPr>
              <p:cNvPr id="5343" name="Google Shape;5343;p59"/>
              <p:cNvGrpSpPr/>
              <p:nvPr/>
            </p:nvGrpSpPr>
            <p:grpSpPr>
              <a:xfrm>
                <a:off x="1472938" y="3745828"/>
                <a:ext cx="72126" cy="53788"/>
                <a:chOff x="1472938" y="3745828"/>
                <a:chExt cx="72126" cy="53788"/>
              </a:xfrm>
            </p:grpSpPr>
            <p:sp>
              <p:nvSpPr>
                <p:cNvPr id="5344" name="Google Shape;5344;p59"/>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9"/>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6" name="Google Shape;5346;p59"/>
              <p:cNvGrpSpPr/>
              <p:nvPr/>
            </p:nvGrpSpPr>
            <p:grpSpPr>
              <a:xfrm>
                <a:off x="1819181" y="4089633"/>
                <a:ext cx="72126" cy="53788"/>
                <a:chOff x="1819181" y="4089633"/>
                <a:chExt cx="72126" cy="53788"/>
              </a:xfrm>
            </p:grpSpPr>
            <p:sp>
              <p:nvSpPr>
                <p:cNvPr id="5347" name="Google Shape;5347;p59"/>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9"/>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9" name="Google Shape;5349;p59"/>
              <p:cNvGrpSpPr/>
              <p:nvPr/>
            </p:nvGrpSpPr>
            <p:grpSpPr>
              <a:xfrm>
                <a:off x="1455707" y="4084171"/>
                <a:ext cx="64321" cy="64544"/>
                <a:chOff x="1455707" y="4084171"/>
                <a:chExt cx="64321" cy="64544"/>
              </a:xfrm>
            </p:grpSpPr>
            <p:sp>
              <p:nvSpPr>
                <p:cNvPr id="5350" name="Google Shape;5350;p59"/>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9"/>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2" name="Google Shape;5352;p59"/>
              <p:cNvGrpSpPr/>
              <p:nvPr/>
            </p:nvGrpSpPr>
            <p:grpSpPr>
              <a:xfrm>
                <a:off x="1818610" y="3731058"/>
                <a:ext cx="64321" cy="64544"/>
                <a:chOff x="1818610" y="3731058"/>
                <a:chExt cx="64321" cy="64544"/>
              </a:xfrm>
            </p:grpSpPr>
            <p:sp>
              <p:nvSpPr>
                <p:cNvPr id="5353" name="Google Shape;5353;p59"/>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9"/>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5" name="Google Shape;5355;p59"/>
              <p:cNvGrpSpPr/>
              <p:nvPr/>
            </p:nvGrpSpPr>
            <p:grpSpPr>
              <a:xfrm>
                <a:off x="2172491" y="4089633"/>
                <a:ext cx="72126" cy="53788"/>
                <a:chOff x="2172491" y="4089633"/>
                <a:chExt cx="72126" cy="53788"/>
              </a:xfrm>
            </p:grpSpPr>
            <p:sp>
              <p:nvSpPr>
                <p:cNvPr id="5356" name="Google Shape;5356;p59"/>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9"/>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8" name="Google Shape;5358;p59"/>
              <p:cNvGrpSpPr/>
              <p:nvPr/>
            </p:nvGrpSpPr>
            <p:grpSpPr>
              <a:xfrm>
                <a:off x="2171920" y="3731058"/>
                <a:ext cx="64321" cy="64544"/>
                <a:chOff x="2171920" y="3731058"/>
                <a:chExt cx="64321" cy="64544"/>
              </a:xfrm>
            </p:grpSpPr>
            <p:sp>
              <p:nvSpPr>
                <p:cNvPr id="5359" name="Google Shape;5359;p59"/>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9"/>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1" name="Google Shape;5361;p59"/>
              <p:cNvGrpSpPr/>
              <p:nvPr/>
            </p:nvGrpSpPr>
            <p:grpSpPr>
              <a:xfrm>
                <a:off x="2874730" y="3745828"/>
                <a:ext cx="72126" cy="53788"/>
                <a:chOff x="2874730" y="3745828"/>
                <a:chExt cx="72126" cy="53788"/>
              </a:xfrm>
            </p:grpSpPr>
            <p:sp>
              <p:nvSpPr>
                <p:cNvPr id="5362" name="Google Shape;5362;p59"/>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9"/>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4" name="Google Shape;5364;p59"/>
              <p:cNvGrpSpPr/>
              <p:nvPr/>
            </p:nvGrpSpPr>
            <p:grpSpPr>
              <a:xfrm>
                <a:off x="2878589" y="4081481"/>
                <a:ext cx="64321" cy="64544"/>
                <a:chOff x="2878589" y="4081481"/>
                <a:chExt cx="64321" cy="64544"/>
              </a:xfrm>
            </p:grpSpPr>
            <p:sp>
              <p:nvSpPr>
                <p:cNvPr id="5365" name="Google Shape;5365;p59"/>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9"/>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7" name="Google Shape;5367;p59"/>
              <p:cNvGrpSpPr/>
              <p:nvPr/>
            </p:nvGrpSpPr>
            <p:grpSpPr>
              <a:xfrm>
                <a:off x="2525796" y="4089633"/>
                <a:ext cx="72126" cy="53788"/>
                <a:chOff x="2525796" y="4089633"/>
                <a:chExt cx="72126" cy="53788"/>
              </a:xfrm>
            </p:grpSpPr>
            <p:sp>
              <p:nvSpPr>
                <p:cNvPr id="5368" name="Google Shape;5368;p59"/>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9"/>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0" name="Google Shape;5370;p59"/>
              <p:cNvGrpSpPr/>
              <p:nvPr/>
            </p:nvGrpSpPr>
            <p:grpSpPr>
              <a:xfrm>
                <a:off x="2525225" y="3731058"/>
                <a:ext cx="64321" cy="64544"/>
                <a:chOff x="2525225" y="3731058"/>
                <a:chExt cx="64321" cy="64544"/>
              </a:xfrm>
            </p:grpSpPr>
            <p:sp>
              <p:nvSpPr>
                <p:cNvPr id="5371" name="Google Shape;5371;p59"/>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9"/>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5376"/>
        <p:cNvGrpSpPr/>
        <p:nvPr/>
      </p:nvGrpSpPr>
      <p:grpSpPr>
        <a:xfrm>
          <a:off x="0" y="0"/>
          <a:ext cx="0" cy="0"/>
          <a:chOff x="0" y="0"/>
          <a:chExt cx="0" cy="0"/>
        </a:xfrm>
      </p:grpSpPr>
      <p:grpSp>
        <p:nvGrpSpPr>
          <p:cNvPr id="5377" name="Google Shape;5377;p60"/>
          <p:cNvGrpSpPr/>
          <p:nvPr/>
        </p:nvGrpSpPr>
        <p:grpSpPr>
          <a:xfrm>
            <a:off x="716996" y="971307"/>
            <a:ext cx="845921" cy="690752"/>
            <a:chOff x="732428" y="1198513"/>
            <a:chExt cx="845921" cy="690752"/>
          </a:xfrm>
        </p:grpSpPr>
        <p:grpSp>
          <p:nvGrpSpPr>
            <p:cNvPr id="5378" name="Google Shape;5378;p60"/>
            <p:cNvGrpSpPr/>
            <p:nvPr/>
          </p:nvGrpSpPr>
          <p:grpSpPr>
            <a:xfrm>
              <a:off x="823030" y="1198513"/>
              <a:ext cx="755319" cy="690752"/>
              <a:chOff x="823030" y="1198513"/>
              <a:chExt cx="755319" cy="690752"/>
            </a:xfrm>
          </p:grpSpPr>
          <p:sp>
            <p:nvSpPr>
              <p:cNvPr id="5379" name="Google Shape;5379;p60"/>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0"/>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1" name="Google Shape;5381;p60"/>
            <p:cNvGrpSpPr/>
            <p:nvPr/>
          </p:nvGrpSpPr>
          <p:grpSpPr>
            <a:xfrm>
              <a:off x="732428" y="1239937"/>
              <a:ext cx="739912" cy="607886"/>
              <a:chOff x="732428" y="1239937"/>
              <a:chExt cx="739912" cy="607886"/>
            </a:xfrm>
          </p:grpSpPr>
          <p:sp>
            <p:nvSpPr>
              <p:cNvPr id="5382" name="Google Shape;5382;p60"/>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0"/>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4" name="Google Shape;5384;p60"/>
            <p:cNvGrpSpPr/>
            <p:nvPr/>
          </p:nvGrpSpPr>
          <p:grpSpPr>
            <a:xfrm>
              <a:off x="732428" y="1277018"/>
              <a:ext cx="702832" cy="533758"/>
              <a:chOff x="732428" y="1277018"/>
              <a:chExt cx="702832" cy="533758"/>
            </a:xfrm>
          </p:grpSpPr>
          <p:sp>
            <p:nvSpPr>
              <p:cNvPr id="5385" name="Google Shape;5385;p60"/>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0"/>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7" name="Google Shape;5387;p60"/>
            <p:cNvGrpSpPr/>
            <p:nvPr/>
          </p:nvGrpSpPr>
          <p:grpSpPr>
            <a:xfrm>
              <a:off x="931170" y="1306653"/>
              <a:ext cx="647179" cy="474455"/>
              <a:chOff x="931170" y="1306653"/>
              <a:chExt cx="647179" cy="474455"/>
            </a:xfrm>
          </p:grpSpPr>
          <p:sp>
            <p:nvSpPr>
              <p:cNvPr id="5388" name="Google Shape;5388;p60"/>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0"/>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0" name="Google Shape;5390;p60"/>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1" name="Google Shape;5391;p60"/>
          <p:cNvGrpSpPr/>
          <p:nvPr/>
        </p:nvGrpSpPr>
        <p:grpSpPr>
          <a:xfrm>
            <a:off x="3948605" y="971313"/>
            <a:ext cx="634656" cy="699982"/>
            <a:chOff x="5985650" y="2860025"/>
            <a:chExt cx="1396075" cy="1539775"/>
          </a:xfrm>
        </p:grpSpPr>
        <p:sp>
          <p:nvSpPr>
            <p:cNvPr id="5392" name="Google Shape;5392;p60"/>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0"/>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0"/>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0"/>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0"/>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0"/>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0"/>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0"/>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0"/>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0"/>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0"/>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0"/>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0"/>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0"/>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0"/>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0"/>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0"/>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0"/>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0"/>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0"/>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0"/>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0"/>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0"/>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0"/>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0"/>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0"/>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0"/>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0"/>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0"/>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0"/>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0"/>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0"/>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60"/>
          <p:cNvGrpSpPr/>
          <p:nvPr/>
        </p:nvGrpSpPr>
        <p:grpSpPr>
          <a:xfrm>
            <a:off x="4704254" y="971307"/>
            <a:ext cx="725845" cy="699975"/>
            <a:chOff x="4249973" y="1201875"/>
            <a:chExt cx="1958568" cy="1888762"/>
          </a:xfrm>
        </p:grpSpPr>
        <p:sp>
          <p:nvSpPr>
            <p:cNvPr id="5425" name="Google Shape;5425;p60"/>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26" name="Google Shape;5426;p60"/>
            <p:cNvGrpSpPr/>
            <p:nvPr/>
          </p:nvGrpSpPr>
          <p:grpSpPr>
            <a:xfrm>
              <a:off x="5853086" y="1789142"/>
              <a:ext cx="355454" cy="1048099"/>
              <a:chOff x="5576108" y="2016725"/>
              <a:chExt cx="565200" cy="1666560"/>
            </a:xfrm>
          </p:grpSpPr>
          <p:sp>
            <p:nvSpPr>
              <p:cNvPr id="5427" name="Google Shape;5427;p60"/>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428" name="Google Shape;5428;p6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9" name="Google Shape;5429;p60"/>
            <p:cNvGrpSpPr/>
            <p:nvPr/>
          </p:nvGrpSpPr>
          <p:grpSpPr>
            <a:xfrm>
              <a:off x="4869455" y="2691676"/>
              <a:ext cx="1013897" cy="398961"/>
              <a:chOff x="4012057" y="3451825"/>
              <a:chExt cx="1612175" cy="634379"/>
            </a:xfrm>
          </p:grpSpPr>
          <p:sp>
            <p:nvSpPr>
              <p:cNvPr id="5430" name="Google Shape;5430;p60"/>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431" name="Google Shape;5431;p6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2" name="Google Shape;5432;p60"/>
            <p:cNvGrpSpPr/>
            <p:nvPr/>
          </p:nvGrpSpPr>
          <p:grpSpPr>
            <a:xfrm>
              <a:off x="4276937" y="2155961"/>
              <a:ext cx="651965" cy="891358"/>
              <a:chOff x="3069908" y="2599997"/>
              <a:chExt cx="1036675" cy="1417328"/>
            </a:xfrm>
          </p:grpSpPr>
          <p:sp>
            <p:nvSpPr>
              <p:cNvPr id="5433" name="Google Shape;5433;p60"/>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434" name="Google Shape;5434;p6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5" name="Google Shape;5435;p60"/>
            <p:cNvGrpSpPr/>
            <p:nvPr/>
          </p:nvGrpSpPr>
          <p:grpSpPr>
            <a:xfrm>
              <a:off x="5054918" y="1201875"/>
              <a:ext cx="999548" cy="602711"/>
              <a:chOff x="4306958" y="1082925"/>
              <a:chExt cx="1589359" cy="958358"/>
            </a:xfrm>
          </p:grpSpPr>
          <p:sp>
            <p:nvSpPr>
              <p:cNvPr id="5436" name="Google Shape;5436;p60"/>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437" name="Google Shape;5437;p6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8" name="Google Shape;5438;p60"/>
            <p:cNvGrpSpPr/>
            <p:nvPr/>
          </p:nvGrpSpPr>
          <p:grpSpPr>
            <a:xfrm>
              <a:off x="4249973" y="1303451"/>
              <a:ext cx="799317" cy="841334"/>
              <a:chOff x="3027033" y="1244439"/>
              <a:chExt cx="1270977" cy="1337786"/>
            </a:xfrm>
          </p:grpSpPr>
          <p:sp>
            <p:nvSpPr>
              <p:cNvPr id="5439" name="Google Shape;5439;p60"/>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440" name="Google Shape;5440;p6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41" name="Google Shape;5441;p60"/>
          <p:cNvGrpSpPr/>
          <p:nvPr/>
        </p:nvGrpSpPr>
        <p:grpSpPr>
          <a:xfrm>
            <a:off x="4057119" y="1858087"/>
            <a:ext cx="750769" cy="683784"/>
            <a:chOff x="4204684" y="2104422"/>
            <a:chExt cx="699822" cy="637382"/>
          </a:xfrm>
        </p:grpSpPr>
        <p:grpSp>
          <p:nvGrpSpPr>
            <p:cNvPr id="5442" name="Google Shape;5442;p60"/>
            <p:cNvGrpSpPr/>
            <p:nvPr/>
          </p:nvGrpSpPr>
          <p:grpSpPr>
            <a:xfrm>
              <a:off x="4204684" y="2430067"/>
              <a:ext cx="342957" cy="311738"/>
              <a:chOff x="4204684" y="2430067"/>
              <a:chExt cx="342957" cy="311738"/>
            </a:xfrm>
          </p:grpSpPr>
          <p:sp>
            <p:nvSpPr>
              <p:cNvPr id="5443" name="Google Shape;5443;p60"/>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0"/>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5" name="Google Shape;5445;p60"/>
            <p:cNvGrpSpPr/>
            <p:nvPr/>
          </p:nvGrpSpPr>
          <p:grpSpPr>
            <a:xfrm>
              <a:off x="4561586" y="2430067"/>
              <a:ext cx="342920" cy="311738"/>
              <a:chOff x="4561586" y="2430067"/>
              <a:chExt cx="342920" cy="311738"/>
            </a:xfrm>
          </p:grpSpPr>
          <p:sp>
            <p:nvSpPr>
              <p:cNvPr id="5446" name="Google Shape;5446;p60"/>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0"/>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8" name="Google Shape;5448;p60"/>
            <p:cNvGrpSpPr/>
            <p:nvPr/>
          </p:nvGrpSpPr>
          <p:grpSpPr>
            <a:xfrm>
              <a:off x="4561586" y="2104422"/>
              <a:ext cx="342920" cy="311738"/>
              <a:chOff x="4561586" y="2104422"/>
              <a:chExt cx="342920" cy="311738"/>
            </a:xfrm>
          </p:grpSpPr>
          <p:sp>
            <p:nvSpPr>
              <p:cNvPr id="5449" name="Google Shape;5449;p60"/>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0"/>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1" name="Google Shape;5451;p60"/>
            <p:cNvGrpSpPr/>
            <p:nvPr/>
          </p:nvGrpSpPr>
          <p:grpSpPr>
            <a:xfrm>
              <a:off x="4204684" y="2104422"/>
              <a:ext cx="342957" cy="311664"/>
              <a:chOff x="4204684" y="2104422"/>
              <a:chExt cx="342957" cy="311664"/>
            </a:xfrm>
          </p:grpSpPr>
          <p:sp>
            <p:nvSpPr>
              <p:cNvPr id="5452" name="Google Shape;5452;p60"/>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0"/>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54" name="Google Shape;5454;p60"/>
          <p:cNvGrpSpPr/>
          <p:nvPr/>
        </p:nvGrpSpPr>
        <p:grpSpPr>
          <a:xfrm>
            <a:off x="5521552" y="971301"/>
            <a:ext cx="660591" cy="688867"/>
            <a:chOff x="5830645" y="1267368"/>
            <a:chExt cx="530340" cy="553040"/>
          </a:xfrm>
        </p:grpSpPr>
        <p:sp>
          <p:nvSpPr>
            <p:cNvPr id="5455" name="Google Shape;5455;p60"/>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6" name="Google Shape;5456;p60"/>
            <p:cNvGrpSpPr/>
            <p:nvPr/>
          </p:nvGrpSpPr>
          <p:grpSpPr>
            <a:xfrm>
              <a:off x="5830645" y="1267368"/>
              <a:ext cx="259743" cy="269909"/>
              <a:chOff x="5830645" y="1267368"/>
              <a:chExt cx="259743" cy="269909"/>
            </a:xfrm>
          </p:grpSpPr>
          <p:sp>
            <p:nvSpPr>
              <p:cNvPr id="5457" name="Google Shape;5457;p60"/>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0"/>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9" name="Google Shape;5459;p60"/>
            <p:cNvGrpSpPr/>
            <p:nvPr/>
          </p:nvGrpSpPr>
          <p:grpSpPr>
            <a:xfrm>
              <a:off x="6101293" y="1267368"/>
              <a:ext cx="259692" cy="269909"/>
              <a:chOff x="6101293" y="1267368"/>
              <a:chExt cx="259692" cy="269909"/>
            </a:xfrm>
          </p:grpSpPr>
          <p:sp>
            <p:nvSpPr>
              <p:cNvPr id="5460" name="Google Shape;5460;p60"/>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0"/>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2" name="Google Shape;5462;p60"/>
            <p:cNvGrpSpPr/>
            <p:nvPr/>
          </p:nvGrpSpPr>
          <p:grpSpPr>
            <a:xfrm>
              <a:off x="5830645" y="1550500"/>
              <a:ext cx="259692" cy="269909"/>
              <a:chOff x="5830645" y="1550500"/>
              <a:chExt cx="259692" cy="269909"/>
            </a:xfrm>
          </p:grpSpPr>
          <p:sp>
            <p:nvSpPr>
              <p:cNvPr id="5463" name="Google Shape;5463;p60"/>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0"/>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5" name="Google Shape;5465;p60"/>
            <p:cNvGrpSpPr/>
            <p:nvPr/>
          </p:nvGrpSpPr>
          <p:grpSpPr>
            <a:xfrm>
              <a:off x="6101293" y="1550500"/>
              <a:ext cx="259692" cy="269909"/>
              <a:chOff x="6101293" y="1550500"/>
              <a:chExt cx="259692" cy="269909"/>
            </a:xfrm>
          </p:grpSpPr>
          <p:sp>
            <p:nvSpPr>
              <p:cNvPr id="5466" name="Google Shape;5466;p60"/>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0"/>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68" name="Google Shape;5468;p60"/>
          <p:cNvGrpSpPr/>
          <p:nvPr/>
        </p:nvGrpSpPr>
        <p:grpSpPr>
          <a:xfrm>
            <a:off x="723705" y="1861761"/>
            <a:ext cx="697154" cy="679574"/>
            <a:chOff x="2679875" y="2361475"/>
            <a:chExt cx="780425" cy="760575"/>
          </a:xfrm>
        </p:grpSpPr>
        <p:sp>
          <p:nvSpPr>
            <p:cNvPr id="5469" name="Google Shape;5469;p60"/>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0"/>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0"/>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5" name="Google Shape;5475;p60"/>
          <p:cNvGrpSpPr/>
          <p:nvPr/>
        </p:nvGrpSpPr>
        <p:grpSpPr>
          <a:xfrm>
            <a:off x="3122864" y="971353"/>
            <a:ext cx="735829" cy="684547"/>
            <a:chOff x="3351965" y="1148808"/>
            <a:chExt cx="750770" cy="698375"/>
          </a:xfrm>
        </p:grpSpPr>
        <p:grpSp>
          <p:nvGrpSpPr>
            <p:cNvPr id="5476" name="Google Shape;5476;p60"/>
            <p:cNvGrpSpPr/>
            <p:nvPr/>
          </p:nvGrpSpPr>
          <p:grpSpPr>
            <a:xfrm>
              <a:off x="3586796" y="1148808"/>
              <a:ext cx="294857" cy="286830"/>
              <a:chOff x="3750225" y="1774000"/>
              <a:chExt cx="149575" cy="145525"/>
            </a:xfrm>
          </p:grpSpPr>
          <p:sp>
            <p:nvSpPr>
              <p:cNvPr id="5477" name="Google Shape;5477;p6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9" name="Google Shape;5479;p60"/>
            <p:cNvGrpSpPr/>
            <p:nvPr/>
          </p:nvGrpSpPr>
          <p:grpSpPr>
            <a:xfrm>
              <a:off x="3779245" y="1375768"/>
              <a:ext cx="323490" cy="286978"/>
              <a:chOff x="3847850" y="1889150"/>
              <a:chExt cx="164100" cy="145600"/>
            </a:xfrm>
          </p:grpSpPr>
          <p:sp>
            <p:nvSpPr>
              <p:cNvPr id="5480" name="Google Shape;5480;p6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60"/>
            <p:cNvGrpSpPr/>
            <p:nvPr/>
          </p:nvGrpSpPr>
          <p:grpSpPr>
            <a:xfrm>
              <a:off x="3351965" y="1330435"/>
              <a:ext cx="295449" cy="285401"/>
              <a:chOff x="3631100" y="1866150"/>
              <a:chExt cx="149875" cy="144800"/>
            </a:xfrm>
          </p:grpSpPr>
          <p:sp>
            <p:nvSpPr>
              <p:cNvPr id="5483" name="Google Shape;5483;p60"/>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0"/>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5" name="Google Shape;5485;p60"/>
            <p:cNvGrpSpPr/>
            <p:nvPr/>
          </p:nvGrpSpPr>
          <p:grpSpPr>
            <a:xfrm>
              <a:off x="3548208" y="1560352"/>
              <a:ext cx="294808" cy="286830"/>
              <a:chOff x="3730650" y="1982800"/>
              <a:chExt cx="149550" cy="145525"/>
            </a:xfrm>
          </p:grpSpPr>
          <p:sp>
            <p:nvSpPr>
              <p:cNvPr id="5486" name="Google Shape;5486;p6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88" name="Google Shape;5488;p60"/>
          <p:cNvGrpSpPr/>
          <p:nvPr/>
        </p:nvGrpSpPr>
        <p:grpSpPr>
          <a:xfrm>
            <a:off x="7624517" y="971307"/>
            <a:ext cx="804565" cy="677795"/>
            <a:chOff x="7636443" y="1204988"/>
            <a:chExt cx="804565" cy="677795"/>
          </a:xfrm>
        </p:grpSpPr>
        <p:grpSp>
          <p:nvGrpSpPr>
            <p:cNvPr id="5489" name="Google Shape;5489;p60"/>
            <p:cNvGrpSpPr/>
            <p:nvPr/>
          </p:nvGrpSpPr>
          <p:grpSpPr>
            <a:xfrm>
              <a:off x="7636443" y="1509705"/>
              <a:ext cx="804565" cy="373078"/>
              <a:chOff x="7636443" y="1509705"/>
              <a:chExt cx="804565" cy="373078"/>
            </a:xfrm>
          </p:grpSpPr>
          <p:sp>
            <p:nvSpPr>
              <p:cNvPr id="5490" name="Google Shape;5490;p60"/>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0"/>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2" name="Google Shape;5492;p60"/>
            <p:cNvGrpSpPr/>
            <p:nvPr/>
          </p:nvGrpSpPr>
          <p:grpSpPr>
            <a:xfrm>
              <a:off x="7636443" y="1408133"/>
              <a:ext cx="804565" cy="373078"/>
              <a:chOff x="7636443" y="1408133"/>
              <a:chExt cx="804565" cy="373078"/>
            </a:xfrm>
          </p:grpSpPr>
          <p:sp>
            <p:nvSpPr>
              <p:cNvPr id="5493" name="Google Shape;5493;p60"/>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0"/>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5" name="Google Shape;5495;p60"/>
            <p:cNvGrpSpPr/>
            <p:nvPr/>
          </p:nvGrpSpPr>
          <p:grpSpPr>
            <a:xfrm>
              <a:off x="7636443" y="1306560"/>
              <a:ext cx="804565" cy="373078"/>
              <a:chOff x="7636443" y="1306560"/>
              <a:chExt cx="804565" cy="373078"/>
            </a:xfrm>
          </p:grpSpPr>
          <p:sp>
            <p:nvSpPr>
              <p:cNvPr id="5496" name="Google Shape;5496;p60"/>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0"/>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8" name="Google Shape;5498;p60"/>
            <p:cNvGrpSpPr/>
            <p:nvPr/>
          </p:nvGrpSpPr>
          <p:grpSpPr>
            <a:xfrm>
              <a:off x="7636443" y="1204988"/>
              <a:ext cx="804565" cy="373078"/>
              <a:chOff x="7636443" y="1204988"/>
              <a:chExt cx="804565" cy="373078"/>
            </a:xfrm>
          </p:grpSpPr>
          <p:sp>
            <p:nvSpPr>
              <p:cNvPr id="5499" name="Google Shape;5499;p60"/>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0"/>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01" name="Google Shape;5501;p60"/>
          <p:cNvGrpSpPr/>
          <p:nvPr/>
        </p:nvGrpSpPr>
        <p:grpSpPr>
          <a:xfrm>
            <a:off x="4963363" y="1878721"/>
            <a:ext cx="661339" cy="661188"/>
            <a:chOff x="3990000" y="975400"/>
            <a:chExt cx="3934200" cy="3933300"/>
          </a:xfrm>
        </p:grpSpPr>
        <p:sp>
          <p:nvSpPr>
            <p:cNvPr id="5502" name="Google Shape;5502;p60"/>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0"/>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0"/>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0"/>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6" name="Google Shape;5506;p60"/>
          <p:cNvGrpSpPr/>
          <p:nvPr/>
        </p:nvGrpSpPr>
        <p:grpSpPr>
          <a:xfrm>
            <a:off x="6607011" y="1857359"/>
            <a:ext cx="868881" cy="684241"/>
            <a:chOff x="6598259" y="2078634"/>
            <a:chExt cx="868881" cy="684241"/>
          </a:xfrm>
        </p:grpSpPr>
        <p:sp>
          <p:nvSpPr>
            <p:cNvPr id="5507" name="Google Shape;5507;p60"/>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0"/>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0"/>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0"/>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0"/>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0"/>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3" name="Google Shape;5513;p60"/>
            <p:cNvGrpSpPr/>
            <p:nvPr/>
          </p:nvGrpSpPr>
          <p:grpSpPr>
            <a:xfrm>
              <a:off x="6808175" y="2078634"/>
              <a:ext cx="452229" cy="684241"/>
              <a:chOff x="6808175" y="2078634"/>
              <a:chExt cx="452229" cy="684241"/>
            </a:xfrm>
          </p:grpSpPr>
          <p:sp>
            <p:nvSpPr>
              <p:cNvPr id="5514" name="Google Shape;5514;p60"/>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0"/>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0"/>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0"/>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0"/>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0"/>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0" name="Google Shape;5520;p60"/>
              <p:cNvGrpSpPr/>
              <p:nvPr/>
            </p:nvGrpSpPr>
            <p:grpSpPr>
              <a:xfrm>
                <a:off x="6821586" y="2078634"/>
                <a:ext cx="426871" cy="684241"/>
                <a:chOff x="6821586" y="2078634"/>
                <a:chExt cx="426871" cy="684241"/>
              </a:xfrm>
            </p:grpSpPr>
            <p:grpSp>
              <p:nvGrpSpPr>
                <p:cNvPr id="5521" name="Google Shape;5521;p60"/>
                <p:cNvGrpSpPr/>
                <p:nvPr/>
              </p:nvGrpSpPr>
              <p:grpSpPr>
                <a:xfrm>
                  <a:off x="6821586" y="2078634"/>
                  <a:ext cx="426871" cy="684241"/>
                  <a:chOff x="6821586" y="2078634"/>
                  <a:chExt cx="426871" cy="684241"/>
                </a:xfrm>
              </p:grpSpPr>
              <p:sp>
                <p:nvSpPr>
                  <p:cNvPr id="5522" name="Google Shape;5522;p60"/>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0"/>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0"/>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0"/>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0"/>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0"/>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0"/>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0"/>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0"/>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0"/>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0"/>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0"/>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0"/>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0"/>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0"/>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0"/>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0"/>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0"/>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0"/>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1" name="Google Shape;5541;p60"/>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0"/>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0"/>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0"/>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0"/>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0"/>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47" name="Google Shape;5547;p60"/>
          <p:cNvGrpSpPr/>
          <p:nvPr/>
        </p:nvGrpSpPr>
        <p:grpSpPr>
          <a:xfrm>
            <a:off x="5780178" y="1862968"/>
            <a:ext cx="671358" cy="671358"/>
            <a:chOff x="6535625" y="760425"/>
            <a:chExt cx="1665900" cy="1665900"/>
          </a:xfrm>
        </p:grpSpPr>
        <p:sp>
          <p:nvSpPr>
            <p:cNvPr id="5548" name="Google Shape;5548;p60"/>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0"/>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0"/>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0"/>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2" name="Google Shape;5552;p60"/>
          <p:cNvGrpSpPr/>
          <p:nvPr/>
        </p:nvGrpSpPr>
        <p:grpSpPr>
          <a:xfrm>
            <a:off x="716994" y="3531369"/>
            <a:ext cx="1340789" cy="640830"/>
            <a:chOff x="238125" y="1151100"/>
            <a:chExt cx="7139450" cy="3412300"/>
          </a:xfrm>
        </p:grpSpPr>
        <p:sp>
          <p:nvSpPr>
            <p:cNvPr id="5553" name="Google Shape;5553;p60"/>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0"/>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0"/>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0"/>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0"/>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0"/>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0"/>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0"/>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0"/>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0"/>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0"/>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0"/>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5" name="Google Shape;5565;p60"/>
          <p:cNvGrpSpPr/>
          <p:nvPr/>
        </p:nvGrpSpPr>
        <p:grpSpPr>
          <a:xfrm>
            <a:off x="5584217" y="2734650"/>
            <a:ext cx="985357" cy="585764"/>
            <a:chOff x="5145061" y="2881789"/>
            <a:chExt cx="1107641" cy="658458"/>
          </a:xfrm>
        </p:grpSpPr>
        <p:grpSp>
          <p:nvGrpSpPr>
            <p:cNvPr id="5566" name="Google Shape;5566;p60"/>
            <p:cNvGrpSpPr/>
            <p:nvPr/>
          </p:nvGrpSpPr>
          <p:grpSpPr>
            <a:xfrm>
              <a:off x="5722989" y="3244587"/>
              <a:ext cx="529713" cy="295659"/>
              <a:chOff x="5722989" y="3244587"/>
              <a:chExt cx="529713" cy="295659"/>
            </a:xfrm>
          </p:grpSpPr>
          <p:sp>
            <p:nvSpPr>
              <p:cNvPr id="5567" name="Google Shape;5567;p60"/>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568" name="Google Shape;5568;p60"/>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569" name="Google Shape;5569;p60"/>
            <p:cNvGrpSpPr/>
            <p:nvPr/>
          </p:nvGrpSpPr>
          <p:grpSpPr>
            <a:xfrm>
              <a:off x="5145061" y="3244587"/>
              <a:ext cx="536807" cy="295659"/>
              <a:chOff x="5145061" y="3244587"/>
              <a:chExt cx="536807" cy="295659"/>
            </a:xfrm>
          </p:grpSpPr>
          <p:sp>
            <p:nvSpPr>
              <p:cNvPr id="5570" name="Google Shape;5570;p60"/>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571" name="Google Shape;5571;p60"/>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572" name="Google Shape;5572;p60"/>
            <p:cNvGrpSpPr/>
            <p:nvPr/>
          </p:nvGrpSpPr>
          <p:grpSpPr>
            <a:xfrm>
              <a:off x="5341327" y="2898245"/>
              <a:ext cx="532309" cy="614891"/>
              <a:chOff x="5341327" y="2898245"/>
              <a:chExt cx="532309" cy="614891"/>
            </a:xfrm>
          </p:grpSpPr>
          <p:sp>
            <p:nvSpPr>
              <p:cNvPr id="5573" name="Google Shape;5573;p60"/>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574" name="Google Shape;5574;p60"/>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575" name="Google Shape;5575;p60"/>
            <p:cNvGrpSpPr/>
            <p:nvPr/>
          </p:nvGrpSpPr>
          <p:grpSpPr>
            <a:xfrm>
              <a:off x="5532290" y="2881789"/>
              <a:ext cx="620516" cy="305456"/>
              <a:chOff x="5532290" y="2881789"/>
              <a:chExt cx="620516" cy="305456"/>
            </a:xfrm>
          </p:grpSpPr>
          <p:sp>
            <p:nvSpPr>
              <p:cNvPr id="5576" name="Google Shape;5576;p60"/>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577" name="Google Shape;5577;p60"/>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5578" name="Google Shape;5578;p60"/>
          <p:cNvGrpSpPr/>
          <p:nvPr/>
        </p:nvGrpSpPr>
        <p:grpSpPr>
          <a:xfrm>
            <a:off x="8163140" y="3526708"/>
            <a:ext cx="269068" cy="645491"/>
            <a:chOff x="7026852" y="3311869"/>
            <a:chExt cx="434331" cy="1041954"/>
          </a:xfrm>
        </p:grpSpPr>
        <p:sp>
          <p:nvSpPr>
            <p:cNvPr id="5579" name="Google Shape;5579;p60"/>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0"/>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0"/>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2" name="Google Shape;5582;p60"/>
          <p:cNvGrpSpPr/>
          <p:nvPr/>
        </p:nvGrpSpPr>
        <p:grpSpPr>
          <a:xfrm>
            <a:off x="6179721" y="3565945"/>
            <a:ext cx="293882" cy="293836"/>
            <a:chOff x="4873519" y="3311869"/>
            <a:chExt cx="499374" cy="499296"/>
          </a:xfrm>
        </p:grpSpPr>
        <p:sp>
          <p:nvSpPr>
            <p:cNvPr id="5583" name="Google Shape;5583;p60"/>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0"/>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5" name="Google Shape;5585;p60"/>
          <p:cNvGrpSpPr/>
          <p:nvPr/>
        </p:nvGrpSpPr>
        <p:grpSpPr>
          <a:xfrm>
            <a:off x="6179721" y="3878317"/>
            <a:ext cx="293882" cy="293882"/>
            <a:chOff x="4873519" y="3875839"/>
            <a:chExt cx="499374" cy="499374"/>
          </a:xfrm>
        </p:grpSpPr>
        <p:sp>
          <p:nvSpPr>
            <p:cNvPr id="5586" name="Google Shape;5586;p60"/>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0"/>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8" name="Google Shape;5588;p60"/>
          <p:cNvGrpSpPr/>
          <p:nvPr/>
        </p:nvGrpSpPr>
        <p:grpSpPr>
          <a:xfrm>
            <a:off x="2410248" y="1850269"/>
            <a:ext cx="698104" cy="698208"/>
            <a:chOff x="2565073" y="2075876"/>
            <a:chExt cx="672482" cy="672518"/>
          </a:xfrm>
        </p:grpSpPr>
        <p:sp>
          <p:nvSpPr>
            <p:cNvPr id="5589" name="Google Shape;5589;p60"/>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0"/>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0"/>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0"/>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0"/>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0"/>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5" name="Google Shape;5595;p60"/>
          <p:cNvGrpSpPr/>
          <p:nvPr/>
        </p:nvGrpSpPr>
        <p:grpSpPr>
          <a:xfrm>
            <a:off x="5633660" y="3534870"/>
            <a:ext cx="438354" cy="637329"/>
            <a:chOff x="1697726" y="3244179"/>
            <a:chExt cx="788124" cy="1146069"/>
          </a:xfrm>
        </p:grpSpPr>
        <p:sp>
          <p:nvSpPr>
            <p:cNvPr id="5596" name="Google Shape;5596;p6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8" name="Google Shape;5598;p60"/>
          <p:cNvSpPr/>
          <p:nvPr/>
        </p:nvSpPr>
        <p:spPr>
          <a:xfrm>
            <a:off x="8130919"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9" name="Google Shape;5599;p60"/>
          <p:cNvGrpSpPr/>
          <p:nvPr/>
        </p:nvGrpSpPr>
        <p:grpSpPr>
          <a:xfrm>
            <a:off x="7634874" y="1863232"/>
            <a:ext cx="799565" cy="670282"/>
            <a:chOff x="7617850" y="2063282"/>
            <a:chExt cx="799565" cy="670282"/>
          </a:xfrm>
        </p:grpSpPr>
        <p:cxnSp>
          <p:nvCxnSpPr>
            <p:cNvPr id="5600" name="Google Shape;5600;p60"/>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601" name="Google Shape;5601;p60"/>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602" name="Google Shape;5602;p60"/>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603" name="Google Shape;5603;p60"/>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604" name="Google Shape;5604;p60"/>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605" name="Google Shape;5605;p60"/>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606" name="Google Shape;5606;p60"/>
            <p:cNvGrpSpPr/>
            <p:nvPr/>
          </p:nvGrpSpPr>
          <p:grpSpPr>
            <a:xfrm>
              <a:off x="7734309" y="2063282"/>
              <a:ext cx="570957" cy="620095"/>
              <a:chOff x="7734309" y="2063282"/>
              <a:chExt cx="570957" cy="620095"/>
            </a:xfrm>
          </p:grpSpPr>
          <p:grpSp>
            <p:nvGrpSpPr>
              <p:cNvPr id="5607" name="Google Shape;5607;p60"/>
              <p:cNvGrpSpPr/>
              <p:nvPr/>
            </p:nvGrpSpPr>
            <p:grpSpPr>
              <a:xfrm>
                <a:off x="8031573" y="2063282"/>
                <a:ext cx="273693" cy="620095"/>
                <a:chOff x="8031573" y="2063282"/>
                <a:chExt cx="273693" cy="620095"/>
              </a:xfrm>
            </p:grpSpPr>
            <p:sp>
              <p:nvSpPr>
                <p:cNvPr id="5608" name="Google Shape;5608;p6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2" name="Google Shape;5612;p60"/>
              <p:cNvGrpSpPr/>
              <p:nvPr/>
            </p:nvGrpSpPr>
            <p:grpSpPr>
              <a:xfrm flipH="1">
                <a:off x="7734309" y="2063282"/>
                <a:ext cx="273693" cy="620095"/>
                <a:chOff x="8031573" y="2063282"/>
                <a:chExt cx="273693" cy="620095"/>
              </a:xfrm>
            </p:grpSpPr>
            <p:sp>
              <p:nvSpPr>
                <p:cNvPr id="5613" name="Google Shape;5613;p6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617" name="Google Shape;5617;p60"/>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0"/>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9" name="Google Shape;5619;p60"/>
          <p:cNvGrpSpPr/>
          <p:nvPr/>
        </p:nvGrpSpPr>
        <p:grpSpPr>
          <a:xfrm>
            <a:off x="7821480" y="2716716"/>
            <a:ext cx="602567" cy="601884"/>
            <a:chOff x="1186975" y="238125"/>
            <a:chExt cx="5244275" cy="5238325"/>
          </a:xfrm>
        </p:grpSpPr>
        <p:sp>
          <p:nvSpPr>
            <p:cNvPr id="5620" name="Google Shape;5620;p6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0"/>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0"/>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0"/>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4" name="Google Shape;5624;p60"/>
          <p:cNvGrpSpPr/>
          <p:nvPr/>
        </p:nvGrpSpPr>
        <p:grpSpPr>
          <a:xfrm>
            <a:off x="3264218" y="1856199"/>
            <a:ext cx="651848" cy="687338"/>
            <a:chOff x="3400515" y="2056248"/>
            <a:chExt cx="698134" cy="735987"/>
          </a:xfrm>
        </p:grpSpPr>
        <p:grpSp>
          <p:nvGrpSpPr>
            <p:cNvPr id="5625" name="Google Shape;5625;p60"/>
            <p:cNvGrpSpPr/>
            <p:nvPr/>
          </p:nvGrpSpPr>
          <p:grpSpPr>
            <a:xfrm>
              <a:off x="3400515" y="2283913"/>
              <a:ext cx="312919" cy="219900"/>
              <a:chOff x="3400515" y="2283913"/>
              <a:chExt cx="312919" cy="219900"/>
            </a:xfrm>
          </p:grpSpPr>
          <p:sp>
            <p:nvSpPr>
              <p:cNvPr id="5626" name="Google Shape;5626;p60"/>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627" name="Google Shape;5627;p60"/>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5628" name="Google Shape;5628;p60"/>
            <p:cNvGrpSpPr/>
            <p:nvPr/>
          </p:nvGrpSpPr>
          <p:grpSpPr>
            <a:xfrm>
              <a:off x="3547823" y="2461089"/>
              <a:ext cx="219900" cy="331146"/>
              <a:chOff x="3547823" y="2461089"/>
              <a:chExt cx="219900" cy="331146"/>
            </a:xfrm>
          </p:grpSpPr>
          <p:sp>
            <p:nvSpPr>
              <p:cNvPr id="5629" name="Google Shape;5629;p60"/>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630" name="Google Shape;5630;p60"/>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5631" name="Google Shape;5631;p60"/>
            <p:cNvGrpSpPr/>
            <p:nvPr/>
          </p:nvGrpSpPr>
          <p:grpSpPr>
            <a:xfrm>
              <a:off x="3734138" y="2461089"/>
              <a:ext cx="219900" cy="331146"/>
              <a:chOff x="3734138" y="2461089"/>
              <a:chExt cx="219900" cy="331146"/>
            </a:xfrm>
          </p:grpSpPr>
          <p:sp>
            <p:nvSpPr>
              <p:cNvPr id="5632" name="Google Shape;5632;p60"/>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633" name="Google Shape;5633;p60"/>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5634" name="Google Shape;5634;p60"/>
            <p:cNvGrpSpPr/>
            <p:nvPr/>
          </p:nvGrpSpPr>
          <p:grpSpPr>
            <a:xfrm>
              <a:off x="3787560" y="2281742"/>
              <a:ext cx="311089" cy="219900"/>
              <a:chOff x="3787560" y="2281742"/>
              <a:chExt cx="311089" cy="219900"/>
            </a:xfrm>
          </p:grpSpPr>
          <p:sp>
            <p:nvSpPr>
              <p:cNvPr id="5635" name="Google Shape;5635;p60"/>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636" name="Google Shape;5636;p60"/>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5637" name="Google Shape;5637;p60"/>
            <p:cNvGrpSpPr/>
            <p:nvPr/>
          </p:nvGrpSpPr>
          <p:grpSpPr>
            <a:xfrm>
              <a:off x="3637290" y="2056248"/>
              <a:ext cx="219900" cy="330736"/>
              <a:chOff x="3637290" y="2056248"/>
              <a:chExt cx="219900" cy="330736"/>
            </a:xfrm>
          </p:grpSpPr>
          <p:sp>
            <p:nvSpPr>
              <p:cNvPr id="5638" name="Google Shape;5638;p60"/>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5639" name="Google Shape;5639;p60"/>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5640" name="Google Shape;5640;p60"/>
          <p:cNvGrpSpPr/>
          <p:nvPr/>
        </p:nvGrpSpPr>
        <p:grpSpPr>
          <a:xfrm>
            <a:off x="2555923" y="2726206"/>
            <a:ext cx="1268144" cy="592394"/>
            <a:chOff x="238125" y="1188750"/>
            <a:chExt cx="7140450" cy="3335550"/>
          </a:xfrm>
        </p:grpSpPr>
        <p:sp>
          <p:nvSpPr>
            <p:cNvPr id="5641" name="Google Shape;5641;p6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6" name="Google Shape;5646;p60"/>
          <p:cNvGrpSpPr/>
          <p:nvPr/>
        </p:nvGrpSpPr>
        <p:grpSpPr>
          <a:xfrm>
            <a:off x="6663824" y="2728360"/>
            <a:ext cx="1053944" cy="590147"/>
            <a:chOff x="238125" y="1335475"/>
            <a:chExt cx="5418735" cy="3034175"/>
          </a:xfrm>
        </p:grpSpPr>
        <p:sp>
          <p:nvSpPr>
            <p:cNvPr id="5647" name="Google Shape;5647;p6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0" name="Google Shape;5650;p60"/>
          <p:cNvGrpSpPr/>
          <p:nvPr/>
        </p:nvGrpSpPr>
        <p:grpSpPr>
          <a:xfrm>
            <a:off x="4094633" y="3533260"/>
            <a:ext cx="1268207" cy="638939"/>
            <a:chOff x="3967651" y="3645904"/>
            <a:chExt cx="1479304" cy="745292"/>
          </a:xfrm>
        </p:grpSpPr>
        <p:grpSp>
          <p:nvGrpSpPr>
            <p:cNvPr id="5651" name="Google Shape;5651;p60"/>
            <p:cNvGrpSpPr/>
            <p:nvPr/>
          </p:nvGrpSpPr>
          <p:grpSpPr>
            <a:xfrm>
              <a:off x="3967651" y="4009026"/>
              <a:ext cx="1479304" cy="382170"/>
              <a:chOff x="3967651" y="4009026"/>
              <a:chExt cx="1479304" cy="382170"/>
            </a:xfrm>
          </p:grpSpPr>
          <p:grpSp>
            <p:nvGrpSpPr>
              <p:cNvPr id="5652" name="Google Shape;5652;p60"/>
              <p:cNvGrpSpPr/>
              <p:nvPr/>
            </p:nvGrpSpPr>
            <p:grpSpPr>
              <a:xfrm>
                <a:off x="4892216" y="4195630"/>
                <a:ext cx="554739" cy="195566"/>
                <a:chOff x="3604375" y="4892160"/>
                <a:chExt cx="1651500" cy="582215"/>
              </a:xfrm>
            </p:grpSpPr>
            <p:sp>
              <p:nvSpPr>
                <p:cNvPr id="5653" name="Google Shape;5653;p60"/>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0"/>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5" name="Google Shape;5655;p60"/>
              <p:cNvGrpSpPr/>
              <p:nvPr/>
            </p:nvGrpSpPr>
            <p:grpSpPr>
              <a:xfrm>
                <a:off x="3967651" y="4146303"/>
                <a:ext cx="579402" cy="244893"/>
                <a:chOff x="851875" y="4745310"/>
                <a:chExt cx="1724925" cy="729065"/>
              </a:xfrm>
            </p:grpSpPr>
            <p:sp>
              <p:nvSpPr>
                <p:cNvPr id="5656" name="Google Shape;5656;p60"/>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0"/>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60"/>
              <p:cNvGrpSpPr/>
              <p:nvPr/>
            </p:nvGrpSpPr>
            <p:grpSpPr>
              <a:xfrm>
                <a:off x="4460753" y="4009026"/>
                <a:ext cx="493110" cy="382170"/>
                <a:chOff x="2319875" y="4336625"/>
                <a:chExt cx="1468025" cy="1137750"/>
              </a:xfrm>
            </p:grpSpPr>
            <p:sp>
              <p:nvSpPr>
                <p:cNvPr id="5659" name="Google Shape;5659;p60"/>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0"/>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61" name="Google Shape;5661;p60"/>
            <p:cNvGrpSpPr/>
            <p:nvPr/>
          </p:nvGrpSpPr>
          <p:grpSpPr>
            <a:xfrm>
              <a:off x="4479443" y="3645904"/>
              <a:ext cx="455965" cy="388789"/>
              <a:chOff x="2957425" y="238100"/>
              <a:chExt cx="1910200" cy="1628775"/>
            </a:xfrm>
          </p:grpSpPr>
          <p:sp>
            <p:nvSpPr>
              <p:cNvPr id="5662" name="Google Shape;5662;p60"/>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0"/>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0"/>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0"/>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0"/>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0"/>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0"/>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0"/>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0"/>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0"/>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72" name="Google Shape;5672;p60"/>
          <p:cNvGrpSpPr/>
          <p:nvPr/>
        </p:nvGrpSpPr>
        <p:grpSpPr>
          <a:xfrm>
            <a:off x="2480746" y="3534460"/>
            <a:ext cx="1243128" cy="637739"/>
            <a:chOff x="2496310" y="3693351"/>
            <a:chExt cx="1342906" cy="688926"/>
          </a:xfrm>
        </p:grpSpPr>
        <p:grpSp>
          <p:nvGrpSpPr>
            <p:cNvPr id="5673" name="Google Shape;5673;p60"/>
            <p:cNvGrpSpPr/>
            <p:nvPr/>
          </p:nvGrpSpPr>
          <p:grpSpPr>
            <a:xfrm>
              <a:off x="2496310" y="3693351"/>
              <a:ext cx="1342906" cy="688875"/>
              <a:chOff x="2496310" y="3693351"/>
              <a:chExt cx="1342906" cy="688875"/>
            </a:xfrm>
          </p:grpSpPr>
          <p:sp>
            <p:nvSpPr>
              <p:cNvPr id="5674" name="Google Shape;5674;p60"/>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0"/>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0"/>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0"/>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0"/>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0"/>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80" name="Google Shape;5680;p60"/>
              <p:cNvCxnSpPr>
                <a:stCxn id="5678"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5681" name="Google Shape;5681;p60"/>
              <p:cNvCxnSpPr>
                <a:stCxn id="5675"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5682" name="Google Shape;5682;p60"/>
              <p:cNvCxnSpPr>
                <a:stCxn id="5676"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683" name="Google Shape;5683;p60"/>
              <p:cNvCxnSpPr>
                <a:stCxn id="5679"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684" name="Google Shape;5684;p60"/>
              <p:cNvCxnSpPr>
                <a:stCxn id="5677"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5685" name="Google Shape;5685;p60"/>
            <p:cNvGrpSpPr/>
            <p:nvPr/>
          </p:nvGrpSpPr>
          <p:grpSpPr>
            <a:xfrm>
              <a:off x="2675275" y="3930557"/>
              <a:ext cx="1003306" cy="451719"/>
              <a:chOff x="2675275" y="4174282"/>
              <a:chExt cx="1003306" cy="451719"/>
            </a:xfrm>
          </p:grpSpPr>
          <p:sp>
            <p:nvSpPr>
              <p:cNvPr id="5686" name="Google Shape;5686;p60"/>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0"/>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0"/>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89" name="Google Shape;5689;p60"/>
          <p:cNvGrpSpPr/>
          <p:nvPr/>
        </p:nvGrpSpPr>
        <p:grpSpPr>
          <a:xfrm>
            <a:off x="1654417" y="971307"/>
            <a:ext cx="574511" cy="874709"/>
            <a:chOff x="1715404" y="1112080"/>
            <a:chExt cx="642270" cy="977984"/>
          </a:xfrm>
        </p:grpSpPr>
        <p:grpSp>
          <p:nvGrpSpPr>
            <p:cNvPr id="5690" name="Google Shape;5690;p60"/>
            <p:cNvGrpSpPr/>
            <p:nvPr/>
          </p:nvGrpSpPr>
          <p:grpSpPr>
            <a:xfrm>
              <a:off x="1715404" y="1112080"/>
              <a:ext cx="642270" cy="977984"/>
              <a:chOff x="1715404" y="1112080"/>
              <a:chExt cx="642270" cy="977984"/>
            </a:xfrm>
          </p:grpSpPr>
          <p:sp>
            <p:nvSpPr>
              <p:cNvPr id="5691" name="Google Shape;5691;p60"/>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0"/>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3" name="Google Shape;5693;p60"/>
            <p:cNvGrpSpPr/>
            <p:nvPr/>
          </p:nvGrpSpPr>
          <p:grpSpPr>
            <a:xfrm>
              <a:off x="1768927" y="1165603"/>
              <a:ext cx="535225" cy="851367"/>
              <a:chOff x="1768927" y="1165603"/>
              <a:chExt cx="535225" cy="851367"/>
            </a:xfrm>
          </p:grpSpPr>
          <p:sp>
            <p:nvSpPr>
              <p:cNvPr id="5694" name="Google Shape;5694;p60"/>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0"/>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6" name="Google Shape;5696;p60"/>
            <p:cNvGrpSpPr/>
            <p:nvPr/>
          </p:nvGrpSpPr>
          <p:grpSpPr>
            <a:xfrm>
              <a:off x="1822449" y="1219125"/>
              <a:ext cx="428180" cy="718859"/>
              <a:chOff x="1822449" y="1219125"/>
              <a:chExt cx="428180" cy="718859"/>
            </a:xfrm>
          </p:grpSpPr>
          <p:sp>
            <p:nvSpPr>
              <p:cNvPr id="5697" name="Google Shape;5697;p60"/>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0"/>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9" name="Google Shape;5699;p60"/>
            <p:cNvGrpSpPr/>
            <p:nvPr/>
          </p:nvGrpSpPr>
          <p:grpSpPr>
            <a:xfrm>
              <a:off x="1875972" y="1272648"/>
              <a:ext cx="321135" cy="586939"/>
              <a:chOff x="1875972" y="1272648"/>
              <a:chExt cx="321135" cy="586939"/>
            </a:xfrm>
          </p:grpSpPr>
          <p:sp>
            <p:nvSpPr>
              <p:cNvPr id="5700" name="Google Shape;5700;p60"/>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0"/>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02" name="Google Shape;5702;p60"/>
          <p:cNvGrpSpPr/>
          <p:nvPr/>
        </p:nvGrpSpPr>
        <p:grpSpPr>
          <a:xfrm>
            <a:off x="7761578" y="3528028"/>
            <a:ext cx="293855" cy="644170"/>
            <a:chOff x="241025" y="3151575"/>
            <a:chExt cx="293855" cy="644170"/>
          </a:xfrm>
        </p:grpSpPr>
        <p:sp>
          <p:nvSpPr>
            <p:cNvPr id="5703" name="Google Shape;5703;p60"/>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0"/>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5" name="Google Shape;5705;p60"/>
          <p:cNvGrpSpPr/>
          <p:nvPr/>
        </p:nvGrpSpPr>
        <p:grpSpPr>
          <a:xfrm>
            <a:off x="709562" y="2728028"/>
            <a:ext cx="1779649" cy="591620"/>
            <a:chOff x="246070" y="1983375"/>
            <a:chExt cx="1855347" cy="616849"/>
          </a:xfrm>
        </p:grpSpPr>
        <p:sp>
          <p:nvSpPr>
            <p:cNvPr id="5706" name="Google Shape;5706;p60"/>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0"/>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0"/>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0"/>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0"/>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0"/>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0"/>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0"/>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0"/>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5" name="Google Shape;5715;p60"/>
          <p:cNvGrpSpPr/>
          <p:nvPr/>
        </p:nvGrpSpPr>
        <p:grpSpPr>
          <a:xfrm>
            <a:off x="2320428" y="971307"/>
            <a:ext cx="711055" cy="745993"/>
            <a:chOff x="2496269" y="1171698"/>
            <a:chExt cx="761953" cy="799392"/>
          </a:xfrm>
        </p:grpSpPr>
        <p:grpSp>
          <p:nvGrpSpPr>
            <p:cNvPr id="5716" name="Google Shape;5716;p60"/>
            <p:cNvGrpSpPr/>
            <p:nvPr/>
          </p:nvGrpSpPr>
          <p:grpSpPr>
            <a:xfrm>
              <a:off x="2496269" y="1171698"/>
              <a:ext cx="761953" cy="723022"/>
              <a:chOff x="2496269" y="1171698"/>
              <a:chExt cx="761953" cy="723022"/>
            </a:xfrm>
          </p:grpSpPr>
          <p:sp>
            <p:nvSpPr>
              <p:cNvPr id="5717" name="Google Shape;5717;p60"/>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0"/>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9" name="Google Shape;5719;p60"/>
              <p:cNvGrpSpPr/>
              <p:nvPr/>
            </p:nvGrpSpPr>
            <p:grpSpPr>
              <a:xfrm>
                <a:off x="2496269" y="1171698"/>
                <a:ext cx="761953" cy="723022"/>
                <a:chOff x="2496269" y="1120652"/>
                <a:chExt cx="761953" cy="723022"/>
              </a:xfrm>
            </p:grpSpPr>
            <p:grpSp>
              <p:nvGrpSpPr>
                <p:cNvPr id="5720" name="Google Shape;5720;p60"/>
                <p:cNvGrpSpPr/>
                <p:nvPr/>
              </p:nvGrpSpPr>
              <p:grpSpPr>
                <a:xfrm>
                  <a:off x="2496269" y="1120652"/>
                  <a:ext cx="761953" cy="723022"/>
                  <a:chOff x="2496269" y="1120652"/>
                  <a:chExt cx="761953" cy="723022"/>
                </a:xfrm>
              </p:grpSpPr>
              <p:grpSp>
                <p:nvGrpSpPr>
                  <p:cNvPr id="5721" name="Google Shape;5721;p60"/>
                  <p:cNvGrpSpPr/>
                  <p:nvPr/>
                </p:nvGrpSpPr>
                <p:grpSpPr>
                  <a:xfrm>
                    <a:off x="2496269" y="1304589"/>
                    <a:ext cx="407089" cy="305057"/>
                    <a:chOff x="2496269" y="1304589"/>
                    <a:chExt cx="407089" cy="305057"/>
                  </a:xfrm>
                </p:grpSpPr>
                <p:sp>
                  <p:nvSpPr>
                    <p:cNvPr id="5722" name="Google Shape;5722;p60"/>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0"/>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4" name="Google Shape;5724;p60"/>
                  <p:cNvGrpSpPr/>
                  <p:nvPr/>
                </p:nvGrpSpPr>
                <p:grpSpPr>
                  <a:xfrm>
                    <a:off x="2586468" y="1493376"/>
                    <a:ext cx="358850" cy="349656"/>
                    <a:chOff x="2586468" y="1493376"/>
                    <a:chExt cx="358850" cy="349656"/>
                  </a:xfrm>
                </p:grpSpPr>
                <p:sp>
                  <p:nvSpPr>
                    <p:cNvPr id="5725" name="Google Shape;5725;p60"/>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0"/>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7" name="Google Shape;5727;p60"/>
                  <p:cNvGrpSpPr/>
                  <p:nvPr/>
                </p:nvGrpSpPr>
                <p:grpSpPr>
                  <a:xfrm>
                    <a:off x="2807939" y="1494024"/>
                    <a:ext cx="358857" cy="349650"/>
                    <a:chOff x="2807939" y="1494024"/>
                    <a:chExt cx="358857" cy="349650"/>
                  </a:xfrm>
                </p:grpSpPr>
                <p:sp>
                  <p:nvSpPr>
                    <p:cNvPr id="5728" name="Google Shape;5728;p60"/>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0"/>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0" name="Google Shape;5730;p60"/>
                  <p:cNvGrpSpPr/>
                  <p:nvPr/>
                </p:nvGrpSpPr>
                <p:grpSpPr>
                  <a:xfrm>
                    <a:off x="2851133" y="1305635"/>
                    <a:ext cx="407089" cy="305057"/>
                    <a:chOff x="2851133" y="1305635"/>
                    <a:chExt cx="407089" cy="305057"/>
                  </a:xfrm>
                </p:grpSpPr>
                <p:sp>
                  <p:nvSpPr>
                    <p:cNvPr id="5731" name="Google Shape;5731;p60"/>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0"/>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3" name="Google Shape;5733;p60"/>
                  <p:cNvGrpSpPr/>
                  <p:nvPr/>
                </p:nvGrpSpPr>
                <p:grpSpPr>
                  <a:xfrm>
                    <a:off x="2727495" y="1120652"/>
                    <a:ext cx="300271" cy="396358"/>
                    <a:chOff x="2727495" y="1120652"/>
                    <a:chExt cx="300271" cy="396358"/>
                  </a:xfrm>
                </p:grpSpPr>
                <p:sp>
                  <p:nvSpPr>
                    <p:cNvPr id="5734" name="Google Shape;5734;p60"/>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0"/>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36" name="Google Shape;5736;p60"/>
                <p:cNvGrpSpPr/>
                <p:nvPr/>
              </p:nvGrpSpPr>
              <p:grpSpPr>
                <a:xfrm>
                  <a:off x="2722305" y="1350460"/>
                  <a:ext cx="308357" cy="308344"/>
                  <a:chOff x="2722305" y="1350460"/>
                  <a:chExt cx="308357" cy="308344"/>
                </a:xfrm>
              </p:grpSpPr>
              <p:sp>
                <p:nvSpPr>
                  <p:cNvPr id="5737" name="Google Shape;5737;p60"/>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8" name="Google Shape;5738;p60"/>
                  <p:cNvGrpSpPr/>
                  <p:nvPr/>
                </p:nvGrpSpPr>
                <p:grpSpPr>
                  <a:xfrm>
                    <a:off x="2725064" y="1364529"/>
                    <a:ext cx="297954" cy="280182"/>
                    <a:chOff x="2725064" y="1364529"/>
                    <a:chExt cx="297954" cy="280182"/>
                  </a:xfrm>
                </p:grpSpPr>
                <p:sp>
                  <p:nvSpPr>
                    <p:cNvPr id="5739" name="Google Shape;5739;p60"/>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0"/>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0"/>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0"/>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0"/>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744" name="Google Shape;5744;p60"/>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0"/>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0"/>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0"/>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0"/>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9" name="Google Shape;5749;p60"/>
          <p:cNvGrpSpPr/>
          <p:nvPr/>
        </p:nvGrpSpPr>
        <p:grpSpPr>
          <a:xfrm>
            <a:off x="3909129" y="2727412"/>
            <a:ext cx="1569144" cy="591015"/>
            <a:chOff x="3820100" y="3023049"/>
            <a:chExt cx="1303926" cy="491162"/>
          </a:xfrm>
        </p:grpSpPr>
        <p:grpSp>
          <p:nvGrpSpPr>
            <p:cNvPr id="5750" name="Google Shape;5750;p60"/>
            <p:cNvGrpSpPr/>
            <p:nvPr/>
          </p:nvGrpSpPr>
          <p:grpSpPr>
            <a:xfrm>
              <a:off x="3820100" y="3023072"/>
              <a:ext cx="1303926" cy="491139"/>
              <a:chOff x="3820100" y="3023072"/>
              <a:chExt cx="1303926" cy="491139"/>
            </a:xfrm>
          </p:grpSpPr>
          <p:sp>
            <p:nvSpPr>
              <p:cNvPr id="5751" name="Google Shape;5751;p60"/>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0"/>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3" name="Google Shape;5753;p60"/>
            <p:cNvGrpSpPr/>
            <p:nvPr/>
          </p:nvGrpSpPr>
          <p:grpSpPr>
            <a:xfrm>
              <a:off x="4132439" y="3023645"/>
              <a:ext cx="393633" cy="177096"/>
              <a:chOff x="4132439" y="3023645"/>
              <a:chExt cx="393633" cy="177096"/>
            </a:xfrm>
          </p:grpSpPr>
          <p:sp>
            <p:nvSpPr>
              <p:cNvPr id="5754" name="Google Shape;5754;p60"/>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0"/>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6" name="Google Shape;5756;p60"/>
            <p:cNvGrpSpPr/>
            <p:nvPr/>
          </p:nvGrpSpPr>
          <p:grpSpPr>
            <a:xfrm>
              <a:off x="3921811" y="3023049"/>
              <a:ext cx="1002397" cy="388943"/>
              <a:chOff x="3921811" y="3023049"/>
              <a:chExt cx="1002397" cy="388943"/>
            </a:xfrm>
          </p:grpSpPr>
          <p:sp>
            <p:nvSpPr>
              <p:cNvPr id="5757" name="Google Shape;5757;p60"/>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0"/>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9" name="Google Shape;5759;p60"/>
            <p:cNvGrpSpPr/>
            <p:nvPr/>
          </p:nvGrpSpPr>
          <p:grpSpPr>
            <a:xfrm>
              <a:off x="4023645" y="3023049"/>
              <a:ext cx="683032" cy="286722"/>
              <a:chOff x="4023645" y="3023049"/>
              <a:chExt cx="683032" cy="286722"/>
            </a:xfrm>
          </p:grpSpPr>
          <p:sp>
            <p:nvSpPr>
              <p:cNvPr id="5760" name="Google Shape;5760;p60"/>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0"/>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62" name="Google Shape;5762;p60"/>
          <p:cNvGrpSpPr/>
          <p:nvPr/>
        </p:nvGrpSpPr>
        <p:grpSpPr>
          <a:xfrm>
            <a:off x="1541251" y="1854258"/>
            <a:ext cx="713522" cy="688025"/>
            <a:chOff x="1706078" y="2092648"/>
            <a:chExt cx="660913" cy="637296"/>
          </a:xfrm>
        </p:grpSpPr>
        <p:sp>
          <p:nvSpPr>
            <p:cNvPr id="5763" name="Google Shape;5763;p60"/>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4" name="Google Shape;5764;p60"/>
            <p:cNvGrpSpPr/>
            <p:nvPr/>
          </p:nvGrpSpPr>
          <p:grpSpPr>
            <a:xfrm>
              <a:off x="1706078" y="2092648"/>
              <a:ext cx="660913" cy="575241"/>
              <a:chOff x="1706078" y="2092648"/>
              <a:chExt cx="660913" cy="575241"/>
            </a:xfrm>
          </p:grpSpPr>
          <p:sp>
            <p:nvSpPr>
              <p:cNvPr id="5765" name="Google Shape;5765;p60"/>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0"/>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0"/>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68" name="Google Shape;5768;p60"/>
          <p:cNvGrpSpPr/>
          <p:nvPr/>
        </p:nvGrpSpPr>
        <p:grpSpPr>
          <a:xfrm>
            <a:off x="6303109" y="971806"/>
            <a:ext cx="1317459" cy="684168"/>
            <a:chOff x="238125" y="999450"/>
            <a:chExt cx="7140700" cy="3708225"/>
          </a:xfrm>
        </p:grpSpPr>
        <p:sp>
          <p:nvSpPr>
            <p:cNvPr id="5769" name="Google Shape;5769;p6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0"/>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781"/>
        <p:cNvGrpSpPr/>
        <p:nvPr/>
      </p:nvGrpSpPr>
      <p:grpSpPr>
        <a:xfrm>
          <a:off x="0" y="0"/>
          <a:ext cx="0" cy="0"/>
          <a:chOff x="0" y="0"/>
          <a:chExt cx="0" cy="0"/>
        </a:xfrm>
      </p:grpSpPr>
      <p:grpSp>
        <p:nvGrpSpPr>
          <p:cNvPr id="5782" name="Google Shape;5782;p61"/>
          <p:cNvGrpSpPr/>
          <p:nvPr/>
        </p:nvGrpSpPr>
        <p:grpSpPr>
          <a:xfrm>
            <a:off x="717027" y="967622"/>
            <a:ext cx="1636117" cy="1526144"/>
            <a:chOff x="729238" y="1179665"/>
            <a:chExt cx="1636117" cy="1526144"/>
          </a:xfrm>
        </p:grpSpPr>
        <p:grpSp>
          <p:nvGrpSpPr>
            <p:cNvPr id="5783" name="Google Shape;5783;p61"/>
            <p:cNvGrpSpPr/>
            <p:nvPr/>
          </p:nvGrpSpPr>
          <p:grpSpPr>
            <a:xfrm>
              <a:off x="729238" y="1179665"/>
              <a:ext cx="80700" cy="1526144"/>
              <a:chOff x="729238" y="1179665"/>
              <a:chExt cx="80700" cy="1526144"/>
            </a:xfrm>
          </p:grpSpPr>
          <p:sp>
            <p:nvSpPr>
              <p:cNvPr id="5784" name="Google Shape;5784;p61"/>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1"/>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1"/>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1"/>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1"/>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1"/>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1"/>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1"/>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1"/>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1"/>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4" name="Google Shape;5794;p61"/>
            <p:cNvGrpSpPr/>
            <p:nvPr/>
          </p:nvGrpSpPr>
          <p:grpSpPr>
            <a:xfrm>
              <a:off x="903098" y="1179665"/>
              <a:ext cx="80700" cy="1526144"/>
              <a:chOff x="903098" y="1179665"/>
              <a:chExt cx="80700" cy="1526144"/>
            </a:xfrm>
          </p:grpSpPr>
          <p:sp>
            <p:nvSpPr>
              <p:cNvPr id="5795" name="Google Shape;5795;p61"/>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1"/>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1"/>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1"/>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1"/>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1"/>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1"/>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1"/>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1"/>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1"/>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5" name="Google Shape;5805;p61"/>
            <p:cNvGrpSpPr/>
            <p:nvPr/>
          </p:nvGrpSpPr>
          <p:grpSpPr>
            <a:xfrm>
              <a:off x="1076958" y="1179665"/>
              <a:ext cx="80700" cy="1526144"/>
              <a:chOff x="1076958" y="1179665"/>
              <a:chExt cx="80700" cy="1526144"/>
            </a:xfrm>
          </p:grpSpPr>
          <p:sp>
            <p:nvSpPr>
              <p:cNvPr id="5806" name="Google Shape;5806;p61"/>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1"/>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1"/>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1"/>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1"/>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1"/>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1"/>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1"/>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1"/>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1"/>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61"/>
            <p:cNvGrpSpPr/>
            <p:nvPr/>
          </p:nvGrpSpPr>
          <p:grpSpPr>
            <a:xfrm>
              <a:off x="1247707" y="1179665"/>
              <a:ext cx="80700" cy="1526144"/>
              <a:chOff x="1247707" y="1179665"/>
              <a:chExt cx="80700" cy="1526144"/>
            </a:xfrm>
          </p:grpSpPr>
          <p:sp>
            <p:nvSpPr>
              <p:cNvPr id="5817" name="Google Shape;5817;p61"/>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1"/>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1"/>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1"/>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1"/>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1"/>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1"/>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1"/>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1"/>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1"/>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7" name="Google Shape;5827;p61"/>
            <p:cNvGrpSpPr/>
            <p:nvPr/>
          </p:nvGrpSpPr>
          <p:grpSpPr>
            <a:xfrm>
              <a:off x="1421567" y="1179665"/>
              <a:ext cx="80700" cy="1526144"/>
              <a:chOff x="1421567" y="1179665"/>
              <a:chExt cx="80700" cy="1526144"/>
            </a:xfrm>
          </p:grpSpPr>
          <p:sp>
            <p:nvSpPr>
              <p:cNvPr id="5828" name="Google Shape;5828;p61"/>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1"/>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1"/>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1"/>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1"/>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1"/>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1"/>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1"/>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1"/>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1"/>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8" name="Google Shape;5838;p61"/>
            <p:cNvGrpSpPr/>
            <p:nvPr/>
          </p:nvGrpSpPr>
          <p:grpSpPr>
            <a:xfrm>
              <a:off x="1592327" y="1179665"/>
              <a:ext cx="80700" cy="1526144"/>
              <a:chOff x="1592327" y="1179665"/>
              <a:chExt cx="80700" cy="1526144"/>
            </a:xfrm>
          </p:grpSpPr>
          <p:sp>
            <p:nvSpPr>
              <p:cNvPr id="5839" name="Google Shape;5839;p61"/>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1"/>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1"/>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1"/>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1"/>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1"/>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1"/>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1"/>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1"/>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1"/>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9" name="Google Shape;5849;p61"/>
            <p:cNvGrpSpPr/>
            <p:nvPr/>
          </p:nvGrpSpPr>
          <p:grpSpPr>
            <a:xfrm>
              <a:off x="1766187" y="1179665"/>
              <a:ext cx="80700" cy="1526144"/>
              <a:chOff x="1766187" y="1179665"/>
              <a:chExt cx="80700" cy="1526144"/>
            </a:xfrm>
          </p:grpSpPr>
          <p:sp>
            <p:nvSpPr>
              <p:cNvPr id="5850" name="Google Shape;5850;p61"/>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1"/>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1"/>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1"/>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1"/>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1"/>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1"/>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1"/>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1"/>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1"/>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0" name="Google Shape;5860;p61"/>
            <p:cNvGrpSpPr/>
            <p:nvPr/>
          </p:nvGrpSpPr>
          <p:grpSpPr>
            <a:xfrm>
              <a:off x="1936935" y="1179665"/>
              <a:ext cx="80700" cy="1526144"/>
              <a:chOff x="1936935" y="1179665"/>
              <a:chExt cx="80700" cy="1526144"/>
            </a:xfrm>
          </p:grpSpPr>
          <p:sp>
            <p:nvSpPr>
              <p:cNvPr id="5861" name="Google Shape;5861;p61"/>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1"/>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1"/>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1"/>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1"/>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1"/>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1"/>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1"/>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1"/>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1"/>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1" name="Google Shape;5871;p61"/>
            <p:cNvGrpSpPr/>
            <p:nvPr/>
          </p:nvGrpSpPr>
          <p:grpSpPr>
            <a:xfrm>
              <a:off x="2110795" y="1179665"/>
              <a:ext cx="80700" cy="1526144"/>
              <a:chOff x="2110795" y="1179665"/>
              <a:chExt cx="80700" cy="1526144"/>
            </a:xfrm>
          </p:grpSpPr>
          <p:sp>
            <p:nvSpPr>
              <p:cNvPr id="5872" name="Google Shape;5872;p61"/>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1"/>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1"/>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1"/>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1"/>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1"/>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1"/>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1"/>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1"/>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1"/>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2" name="Google Shape;5882;p61"/>
            <p:cNvGrpSpPr/>
            <p:nvPr/>
          </p:nvGrpSpPr>
          <p:grpSpPr>
            <a:xfrm>
              <a:off x="2284655" y="1179665"/>
              <a:ext cx="80700" cy="1526144"/>
              <a:chOff x="2284655" y="1179665"/>
              <a:chExt cx="80700" cy="1526144"/>
            </a:xfrm>
          </p:grpSpPr>
          <p:sp>
            <p:nvSpPr>
              <p:cNvPr id="5883" name="Google Shape;5883;p61"/>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1"/>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1"/>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1"/>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1"/>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1"/>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1"/>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1"/>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1"/>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1"/>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93" name="Google Shape;5893;p61"/>
          <p:cNvGrpSpPr/>
          <p:nvPr/>
        </p:nvGrpSpPr>
        <p:grpSpPr>
          <a:xfrm>
            <a:off x="2611693" y="986760"/>
            <a:ext cx="1364248" cy="1102133"/>
            <a:chOff x="2623904" y="1198803"/>
            <a:chExt cx="1364248" cy="1102133"/>
          </a:xfrm>
        </p:grpSpPr>
        <p:grpSp>
          <p:nvGrpSpPr>
            <p:cNvPr id="5894" name="Google Shape;5894;p61"/>
            <p:cNvGrpSpPr/>
            <p:nvPr/>
          </p:nvGrpSpPr>
          <p:grpSpPr>
            <a:xfrm>
              <a:off x="2623907" y="1198803"/>
              <a:ext cx="1364245" cy="273000"/>
              <a:chOff x="2623907" y="1198803"/>
              <a:chExt cx="1364245" cy="273000"/>
            </a:xfrm>
          </p:grpSpPr>
          <p:sp>
            <p:nvSpPr>
              <p:cNvPr id="5895" name="Google Shape;5895;p61"/>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1"/>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1"/>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1"/>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1"/>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0" name="Google Shape;5900;p61"/>
            <p:cNvGrpSpPr/>
            <p:nvPr/>
          </p:nvGrpSpPr>
          <p:grpSpPr>
            <a:xfrm>
              <a:off x="2623904" y="1476964"/>
              <a:ext cx="1364245" cy="273000"/>
              <a:chOff x="2623904" y="1476964"/>
              <a:chExt cx="1364245" cy="273000"/>
            </a:xfrm>
          </p:grpSpPr>
          <p:sp>
            <p:nvSpPr>
              <p:cNvPr id="5901" name="Google Shape;5901;p61"/>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1"/>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1"/>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1"/>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1"/>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6" name="Google Shape;5906;p61"/>
            <p:cNvGrpSpPr/>
            <p:nvPr/>
          </p:nvGrpSpPr>
          <p:grpSpPr>
            <a:xfrm>
              <a:off x="2623907" y="1749775"/>
              <a:ext cx="1364245" cy="273000"/>
              <a:chOff x="2623907" y="1749775"/>
              <a:chExt cx="1364245" cy="273000"/>
            </a:xfrm>
          </p:grpSpPr>
          <p:sp>
            <p:nvSpPr>
              <p:cNvPr id="5907" name="Google Shape;5907;p61"/>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1"/>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1"/>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1"/>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1"/>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2" name="Google Shape;5912;p61"/>
            <p:cNvGrpSpPr/>
            <p:nvPr/>
          </p:nvGrpSpPr>
          <p:grpSpPr>
            <a:xfrm>
              <a:off x="2623904" y="2027936"/>
              <a:ext cx="1364245" cy="273000"/>
              <a:chOff x="2623904" y="2027936"/>
              <a:chExt cx="1364245" cy="273000"/>
            </a:xfrm>
          </p:grpSpPr>
          <p:sp>
            <p:nvSpPr>
              <p:cNvPr id="5913" name="Google Shape;5913;p61"/>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1"/>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1"/>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1"/>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1"/>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18" name="Google Shape;5918;p61"/>
          <p:cNvGrpSpPr/>
          <p:nvPr/>
        </p:nvGrpSpPr>
        <p:grpSpPr>
          <a:xfrm>
            <a:off x="2601154" y="2445833"/>
            <a:ext cx="1387541" cy="159124"/>
            <a:chOff x="3200660" y="2180272"/>
            <a:chExt cx="2563824" cy="378237"/>
          </a:xfrm>
        </p:grpSpPr>
        <p:sp>
          <p:nvSpPr>
            <p:cNvPr id="5919" name="Google Shape;5919;p6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7" name="Google Shape;5937;p61"/>
          <p:cNvGrpSpPr/>
          <p:nvPr/>
        </p:nvGrpSpPr>
        <p:grpSpPr>
          <a:xfrm>
            <a:off x="2597679" y="2723597"/>
            <a:ext cx="1390502" cy="159625"/>
            <a:chOff x="3530150" y="2790075"/>
            <a:chExt cx="1962600" cy="225300"/>
          </a:xfrm>
        </p:grpSpPr>
        <p:sp>
          <p:nvSpPr>
            <p:cNvPr id="5938" name="Google Shape;5938;p61"/>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1"/>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0" name="Google Shape;5940;p61"/>
          <p:cNvGrpSpPr/>
          <p:nvPr/>
        </p:nvGrpSpPr>
        <p:grpSpPr>
          <a:xfrm>
            <a:off x="2597736" y="3001862"/>
            <a:ext cx="1411629" cy="154175"/>
            <a:chOff x="3558802" y="4011244"/>
            <a:chExt cx="1866000" cy="111600"/>
          </a:xfrm>
        </p:grpSpPr>
        <p:sp>
          <p:nvSpPr>
            <p:cNvPr id="5941" name="Google Shape;5941;p61"/>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1"/>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3" name="Google Shape;5943;p61"/>
          <p:cNvGrpSpPr/>
          <p:nvPr/>
        </p:nvGrpSpPr>
        <p:grpSpPr>
          <a:xfrm>
            <a:off x="2598024" y="2207432"/>
            <a:ext cx="1383503" cy="119761"/>
            <a:chOff x="3465975" y="2270258"/>
            <a:chExt cx="1986364" cy="171947"/>
          </a:xfrm>
        </p:grpSpPr>
        <p:sp>
          <p:nvSpPr>
            <p:cNvPr id="5944" name="Google Shape;5944;p6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1"/>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1"/>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1"/>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1"/>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1"/>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2" name="Google Shape;5952;p61"/>
          <p:cNvGrpSpPr/>
          <p:nvPr/>
        </p:nvGrpSpPr>
        <p:grpSpPr>
          <a:xfrm>
            <a:off x="2609031" y="3571205"/>
            <a:ext cx="1369531" cy="195460"/>
            <a:chOff x="723300" y="4253549"/>
            <a:chExt cx="2276482" cy="324900"/>
          </a:xfrm>
        </p:grpSpPr>
        <p:sp>
          <p:nvSpPr>
            <p:cNvPr id="5953" name="Google Shape;5953;p6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1"/>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8" name="Google Shape;5958;p61"/>
          <p:cNvGrpSpPr/>
          <p:nvPr/>
        </p:nvGrpSpPr>
        <p:grpSpPr>
          <a:xfrm>
            <a:off x="2598592" y="3272446"/>
            <a:ext cx="1389066" cy="180119"/>
            <a:chOff x="705948" y="3788465"/>
            <a:chExt cx="2308953" cy="299400"/>
          </a:xfrm>
        </p:grpSpPr>
        <p:sp>
          <p:nvSpPr>
            <p:cNvPr id="5959" name="Google Shape;5959;p61"/>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1"/>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1"/>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1"/>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1"/>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4" name="Google Shape;5964;p61"/>
          <p:cNvGrpSpPr/>
          <p:nvPr/>
        </p:nvGrpSpPr>
        <p:grpSpPr>
          <a:xfrm>
            <a:off x="4195583" y="1876400"/>
            <a:ext cx="1433821" cy="191501"/>
            <a:chOff x="4273350" y="2088443"/>
            <a:chExt cx="1433821" cy="191501"/>
          </a:xfrm>
        </p:grpSpPr>
        <p:grpSp>
          <p:nvGrpSpPr>
            <p:cNvPr id="5965" name="Google Shape;5965;p61"/>
            <p:cNvGrpSpPr/>
            <p:nvPr/>
          </p:nvGrpSpPr>
          <p:grpSpPr>
            <a:xfrm>
              <a:off x="4273350" y="2088443"/>
              <a:ext cx="1433821" cy="0"/>
              <a:chOff x="5224975" y="2962250"/>
              <a:chExt cx="1544400" cy="0"/>
            </a:xfrm>
          </p:grpSpPr>
          <p:cxnSp>
            <p:nvCxnSpPr>
              <p:cNvPr id="5966" name="Google Shape;5966;p6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967" name="Google Shape;5967;p61"/>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968" name="Google Shape;5968;p61"/>
            <p:cNvGrpSpPr/>
            <p:nvPr/>
          </p:nvGrpSpPr>
          <p:grpSpPr>
            <a:xfrm>
              <a:off x="4273350" y="2279944"/>
              <a:ext cx="1433821" cy="0"/>
              <a:chOff x="5224975" y="2962250"/>
              <a:chExt cx="1544400" cy="0"/>
            </a:xfrm>
          </p:grpSpPr>
          <p:cxnSp>
            <p:nvCxnSpPr>
              <p:cNvPr id="5969" name="Google Shape;5969;p6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970" name="Google Shape;5970;p61"/>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971" name="Google Shape;5971;p61"/>
          <p:cNvGrpSpPr/>
          <p:nvPr/>
        </p:nvGrpSpPr>
        <p:grpSpPr>
          <a:xfrm>
            <a:off x="2646529" y="3885304"/>
            <a:ext cx="1304609" cy="294074"/>
            <a:chOff x="2658741" y="4097347"/>
            <a:chExt cx="1304609" cy="294074"/>
          </a:xfrm>
        </p:grpSpPr>
        <p:grpSp>
          <p:nvGrpSpPr>
            <p:cNvPr id="5972" name="Google Shape;5972;p61"/>
            <p:cNvGrpSpPr/>
            <p:nvPr/>
          </p:nvGrpSpPr>
          <p:grpSpPr>
            <a:xfrm>
              <a:off x="2658741" y="4097347"/>
              <a:ext cx="118572" cy="294074"/>
              <a:chOff x="3343310" y="4475555"/>
              <a:chExt cx="127717" cy="316753"/>
            </a:xfrm>
          </p:grpSpPr>
          <p:sp>
            <p:nvSpPr>
              <p:cNvPr id="5973" name="Google Shape;5973;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5" name="Google Shape;5975;p61"/>
            <p:cNvGrpSpPr/>
            <p:nvPr/>
          </p:nvGrpSpPr>
          <p:grpSpPr>
            <a:xfrm>
              <a:off x="3815519" y="4098388"/>
              <a:ext cx="147831" cy="291991"/>
              <a:chOff x="3527539" y="4476677"/>
              <a:chExt cx="159232" cy="314510"/>
            </a:xfrm>
          </p:grpSpPr>
          <p:sp>
            <p:nvSpPr>
              <p:cNvPr id="5976" name="Google Shape;5976;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8" name="Google Shape;5978;p61"/>
            <p:cNvGrpSpPr/>
            <p:nvPr/>
          </p:nvGrpSpPr>
          <p:grpSpPr>
            <a:xfrm>
              <a:off x="3511696" y="4098388"/>
              <a:ext cx="147831" cy="291991"/>
              <a:chOff x="3527539" y="4476677"/>
              <a:chExt cx="159232" cy="314510"/>
            </a:xfrm>
          </p:grpSpPr>
          <p:sp>
            <p:nvSpPr>
              <p:cNvPr id="5979" name="Google Shape;5979;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1" name="Google Shape;5981;p61"/>
            <p:cNvGrpSpPr/>
            <p:nvPr/>
          </p:nvGrpSpPr>
          <p:grpSpPr>
            <a:xfrm>
              <a:off x="3207874" y="4098388"/>
              <a:ext cx="147831" cy="291991"/>
              <a:chOff x="3527539" y="4476677"/>
              <a:chExt cx="159232" cy="314510"/>
            </a:xfrm>
          </p:grpSpPr>
          <p:sp>
            <p:nvSpPr>
              <p:cNvPr id="5982" name="Google Shape;5982;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4" name="Google Shape;5984;p61"/>
            <p:cNvGrpSpPr/>
            <p:nvPr/>
          </p:nvGrpSpPr>
          <p:grpSpPr>
            <a:xfrm>
              <a:off x="2933305" y="4097347"/>
              <a:ext cx="118572" cy="294074"/>
              <a:chOff x="3343310" y="4475555"/>
              <a:chExt cx="127717" cy="316753"/>
            </a:xfrm>
          </p:grpSpPr>
          <p:sp>
            <p:nvSpPr>
              <p:cNvPr id="5985" name="Google Shape;5985;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87" name="Google Shape;5987;p61"/>
          <p:cNvGrpSpPr/>
          <p:nvPr/>
        </p:nvGrpSpPr>
        <p:grpSpPr>
          <a:xfrm>
            <a:off x="4197138" y="963998"/>
            <a:ext cx="1430711" cy="751237"/>
            <a:chOff x="5159450" y="1919950"/>
            <a:chExt cx="1541050" cy="862500"/>
          </a:xfrm>
        </p:grpSpPr>
        <p:sp>
          <p:nvSpPr>
            <p:cNvPr id="5988" name="Google Shape;5988;p6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LT"/>
            </a:p>
          </p:txBody>
        </p:sp>
        <p:grpSp>
          <p:nvGrpSpPr>
            <p:cNvPr id="5989" name="Google Shape;5989;p61"/>
            <p:cNvGrpSpPr/>
            <p:nvPr/>
          </p:nvGrpSpPr>
          <p:grpSpPr>
            <a:xfrm>
              <a:off x="5159450" y="1919950"/>
              <a:ext cx="1541050" cy="862500"/>
              <a:chOff x="5159450" y="1919950"/>
              <a:chExt cx="1541050" cy="862500"/>
            </a:xfrm>
          </p:grpSpPr>
          <p:cxnSp>
            <p:nvCxnSpPr>
              <p:cNvPr id="5990" name="Google Shape;5990;p6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991" name="Google Shape;5991;p6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992" name="Google Shape;5992;p61"/>
          <p:cNvGrpSpPr/>
          <p:nvPr/>
        </p:nvGrpSpPr>
        <p:grpSpPr>
          <a:xfrm>
            <a:off x="4245275" y="2227768"/>
            <a:ext cx="1334436" cy="967914"/>
            <a:chOff x="4294923" y="2439811"/>
            <a:chExt cx="1334436" cy="967914"/>
          </a:xfrm>
        </p:grpSpPr>
        <p:grpSp>
          <p:nvGrpSpPr>
            <p:cNvPr id="5993" name="Google Shape;5993;p61"/>
            <p:cNvGrpSpPr/>
            <p:nvPr/>
          </p:nvGrpSpPr>
          <p:grpSpPr>
            <a:xfrm>
              <a:off x="4960455" y="2469658"/>
              <a:ext cx="668904" cy="885524"/>
              <a:chOff x="4960455" y="2469658"/>
              <a:chExt cx="668904" cy="885524"/>
            </a:xfrm>
          </p:grpSpPr>
          <p:sp>
            <p:nvSpPr>
              <p:cNvPr id="5994" name="Google Shape;5994;p61"/>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1"/>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1"/>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1"/>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1"/>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1"/>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0" name="Google Shape;6000;p61"/>
            <p:cNvGrpSpPr/>
            <p:nvPr/>
          </p:nvGrpSpPr>
          <p:grpSpPr>
            <a:xfrm>
              <a:off x="4294923" y="2469658"/>
              <a:ext cx="668951" cy="885524"/>
              <a:chOff x="4294923" y="2469658"/>
              <a:chExt cx="668951" cy="885524"/>
            </a:xfrm>
          </p:grpSpPr>
          <p:sp>
            <p:nvSpPr>
              <p:cNvPr id="6001" name="Google Shape;6001;p61"/>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1"/>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1"/>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1"/>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1"/>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1"/>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7" name="Google Shape;6007;p61"/>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8" name="Google Shape;6008;p61"/>
          <p:cNvGrpSpPr/>
          <p:nvPr/>
        </p:nvGrpSpPr>
        <p:grpSpPr>
          <a:xfrm>
            <a:off x="4231478" y="3282213"/>
            <a:ext cx="1430949" cy="897289"/>
            <a:chOff x="4351371" y="3547942"/>
            <a:chExt cx="1345130" cy="843475"/>
          </a:xfrm>
        </p:grpSpPr>
        <p:grpSp>
          <p:nvGrpSpPr>
            <p:cNvPr id="6009" name="Google Shape;6009;p61"/>
            <p:cNvGrpSpPr/>
            <p:nvPr/>
          </p:nvGrpSpPr>
          <p:grpSpPr>
            <a:xfrm>
              <a:off x="4351371" y="4209917"/>
              <a:ext cx="1345130" cy="181500"/>
              <a:chOff x="4351371" y="4209917"/>
              <a:chExt cx="1345130" cy="181500"/>
            </a:xfrm>
          </p:grpSpPr>
          <p:sp>
            <p:nvSpPr>
              <p:cNvPr id="6010" name="Google Shape;6010;p61"/>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11" name="Google Shape;6011;p61"/>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012" name="Google Shape;6012;p61"/>
            <p:cNvGrpSpPr/>
            <p:nvPr/>
          </p:nvGrpSpPr>
          <p:grpSpPr>
            <a:xfrm>
              <a:off x="4403010" y="3985221"/>
              <a:ext cx="1109518" cy="181500"/>
              <a:chOff x="4403010" y="3985221"/>
              <a:chExt cx="1109518" cy="181500"/>
            </a:xfrm>
          </p:grpSpPr>
          <p:sp>
            <p:nvSpPr>
              <p:cNvPr id="6013" name="Google Shape;6013;p61"/>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14" name="Google Shape;6014;p61"/>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015" name="Google Shape;6015;p61"/>
            <p:cNvGrpSpPr/>
            <p:nvPr/>
          </p:nvGrpSpPr>
          <p:grpSpPr>
            <a:xfrm>
              <a:off x="4618704" y="3766582"/>
              <a:ext cx="807858" cy="181500"/>
              <a:chOff x="4618704" y="3766582"/>
              <a:chExt cx="807858" cy="181500"/>
            </a:xfrm>
          </p:grpSpPr>
          <p:sp>
            <p:nvSpPr>
              <p:cNvPr id="6016" name="Google Shape;6016;p61"/>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17" name="Google Shape;6017;p61"/>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018" name="Google Shape;6018;p61"/>
            <p:cNvGrpSpPr/>
            <p:nvPr/>
          </p:nvGrpSpPr>
          <p:grpSpPr>
            <a:xfrm>
              <a:off x="4735238" y="3547942"/>
              <a:ext cx="462839" cy="181500"/>
              <a:chOff x="4735238" y="3547942"/>
              <a:chExt cx="462839" cy="181500"/>
            </a:xfrm>
          </p:grpSpPr>
          <p:sp>
            <p:nvSpPr>
              <p:cNvPr id="6019" name="Google Shape;6019;p61"/>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20" name="Google Shape;6020;p61"/>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021" name="Google Shape;6021;p61"/>
          <p:cNvGrpSpPr/>
          <p:nvPr/>
        </p:nvGrpSpPr>
        <p:grpSpPr>
          <a:xfrm>
            <a:off x="7407836" y="2217537"/>
            <a:ext cx="1020955" cy="928853"/>
            <a:chOff x="926675" y="238125"/>
            <a:chExt cx="5755100" cy="5232975"/>
          </a:xfrm>
        </p:grpSpPr>
        <p:sp>
          <p:nvSpPr>
            <p:cNvPr id="6022" name="Google Shape;6022;p61"/>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1"/>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1"/>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1"/>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6" name="Google Shape;6026;p61"/>
          <p:cNvGrpSpPr/>
          <p:nvPr/>
        </p:nvGrpSpPr>
        <p:grpSpPr>
          <a:xfrm>
            <a:off x="715210" y="2616272"/>
            <a:ext cx="1695374" cy="1560837"/>
            <a:chOff x="727421" y="2828315"/>
            <a:chExt cx="1695374" cy="1560837"/>
          </a:xfrm>
        </p:grpSpPr>
        <p:grpSp>
          <p:nvGrpSpPr>
            <p:cNvPr id="6027" name="Google Shape;6027;p61"/>
            <p:cNvGrpSpPr/>
            <p:nvPr/>
          </p:nvGrpSpPr>
          <p:grpSpPr>
            <a:xfrm>
              <a:off x="727421" y="2828315"/>
              <a:ext cx="1695374" cy="1560837"/>
              <a:chOff x="734799" y="2782450"/>
              <a:chExt cx="1571100" cy="1577400"/>
            </a:xfrm>
          </p:grpSpPr>
          <p:cxnSp>
            <p:nvCxnSpPr>
              <p:cNvPr id="6028" name="Google Shape;6028;p6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029" name="Google Shape;6029;p6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030" name="Google Shape;6030;p61"/>
            <p:cNvGrpSpPr/>
            <p:nvPr/>
          </p:nvGrpSpPr>
          <p:grpSpPr>
            <a:xfrm>
              <a:off x="819108" y="2882501"/>
              <a:ext cx="1556791" cy="1426186"/>
              <a:chOff x="819108" y="2882501"/>
              <a:chExt cx="1556791" cy="1426186"/>
            </a:xfrm>
          </p:grpSpPr>
          <p:grpSp>
            <p:nvGrpSpPr>
              <p:cNvPr id="6031" name="Google Shape;6031;p61"/>
              <p:cNvGrpSpPr/>
              <p:nvPr/>
            </p:nvGrpSpPr>
            <p:grpSpPr>
              <a:xfrm>
                <a:off x="819108" y="2882501"/>
                <a:ext cx="103104" cy="1426186"/>
                <a:chOff x="4674013" y="3100904"/>
                <a:chExt cx="122758" cy="1698043"/>
              </a:xfrm>
            </p:grpSpPr>
            <p:sp>
              <p:nvSpPr>
                <p:cNvPr id="6032" name="Google Shape;6032;p6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9" name="Google Shape;6039;p61"/>
              <p:cNvGrpSpPr/>
              <p:nvPr/>
            </p:nvGrpSpPr>
            <p:grpSpPr>
              <a:xfrm>
                <a:off x="1062475" y="2882501"/>
                <a:ext cx="103104" cy="1426186"/>
                <a:chOff x="4940438" y="3100904"/>
                <a:chExt cx="122758" cy="1698043"/>
              </a:xfrm>
            </p:grpSpPr>
            <p:sp>
              <p:nvSpPr>
                <p:cNvPr id="6040" name="Google Shape;6040;p6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7" name="Google Shape;6047;p61"/>
              <p:cNvGrpSpPr/>
              <p:nvPr/>
            </p:nvGrpSpPr>
            <p:grpSpPr>
              <a:xfrm>
                <a:off x="1299324" y="2882501"/>
                <a:ext cx="103104" cy="1426186"/>
                <a:chOff x="5206863" y="3100904"/>
                <a:chExt cx="122758" cy="1698043"/>
              </a:xfrm>
            </p:grpSpPr>
            <p:sp>
              <p:nvSpPr>
                <p:cNvPr id="6048" name="Google Shape;6048;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5" name="Google Shape;6055;p61"/>
              <p:cNvGrpSpPr/>
              <p:nvPr/>
            </p:nvGrpSpPr>
            <p:grpSpPr>
              <a:xfrm>
                <a:off x="1786057" y="2882501"/>
                <a:ext cx="103104" cy="1426186"/>
                <a:chOff x="6006138" y="3143629"/>
                <a:chExt cx="122758" cy="1698043"/>
              </a:xfrm>
            </p:grpSpPr>
            <p:sp>
              <p:nvSpPr>
                <p:cNvPr id="6056" name="Google Shape;6056;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61"/>
              <p:cNvGrpSpPr/>
              <p:nvPr/>
            </p:nvGrpSpPr>
            <p:grpSpPr>
              <a:xfrm>
                <a:off x="2029422" y="2882501"/>
                <a:ext cx="103104" cy="1426186"/>
                <a:chOff x="6805413" y="3100904"/>
                <a:chExt cx="122758" cy="1698043"/>
              </a:xfrm>
            </p:grpSpPr>
            <p:sp>
              <p:nvSpPr>
                <p:cNvPr id="6064" name="Google Shape;6064;p6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1" name="Google Shape;6071;p61"/>
              <p:cNvGrpSpPr/>
              <p:nvPr/>
            </p:nvGrpSpPr>
            <p:grpSpPr>
              <a:xfrm>
                <a:off x="2272795" y="2882501"/>
                <a:ext cx="103104" cy="1426186"/>
                <a:chOff x="5206863" y="3100904"/>
                <a:chExt cx="122758" cy="1698043"/>
              </a:xfrm>
            </p:grpSpPr>
            <p:sp>
              <p:nvSpPr>
                <p:cNvPr id="6072" name="Google Shape;6072;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9" name="Google Shape;6079;p61"/>
              <p:cNvGrpSpPr/>
              <p:nvPr/>
            </p:nvGrpSpPr>
            <p:grpSpPr>
              <a:xfrm>
                <a:off x="1542694" y="2882501"/>
                <a:ext cx="103104" cy="1426186"/>
                <a:chOff x="6006138" y="3143629"/>
                <a:chExt cx="122758" cy="1698043"/>
              </a:xfrm>
            </p:grpSpPr>
            <p:sp>
              <p:nvSpPr>
                <p:cNvPr id="6080" name="Google Shape;6080;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087" name="Google Shape;6087;p61"/>
          <p:cNvGrpSpPr/>
          <p:nvPr/>
        </p:nvGrpSpPr>
        <p:grpSpPr>
          <a:xfrm>
            <a:off x="5671260" y="3305994"/>
            <a:ext cx="2749952" cy="870677"/>
            <a:chOff x="238125" y="1725700"/>
            <a:chExt cx="7139025" cy="2260325"/>
          </a:xfrm>
        </p:grpSpPr>
        <p:sp>
          <p:nvSpPr>
            <p:cNvPr id="6088" name="Google Shape;6088;p61"/>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1"/>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1"/>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1"/>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1"/>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1"/>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1"/>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1"/>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1"/>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1"/>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8" name="Google Shape;6098;p61"/>
          <p:cNvGrpSpPr/>
          <p:nvPr/>
        </p:nvGrpSpPr>
        <p:grpSpPr>
          <a:xfrm>
            <a:off x="5941424" y="2247740"/>
            <a:ext cx="1105452" cy="916747"/>
            <a:chOff x="5249100" y="1210600"/>
            <a:chExt cx="3502700" cy="2904775"/>
          </a:xfrm>
        </p:grpSpPr>
        <p:sp>
          <p:nvSpPr>
            <p:cNvPr id="6099" name="Google Shape;6099;p6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03" name="Google Shape;6103;p61"/>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104" name="Google Shape;6104;p61"/>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105" name="Google Shape;6105;p61"/>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106" name="Google Shape;6106;p61"/>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107" name="Google Shape;6107;p61"/>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61"/>
          <p:cNvGrpSpPr/>
          <p:nvPr/>
        </p:nvGrpSpPr>
        <p:grpSpPr>
          <a:xfrm>
            <a:off x="7123972" y="967158"/>
            <a:ext cx="1304650" cy="1124856"/>
            <a:chOff x="7287122" y="1165658"/>
            <a:chExt cx="1219413" cy="1051365"/>
          </a:xfrm>
        </p:grpSpPr>
        <p:grpSp>
          <p:nvGrpSpPr>
            <p:cNvPr id="6109" name="Google Shape;6109;p61"/>
            <p:cNvGrpSpPr/>
            <p:nvPr/>
          </p:nvGrpSpPr>
          <p:grpSpPr>
            <a:xfrm>
              <a:off x="7287122" y="1969723"/>
              <a:ext cx="1219413" cy="247300"/>
              <a:chOff x="7287122" y="1969723"/>
              <a:chExt cx="1219413" cy="247300"/>
            </a:xfrm>
          </p:grpSpPr>
          <p:sp>
            <p:nvSpPr>
              <p:cNvPr id="6110" name="Google Shape;6110;p6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1" name="Google Shape;6111;p61"/>
              <p:cNvGrpSpPr/>
              <p:nvPr/>
            </p:nvGrpSpPr>
            <p:grpSpPr>
              <a:xfrm>
                <a:off x="7287122" y="2063892"/>
                <a:ext cx="1151753" cy="73428"/>
                <a:chOff x="7287122" y="2063892"/>
                <a:chExt cx="1151753" cy="73428"/>
              </a:xfrm>
            </p:grpSpPr>
            <p:sp>
              <p:nvSpPr>
                <p:cNvPr id="6112" name="Google Shape;6112;p6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13" name="Google Shape;6113;p6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114" name="Google Shape;6114;p61"/>
            <p:cNvGrpSpPr/>
            <p:nvPr/>
          </p:nvGrpSpPr>
          <p:grpSpPr>
            <a:xfrm>
              <a:off x="7287122" y="1712201"/>
              <a:ext cx="1219403" cy="246767"/>
              <a:chOff x="7287122" y="1712201"/>
              <a:chExt cx="1219403" cy="246767"/>
            </a:xfrm>
          </p:grpSpPr>
          <p:sp>
            <p:nvSpPr>
              <p:cNvPr id="6115" name="Google Shape;6115;p6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6" name="Google Shape;6116;p61"/>
              <p:cNvGrpSpPr/>
              <p:nvPr/>
            </p:nvGrpSpPr>
            <p:grpSpPr>
              <a:xfrm>
                <a:off x="7287122" y="1842861"/>
                <a:ext cx="1005303" cy="73419"/>
                <a:chOff x="7287122" y="1842861"/>
                <a:chExt cx="1005303" cy="73419"/>
              </a:xfrm>
            </p:grpSpPr>
            <p:sp>
              <p:nvSpPr>
                <p:cNvPr id="6117" name="Google Shape;6117;p6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18" name="Google Shape;6118;p6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119" name="Google Shape;6119;p61"/>
            <p:cNvGrpSpPr/>
            <p:nvPr/>
          </p:nvGrpSpPr>
          <p:grpSpPr>
            <a:xfrm>
              <a:off x="7287122" y="1447520"/>
              <a:ext cx="1219403" cy="286667"/>
              <a:chOff x="7287122" y="1447520"/>
              <a:chExt cx="1219403" cy="286667"/>
            </a:xfrm>
          </p:grpSpPr>
          <p:sp>
            <p:nvSpPr>
              <p:cNvPr id="6120" name="Google Shape;6120;p6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1" name="Google Shape;6121;p61"/>
              <p:cNvGrpSpPr/>
              <p:nvPr/>
            </p:nvGrpSpPr>
            <p:grpSpPr>
              <a:xfrm>
                <a:off x="7287122" y="1581977"/>
                <a:ext cx="852803" cy="73428"/>
                <a:chOff x="7287122" y="1581977"/>
                <a:chExt cx="852803" cy="73428"/>
              </a:xfrm>
            </p:grpSpPr>
            <p:sp>
              <p:nvSpPr>
                <p:cNvPr id="6122" name="Google Shape;6122;p6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23" name="Google Shape;6123;p6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124" name="Google Shape;6124;p61"/>
            <p:cNvGrpSpPr/>
            <p:nvPr/>
          </p:nvGrpSpPr>
          <p:grpSpPr>
            <a:xfrm>
              <a:off x="7287122" y="1165658"/>
              <a:ext cx="1219403" cy="344253"/>
              <a:chOff x="7287122" y="1165658"/>
              <a:chExt cx="1219403" cy="344253"/>
            </a:xfrm>
          </p:grpSpPr>
          <p:sp>
            <p:nvSpPr>
              <p:cNvPr id="6125" name="Google Shape;6125;p6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6" name="Google Shape;6126;p61"/>
              <p:cNvGrpSpPr/>
              <p:nvPr/>
            </p:nvGrpSpPr>
            <p:grpSpPr>
              <a:xfrm>
                <a:off x="7287122" y="1341025"/>
                <a:ext cx="695703" cy="73419"/>
                <a:chOff x="7287122" y="1341025"/>
                <a:chExt cx="695703" cy="73419"/>
              </a:xfrm>
            </p:grpSpPr>
            <p:sp>
              <p:nvSpPr>
                <p:cNvPr id="6127" name="Google Shape;6127;p6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28" name="Google Shape;6128;p6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129" name="Google Shape;6129;p61"/>
          <p:cNvGrpSpPr/>
          <p:nvPr/>
        </p:nvGrpSpPr>
        <p:grpSpPr>
          <a:xfrm>
            <a:off x="5790464" y="973181"/>
            <a:ext cx="1397729" cy="1098540"/>
            <a:chOff x="5900602" y="1193063"/>
            <a:chExt cx="1299851" cy="1021707"/>
          </a:xfrm>
        </p:grpSpPr>
        <p:grpSp>
          <p:nvGrpSpPr>
            <p:cNvPr id="6130" name="Google Shape;6130;p61"/>
            <p:cNvGrpSpPr/>
            <p:nvPr/>
          </p:nvGrpSpPr>
          <p:grpSpPr>
            <a:xfrm>
              <a:off x="6520337" y="1193063"/>
              <a:ext cx="341815" cy="799959"/>
              <a:chOff x="6520337" y="1193063"/>
              <a:chExt cx="341815" cy="799959"/>
            </a:xfrm>
          </p:grpSpPr>
          <p:grpSp>
            <p:nvGrpSpPr>
              <p:cNvPr id="6131" name="Google Shape;6131;p61"/>
              <p:cNvGrpSpPr/>
              <p:nvPr/>
            </p:nvGrpSpPr>
            <p:grpSpPr>
              <a:xfrm>
                <a:off x="6520337" y="1589527"/>
                <a:ext cx="213950" cy="403494"/>
                <a:chOff x="6520337" y="1589527"/>
                <a:chExt cx="213950" cy="403494"/>
              </a:xfrm>
            </p:grpSpPr>
            <p:sp>
              <p:nvSpPr>
                <p:cNvPr id="6132" name="Google Shape;6132;p6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1"/>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4" name="Google Shape;6134;p61"/>
              <p:cNvGrpSpPr/>
              <p:nvPr/>
            </p:nvGrpSpPr>
            <p:grpSpPr>
              <a:xfrm>
                <a:off x="6577204" y="1193063"/>
                <a:ext cx="284947" cy="464512"/>
                <a:chOff x="6577204" y="1193063"/>
                <a:chExt cx="284947" cy="464512"/>
              </a:xfrm>
            </p:grpSpPr>
            <p:sp>
              <p:nvSpPr>
                <p:cNvPr id="6135" name="Google Shape;6135;p6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36" name="Google Shape;6136;p61"/>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137" name="Google Shape;6137;p61"/>
            <p:cNvGrpSpPr/>
            <p:nvPr/>
          </p:nvGrpSpPr>
          <p:grpSpPr>
            <a:xfrm>
              <a:off x="6238903" y="1193063"/>
              <a:ext cx="300475" cy="900152"/>
              <a:chOff x="6238903" y="1193063"/>
              <a:chExt cx="300475" cy="900152"/>
            </a:xfrm>
          </p:grpSpPr>
          <p:grpSp>
            <p:nvGrpSpPr>
              <p:cNvPr id="6138" name="Google Shape;6138;p61"/>
              <p:cNvGrpSpPr/>
              <p:nvPr/>
            </p:nvGrpSpPr>
            <p:grpSpPr>
              <a:xfrm>
                <a:off x="6290865" y="1489315"/>
                <a:ext cx="248514" cy="603900"/>
                <a:chOff x="6290865" y="1489315"/>
                <a:chExt cx="248514" cy="603900"/>
              </a:xfrm>
            </p:grpSpPr>
            <p:sp>
              <p:nvSpPr>
                <p:cNvPr id="6139" name="Google Shape;6139;p6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1"/>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1" name="Google Shape;6141;p61"/>
              <p:cNvGrpSpPr/>
              <p:nvPr/>
            </p:nvGrpSpPr>
            <p:grpSpPr>
              <a:xfrm>
                <a:off x="6238903" y="1193063"/>
                <a:ext cx="284947" cy="333087"/>
                <a:chOff x="6238903" y="1193063"/>
                <a:chExt cx="284947" cy="333087"/>
              </a:xfrm>
            </p:grpSpPr>
            <p:sp>
              <p:nvSpPr>
                <p:cNvPr id="6142" name="Google Shape;6142;p6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43" name="Google Shape;6143;p61"/>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144" name="Google Shape;6144;p61"/>
            <p:cNvGrpSpPr/>
            <p:nvPr/>
          </p:nvGrpSpPr>
          <p:grpSpPr>
            <a:xfrm>
              <a:off x="5900602" y="1193063"/>
              <a:ext cx="444345" cy="1021707"/>
              <a:chOff x="5900602" y="1193063"/>
              <a:chExt cx="444345" cy="1021707"/>
            </a:xfrm>
          </p:grpSpPr>
          <p:grpSp>
            <p:nvGrpSpPr>
              <p:cNvPr id="6145" name="Google Shape;6145;p61"/>
              <p:cNvGrpSpPr/>
              <p:nvPr/>
            </p:nvGrpSpPr>
            <p:grpSpPr>
              <a:xfrm>
                <a:off x="6046501" y="1367785"/>
                <a:ext cx="298446" cy="846986"/>
                <a:chOff x="6046501" y="1367785"/>
                <a:chExt cx="298446" cy="846986"/>
              </a:xfrm>
            </p:grpSpPr>
            <p:sp>
              <p:nvSpPr>
                <p:cNvPr id="6146" name="Google Shape;6146;p6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1"/>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8" name="Google Shape;6148;p61"/>
              <p:cNvGrpSpPr/>
              <p:nvPr/>
            </p:nvGrpSpPr>
            <p:grpSpPr>
              <a:xfrm>
                <a:off x="5900602" y="1193063"/>
                <a:ext cx="284947" cy="182312"/>
                <a:chOff x="5900602" y="1193063"/>
                <a:chExt cx="284947" cy="182312"/>
              </a:xfrm>
            </p:grpSpPr>
            <p:sp>
              <p:nvSpPr>
                <p:cNvPr id="6149" name="Google Shape;6149;p6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50" name="Google Shape;6150;p6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151" name="Google Shape;6151;p61"/>
            <p:cNvGrpSpPr/>
            <p:nvPr/>
          </p:nvGrpSpPr>
          <p:grpSpPr>
            <a:xfrm>
              <a:off x="6738300" y="1193063"/>
              <a:ext cx="462153" cy="707634"/>
              <a:chOff x="6738300" y="1193063"/>
              <a:chExt cx="462153" cy="707634"/>
            </a:xfrm>
          </p:grpSpPr>
          <p:grpSp>
            <p:nvGrpSpPr>
              <p:cNvPr id="6152" name="Google Shape;6152;p61"/>
              <p:cNvGrpSpPr/>
              <p:nvPr/>
            </p:nvGrpSpPr>
            <p:grpSpPr>
              <a:xfrm>
                <a:off x="6915505" y="1193063"/>
                <a:ext cx="284947" cy="597387"/>
                <a:chOff x="6915505" y="1193063"/>
                <a:chExt cx="284947" cy="597387"/>
              </a:xfrm>
            </p:grpSpPr>
            <p:sp>
              <p:nvSpPr>
                <p:cNvPr id="6153" name="Google Shape;6153;p6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54" name="Google Shape;6154;p61"/>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155" name="Google Shape;6155;p61"/>
              <p:cNvGrpSpPr/>
              <p:nvPr/>
            </p:nvGrpSpPr>
            <p:grpSpPr>
              <a:xfrm>
                <a:off x="6738300" y="1684725"/>
                <a:ext cx="230066" cy="215971"/>
                <a:chOff x="6738300" y="1684725"/>
                <a:chExt cx="230066" cy="215971"/>
              </a:xfrm>
            </p:grpSpPr>
            <p:sp>
              <p:nvSpPr>
                <p:cNvPr id="6156" name="Google Shape;6156;p61"/>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1"/>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161"/>
        <p:cNvGrpSpPr/>
        <p:nvPr/>
      </p:nvGrpSpPr>
      <p:grpSpPr>
        <a:xfrm>
          <a:off x="0" y="0"/>
          <a:ext cx="0" cy="0"/>
          <a:chOff x="0" y="0"/>
          <a:chExt cx="0" cy="0"/>
        </a:xfrm>
      </p:grpSpPr>
      <p:grpSp>
        <p:nvGrpSpPr>
          <p:cNvPr id="6162" name="Google Shape;6162;p62"/>
          <p:cNvGrpSpPr/>
          <p:nvPr/>
        </p:nvGrpSpPr>
        <p:grpSpPr>
          <a:xfrm>
            <a:off x="826133" y="2318098"/>
            <a:ext cx="387992" cy="329326"/>
            <a:chOff x="839307" y="2318098"/>
            <a:chExt cx="387992" cy="329326"/>
          </a:xfrm>
        </p:grpSpPr>
        <p:sp>
          <p:nvSpPr>
            <p:cNvPr id="6163" name="Google Shape;6163;p62"/>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2"/>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2"/>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2"/>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2"/>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2"/>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2"/>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2"/>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2"/>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2"/>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3" name="Google Shape;6173;p62"/>
          <p:cNvGrpSpPr/>
          <p:nvPr/>
        </p:nvGrpSpPr>
        <p:grpSpPr>
          <a:xfrm>
            <a:off x="1401816" y="2289671"/>
            <a:ext cx="387073" cy="385996"/>
            <a:chOff x="1414990" y="2289671"/>
            <a:chExt cx="387073" cy="385996"/>
          </a:xfrm>
        </p:grpSpPr>
        <p:sp>
          <p:nvSpPr>
            <p:cNvPr id="6174" name="Google Shape;6174;p62"/>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2"/>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2"/>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2"/>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2"/>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2"/>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2"/>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2"/>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2"/>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2"/>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2"/>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2"/>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2"/>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2"/>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2"/>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2"/>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2"/>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2"/>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2" name="Google Shape;6192;p62"/>
          <p:cNvGrpSpPr/>
          <p:nvPr/>
        </p:nvGrpSpPr>
        <p:grpSpPr>
          <a:xfrm>
            <a:off x="1976737" y="2306065"/>
            <a:ext cx="387099" cy="353207"/>
            <a:chOff x="1989911" y="2306065"/>
            <a:chExt cx="387099" cy="353207"/>
          </a:xfrm>
        </p:grpSpPr>
        <p:sp>
          <p:nvSpPr>
            <p:cNvPr id="6193" name="Google Shape;6193;p62"/>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2"/>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2"/>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2"/>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2"/>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2"/>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2"/>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0" name="Google Shape;6200;p62"/>
          <p:cNvGrpSpPr/>
          <p:nvPr/>
        </p:nvGrpSpPr>
        <p:grpSpPr>
          <a:xfrm>
            <a:off x="2579927" y="2288778"/>
            <a:ext cx="204663" cy="363007"/>
            <a:chOff x="2593102" y="2288778"/>
            <a:chExt cx="204663" cy="363007"/>
          </a:xfrm>
        </p:grpSpPr>
        <p:sp>
          <p:nvSpPr>
            <p:cNvPr id="6201" name="Google Shape;6201;p62"/>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2"/>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2"/>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2"/>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2"/>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2"/>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2"/>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2"/>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2"/>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0" name="Google Shape;6210;p62"/>
          <p:cNvGrpSpPr/>
          <p:nvPr/>
        </p:nvGrpSpPr>
        <p:grpSpPr>
          <a:xfrm>
            <a:off x="2957699" y="2329763"/>
            <a:ext cx="403651" cy="305996"/>
            <a:chOff x="2970874" y="2329763"/>
            <a:chExt cx="403651" cy="305996"/>
          </a:xfrm>
        </p:grpSpPr>
        <p:sp>
          <p:nvSpPr>
            <p:cNvPr id="6211" name="Google Shape;6211;p62"/>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2"/>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2"/>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2"/>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2"/>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2"/>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2"/>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2"/>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2"/>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0" name="Google Shape;6220;p62"/>
          <p:cNvGrpSpPr/>
          <p:nvPr/>
        </p:nvGrpSpPr>
        <p:grpSpPr>
          <a:xfrm>
            <a:off x="3532620" y="2318755"/>
            <a:ext cx="387835" cy="327933"/>
            <a:chOff x="3545795" y="2318755"/>
            <a:chExt cx="387835" cy="327933"/>
          </a:xfrm>
        </p:grpSpPr>
        <p:sp>
          <p:nvSpPr>
            <p:cNvPr id="6221" name="Google Shape;6221;p62"/>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2"/>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2"/>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24" name="Google Shape;6224;p62"/>
            <p:cNvGrpSpPr/>
            <p:nvPr/>
          </p:nvGrpSpPr>
          <p:grpSpPr>
            <a:xfrm>
              <a:off x="3545795" y="2322301"/>
              <a:ext cx="387835" cy="324387"/>
              <a:chOff x="3545795" y="2322301"/>
              <a:chExt cx="387835" cy="324387"/>
            </a:xfrm>
          </p:grpSpPr>
          <p:sp>
            <p:nvSpPr>
              <p:cNvPr id="6225" name="Google Shape;6225;p62"/>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2"/>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2"/>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2"/>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2"/>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2"/>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2"/>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32" name="Google Shape;6232;p62"/>
          <p:cNvGrpSpPr/>
          <p:nvPr/>
        </p:nvGrpSpPr>
        <p:grpSpPr>
          <a:xfrm>
            <a:off x="4705294" y="2306984"/>
            <a:ext cx="364294" cy="351552"/>
            <a:chOff x="4718468" y="2306984"/>
            <a:chExt cx="364294" cy="351552"/>
          </a:xfrm>
        </p:grpSpPr>
        <p:sp>
          <p:nvSpPr>
            <p:cNvPr id="6233" name="Google Shape;6233;p62"/>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2"/>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2"/>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2"/>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2"/>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2"/>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2"/>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2"/>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2"/>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2"/>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3" name="Google Shape;6243;p62"/>
          <p:cNvGrpSpPr/>
          <p:nvPr/>
        </p:nvGrpSpPr>
        <p:grpSpPr>
          <a:xfrm>
            <a:off x="4134734" y="2303017"/>
            <a:ext cx="361194" cy="359355"/>
            <a:chOff x="4147908" y="2303017"/>
            <a:chExt cx="361194" cy="359355"/>
          </a:xfrm>
        </p:grpSpPr>
        <p:sp>
          <p:nvSpPr>
            <p:cNvPr id="6244" name="Google Shape;6244;p62"/>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2"/>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2"/>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2"/>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2"/>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2"/>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2"/>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2"/>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2"/>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2"/>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2"/>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2"/>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2"/>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2"/>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8" name="Google Shape;6258;p62"/>
          <p:cNvGrpSpPr/>
          <p:nvPr/>
        </p:nvGrpSpPr>
        <p:grpSpPr>
          <a:xfrm>
            <a:off x="5278954" y="2299891"/>
            <a:ext cx="367027" cy="365214"/>
            <a:chOff x="5292128" y="2299891"/>
            <a:chExt cx="367027" cy="365214"/>
          </a:xfrm>
        </p:grpSpPr>
        <p:sp>
          <p:nvSpPr>
            <p:cNvPr id="6259" name="Google Shape;6259;p62"/>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2"/>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2"/>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2"/>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2"/>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2"/>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5" name="Google Shape;6265;p62"/>
          <p:cNvGrpSpPr/>
          <p:nvPr/>
        </p:nvGrpSpPr>
        <p:grpSpPr>
          <a:xfrm>
            <a:off x="5860443" y="2309901"/>
            <a:ext cx="345720" cy="345720"/>
            <a:chOff x="5873617" y="2309901"/>
            <a:chExt cx="345720" cy="345720"/>
          </a:xfrm>
        </p:grpSpPr>
        <p:sp>
          <p:nvSpPr>
            <p:cNvPr id="6266" name="Google Shape;6266;p62"/>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2"/>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2"/>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2"/>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2"/>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2"/>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2"/>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2"/>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2"/>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2"/>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2"/>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2"/>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2"/>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2"/>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2"/>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2"/>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2"/>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2"/>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2"/>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5" name="Google Shape;6285;p62"/>
          <p:cNvGrpSpPr/>
          <p:nvPr/>
        </p:nvGrpSpPr>
        <p:grpSpPr>
          <a:xfrm>
            <a:off x="6850154" y="2297710"/>
            <a:ext cx="391460" cy="370127"/>
            <a:chOff x="6863329" y="2297710"/>
            <a:chExt cx="391460" cy="370127"/>
          </a:xfrm>
        </p:grpSpPr>
        <p:sp>
          <p:nvSpPr>
            <p:cNvPr id="6286" name="Google Shape;6286;p62"/>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2"/>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2"/>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2"/>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2"/>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2"/>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2"/>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2"/>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2"/>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5" name="Google Shape;6295;p62"/>
          <p:cNvGrpSpPr/>
          <p:nvPr/>
        </p:nvGrpSpPr>
        <p:grpSpPr>
          <a:xfrm>
            <a:off x="7408313" y="2318518"/>
            <a:ext cx="342620" cy="328459"/>
            <a:chOff x="7421488" y="2318518"/>
            <a:chExt cx="342620" cy="328459"/>
          </a:xfrm>
        </p:grpSpPr>
        <p:sp>
          <p:nvSpPr>
            <p:cNvPr id="6296" name="Google Shape;6296;p62"/>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2"/>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2"/>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2"/>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2"/>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2"/>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2"/>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3" name="Google Shape;6303;p62"/>
          <p:cNvGrpSpPr/>
          <p:nvPr/>
        </p:nvGrpSpPr>
        <p:grpSpPr>
          <a:xfrm>
            <a:off x="2495198" y="2779889"/>
            <a:ext cx="337523" cy="337680"/>
            <a:chOff x="2508373" y="2779889"/>
            <a:chExt cx="337523" cy="337680"/>
          </a:xfrm>
        </p:grpSpPr>
        <p:sp>
          <p:nvSpPr>
            <p:cNvPr id="6304" name="Google Shape;6304;p62"/>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2"/>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2"/>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2"/>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2"/>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2"/>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0" name="Google Shape;6310;p62"/>
          <p:cNvGrpSpPr/>
          <p:nvPr/>
        </p:nvGrpSpPr>
        <p:grpSpPr>
          <a:xfrm>
            <a:off x="2137900" y="4141593"/>
            <a:ext cx="410613" cy="372229"/>
            <a:chOff x="1884401" y="4141593"/>
            <a:chExt cx="410613" cy="372229"/>
          </a:xfrm>
        </p:grpSpPr>
        <p:sp>
          <p:nvSpPr>
            <p:cNvPr id="6311" name="Google Shape;6311;p62"/>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2"/>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2"/>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2"/>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2"/>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2"/>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2"/>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8" name="Google Shape;6318;p62"/>
          <p:cNvGrpSpPr/>
          <p:nvPr/>
        </p:nvGrpSpPr>
        <p:grpSpPr>
          <a:xfrm>
            <a:off x="1417658" y="2773689"/>
            <a:ext cx="294515" cy="349897"/>
            <a:chOff x="1430832" y="2773689"/>
            <a:chExt cx="294515" cy="349897"/>
          </a:xfrm>
        </p:grpSpPr>
        <p:sp>
          <p:nvSpPr>
            <p:cNvPr id="6319" name="Google Shape;6319;p62"/>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2"/>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2"/>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2"/>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2"/>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2"/>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2"/>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2"/>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2"/>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2"/>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2"/>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2"/>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2"/>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2" name="Google Shape;6332;p62"/>
          <p:cNvGrpSpPr/>
          <p:nvPr/>
        </p:nvGrpSpPr>
        <p:grpSpPr>
          <a:xfrm>
            <a:off x="3069042" y="2788586"/>
            <a:ext cx="288866" cy="320236"/>
            <a:chOff x="3082217" y="2788586"/>
            <a:chExt cx="288866" cy="320236"/>
          </a:xfrm>
        </p:grpSpPr>
        <p:sp>
          <p:nvSpPr>
            <p:cNvPr id="6333" name="Google Shape;6333;p62"/>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2"/>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2"/>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2"/>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2"/>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2"/>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2"/>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0" name="Google Shape;6340;p62"/>
          <p:cNvGrpSpPr/>
          <p:nvPr/>
        </p:nvGrpSpPr>
        <p:grpSpPr>
          <a:xfrm>
            <a:off x="3597382" y="2780704"/>
            <a:ext cx="325017" cy="336052"/>
            <a:chOff x="3610557" y="2780704"/>
            <a:chExt cx="325017" cy="336052"/>
          </a:xfrm>
        </p:grpSpPr>
        <p:sp>
          <p:nvSpPr>
            <p:cNvPr id="6341" name="Google Shape;6341;p62"/>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2"/>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2"/>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4" name="Google Shape;6344;p62"/>
          <p:cNvGrpSpPr/>
          <p:nvPr/>
        </p:nvGrpSpPr>
        <p:grpSpPr>
          <a:xfrm>
            <a:off x="4165893" y="2811495"/>
            <a:ext cx="286475" cy="274390"/>
            <a:chOff x="4179067" y="2811495"/>
            <a:chExt cx="286475" cy="274390"/>
          </a:xfrm>
        </p:grpSpPr>
        <p:sp>
          <p:nvSpPr>
            <p:cNvPr id="6345" name="Google Shape;6345;p62"/>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2"/>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2"/>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2"/>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2"/>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2"/>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2"/>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2"/>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2"/>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4" name="Google Shape;6354;p62"/>
          <p:cNvGrpSpPr/>
          <p:nvPr/>
        </p:nvGrpSpPr>
        <p:grpSpPr>
          <a:xfrm>
            <a:off x="4673583" y="2762156"/>
            <a:ext cx="371047" cy="374199"/>
            <a:chOff x="4686757" y="2762156"/>
            <a:chExt cx="371047" cy="374199"/>
          </a:xfrm>
        </p:grpSpPr>
        <p:sp>
          <p:nvSpPr>
            <p:cNvPr id="6355" name="Google Shape;6355;p62"/>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2"/>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2"/>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2"/>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2"/>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2"/>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2"/>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2" name="Google Shape;6362;p62"/>
          <p:cNvGrpSpPr/>
          <p:nvPr/>
        </p:nvGrpSpPr>
        <p:grpSpPr>
          <a:xfrm>
            <a:off x="5208438" y="2784802"/>
            <a:ext cx="406567" cy="327855"/>
            <a:chOff x="5221613" y="2784802"/>
            <a:chExt cx="406567" cy="327855"/>
          </a:xfrm>
        </p:grpSpPr>
        <p:sp>
          <p:nvSpPr>
            <p:cNvPr id="6363" name="Google Shape;6363;p62"/>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2"/>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2"/>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2"/>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2"/>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2"/>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2"/>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2"/>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2"/>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2"/>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2"/>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2"/>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2"/>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2"/>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2"/>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2"/>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2"/>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2"/>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2"/>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2"/>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2"/>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2"/>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2"/>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2"/>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2"/>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2"/>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2"/>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2"/>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2"/>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2"/>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3" name="Google Shape;6393;p62"/>
          <p:cNvGrpSpPr/>
          <p:nvPr/>
        </p:nvGrpSpPr>
        <p:grpSpPr>
          <a:xfrm>
            <a:off x="5799412" y="2760921"/>
            <a:ext cx="303605" cy="375434"/>
            <a:chOff x="5812586" y="2760921"/>
            <a:chExt cx="303605" cy="375434"/>
          </a:xfrm>
        </p:grpSpPr>
        <p:sp>
          <p:nvSpPr>
            <p:cNvPr id="6394" name="Google Shape;6394;p62"/>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2"/>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2"/>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2"/>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2"/>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2"/>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2"/>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2"/>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2"/>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2"/>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2"/>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5" name="Google Shape;6405;p62"/>
          <p:cNvGrpSpPr/>
          <p:nvPr/>
        </p:nvGrpSpPr>
        <p:grpSpPr>
          <a:xfrm>
            <a:off x="6321499" y="2759633"/>
            <a:ext cx="378508" cy="378166"/>
            <a:chOff x="6334673" y="2759633"/>
            <a:chExt cx="378508" cy="378166"/>
          </a:xfrm>
        </p:grpSpPr>
        <p:sp>
          <p:nvSpPr>
            <p:cNvPr id="6406" name="Google Shape;6406;p62"/>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2"/>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2"/>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2"/>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0" name="Google Shape;6410;p62"/>
          <p:cNvGrpSpPr/>
          <p:nvPr/>
        </p:nvGrpSpPr>
        <p:grpSpPr>
          <a:xfrm>
            <a:off x="7999471" y="2806477"/>
            <a:ext cx="319763" cy="284505"/>
            <a:chOff x="8012645" y="2806477"/>
            <a:chExt cx="319763" cy="284505"/>
          </a:xfrm>
        </p:grpSpPr>
        <p:sp>
          <p:nvSpPr>
            <p:cNvPr id="6411" name="Google Shape;6411;p62"/>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2"/>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2"/>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2"/>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2"/>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2"/>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2"/>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2"/>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2"/>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2"/>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1" name="Google Shape;6421;p62"/>
          <p:cNvGrpSpPr/>
          <p:nvPr/>
        </p:nvGrpSpPr>
        <p:grpSpPr>
          <a:xfrm>
            <a:off x="2707935" y="4162138"/>
            <a:ext cx="385339" cy="388071"/>
            <a:chOff x="2454435" y="4162138"/>
            <a:chExt cx="385339" cy="388071"/>
          </a:xfrm>
        </p:grpSpPr>
        <p:sp>
          <p:nvSpPr>
            <p:cNvPr id="6422" name="Google Shape;6422;p62"/>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2"/>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2"/>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2"/>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2"/>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2"/>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2"/>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2"/>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2"/>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2"/>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2"/>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3" name="Google Shape;6433;p62"/>
          <p:cNvGrpSpPr/>
          <p:nvPr/>
        </p:nvGrpSpPr>
        <p:grpSpPr>
          <a:xfrm>
            <a:off x="3855439" y="4161192"/>
            <a:ext cx="275178" cy="388912"/>
            <a:chOff x="3601939" y="4161192"/>
            <a:chExt cx="275178" cy="388912"/>
          </a:xfrm>
        </p:grpSpPr>
        <p:sp>
          <p:nvSpPr>
            <p:cNvPr id="6434" name="Google Shape;6434;p62"/>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2"/>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2"/>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2"/>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2"/>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2"/>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2"/>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2"/>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2"/>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2"/>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4" name="Google Shape;6444;p62"/>
          <p:cNvGrpSpPr/>
          <p:nvPr/>
        </p:nvGrpSpPr>
        <p:grpSpPr>
          <a:xfrm>
            <a:off x="822849" y="3215146"/>
            <a:ext cx="375802" cy="371677"/>
            <a:chOff x="836023" y="3215146"/>
            <a:chExt cx="375802" cy="371677"/>
          </a:xfrm>
        </p:grpSpPr>
        <p:sp>
          <p:nvSpPr>
            <p:cNvPr id="6445" name="Google Shape;6445;p62"/>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2"/>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2"/>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2"/>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2"/>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2"/>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2"/>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2"/>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2"/>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2"/>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2"/>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2"/>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2"/>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2"/>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2"/>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2"/>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1" name="Google Shape;6461;p62"/>
          <p:cNvGrpSpPr/>
          <p:nvPr/>
        </p:nvGrpSpPr>
        <p:grpSpPr>
          <a:xfrm>
            <a:off x="1343123" y="3210890"/>
            <a:ext cx="431368" cy="380189"/>
            <a:chOff x="1356297" y="3210890"/>
            <a:chExt cx="431368" cy="380189"/>
          </a:xfrm>
        </p:grpSpPr>
        <p:sp>
          <p:nvSpPr>
            <p:cNvPr id="6462" name="Google Shape;6462;p62"/>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2"/>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2"/>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2"/>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2"/>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2"/>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2"/>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2"/>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2"/>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2"/>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2"/>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2"/>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2"/>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5" name="Google Shape;6475;p62"/>
          <p:cNvGrpSpPr/>
          <p:nvPr/>
        </p:nvGrpSpPr>
        <p:grpSpPr>
          <a:xfrm>
            <a:off x="1890563" y="3215540"/>
            <a:ext cx="411874" cy="370731"/>
            <a:chOff x="1903737" y="3215540"/>
            <a:chExt cx="411874" cy="370731"/>
          </a:xfrm>
        </p:grpSpPr>
        <p:sp>
          <p:nvSpPr>
            <p:cNvPr id="6476" name="Google Shape;6476;p62"/>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2"/>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2"/>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2"/>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2"/>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2"/>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2"/>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2"/>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2"/>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5" name="Google Shape;6485;p62"/>
          <p:cNvGrpSpPr/>
          <p:nvPr/>
        </p:nvGrpSpPr>
        <p:grpSpPr>
          <a:xfrm>
            <a:off x="2455290" y="3248854"/>
            <a:ext cx="397818" cy="304078"/>
            <a:chOff x="2468465" y="3248854"/>
            <a:chExt cx="397818" cy="304078"/>
          </a:xfrm>
        </p:grpSpPr>
        <p:sp>
          <p:nvSpPr>
            <p:cNvPr id="6486" name="Google Shape;6486;p62"/>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2"/>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2"/>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2"/>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2"/>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2"/>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62"/>
          <p:cNvGrpSpPr/>
          <p:nvPr/>
        </p:nvGrpSpPr>
        <p:grpSpPr>
          <a:xfrm>
            <a:off x="3003992" y="3216013"/>
            <a:ext cx="394376" cy="369812"/>
            <a:chOff x="3017166" y="3216013"/>
            <a:chExt cx="394376" cy="369812"/>
          </a:xfrm>
        </p:grpSpPr>
        <p:sp>
          <p:nvSpPr>
            <p:cNvPr id="6493" name="Google Shape;6493;p62"/>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2"/>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5" name="Google Shape;6495;p62"/>
          <p:cNvGrpSpPr/>
          <p:nvPr/>
        </p:nvGrpSpPr>
        <p:grpSpPr>
          <a:xfrm>
            <a:off x="4196868" y="3213228"/>
            <a:ext cx="199014" cy="375408"/>
            <a:chOff x="4210043" y="3213228"/>
            <a:chExt cx="199014" cy="375408"/>
          </a:xfrm>
        </p:grpSpPr>
        <p:sp>
          <p:nvSpPr>
            <p:cNvPr id="6496" name="Google Shape;6496;p62"/>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2"/>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2"/>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2"/>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2"/>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2"/>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2"/>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2"/>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2"/>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2"/>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6" name="Google Shape;6506;p62"/>
          <p:cNvGrpSpPr/>
          <p:nvPr/>
        </p:nvGrpSpPr>
        <p:grpSpPr>
          <a:xfrm>
            <a:off x="4804971" y="3203323"/>
            <a:ext cx="77845" cy="395165"/>
            <a:chOff x="4818146" y="3203323"/>
            <a:chExt cx="77845" cy="395165"/>
          </a:xfrm>
        </p:grpSpPr>
        <p:sp>
          <p:nvSpPr>
            <p:cNvPr id="6507" name="Google Shape;6507;p62"/>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2"/>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2"/>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2"/>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2"/>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2"/>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2"/>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2"/>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5" name="Google Shape;6515;p62"/>
          <p:cNvGrpSpPr/>
          <p:nvPr/>
        </p:nvGrpSpPr>
        <p:grpSpPr>
          <a:xfrm>
            <a:off x="5215716" y="3235428"/>
            <a:ext cx="344091" cy="332767"/>
            <a:chOff x="5228890" y="3235428"/>
            <a:chExt cx="344091" cy="332767"/>
          </a:xfrm>
        </p:grpSpPr>
        <p:sp>
          <p:nvSpPr>
            <p:cNvPr id="6516" name="Google Shape;6516;p62"/>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2"/>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2"/>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2"/>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2"/>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1" name="Google Shape;6521;p62"/>
          <p:cNvGrpSpPr/>
          <p:nvPr/>
        </p:nvGrpSpPr>
        <p:grpSpPr>
          <a:xfrm>
            <a:off x="5744739" y="3227047"/>
            <a:ext cx="388544" cy="347927"/>
            <a:chOff x="5757913" y="3227047"/>
            <a:chExt cx="388544" cy="347927"/>
          </a:xfrm>
        </p:grpSpPr>
        <p:sp>
          <p:nvSpPr>
            <p:cNvPr id="6522" name="Google Shape;6522;p62"/>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2"/>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4" name="Google Shape;6524;p62"/>
          <p:cNvSpPr/>
          <p:nvPr/>
        </p:nvSpPr>
        <p:spPr>
          <a:xfrm>
            <a:off x="7189280"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5" name="Google Shape;6525;p62"/>
          <p:cNvGrpSpPr/>
          <p:nvPr/>
        </p:nvGrpSpPr>
        <p:grpSpPr>
          <a:xfrm>
            <a:off x="6881681" y="3227074"/>
            <a:ext cx="324938" cy="347717"/>
            <a:chOff x="6894856" y="3227074"/>
            <a:chExt cx="324938" cy="347717"/>
          </a:xfrm>
        </p:grpSpPr>
        <p:sp>
          <p:nvSpPr>
            <p:cNvPr id="6526" name="Google Shape;6526;p62"/>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2"/>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2"/>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2"/>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2"/>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2"/>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2"/>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2"/>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2"/>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2"/>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2"/>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2"/>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2"/>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2"/>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2"/>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1" name="Google Shape;6541;p62"/>
          <p:cNvGrpSpPr/>
          <p:nvPr/>
        </p:nvGrpSpPr>
        <p:grpSpPr>
          <a:xfrm>
            <a:off x="7401772" y="3220873"/>
            <a:ext cx="360091" cy="360117"/>
            <a:chOff x="7414946" y="3220873"/>
            <a:chExt cx="360091" cy="360117"/>
          </a:xfrm>
        </p:grpSpPr>
        <p:sp>
          <p:nvSpPr>
            <p:cNvPr id="6542" name="Google Shape;6542;p62"/>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2"/>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2"/>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2"/>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2"/>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2"/>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2"/>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2"/>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2"/>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2"/>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2"/>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3" name="Google Shape;6553;p62"/>
          <p:cNvGrpSpPr/>
          <p:nvPr/>
        </p:nvGrpSpPr>
        <p:grpSpPr>
          <a:xfrm>
            <a:off x="8014052" y="3215041"/>
            <a:ext cx="231829" cy="371782"/>
            <a:chOff x="8027227" y="3215041"/>
            <a:chExt cx="231829" cy="371782"/>
          </a:xfrm>
        </p:grpSpPr>
        <p:sp>
          <p:nvSpPr>
            <p:cNvPr id="6554" name="Google Shape;6554;p62"/>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2"/>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2"/>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2"/>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2"/>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2"/>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2"/>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2"/>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2"/>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2"/>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4" name="Google Shape;6564;p62"/>
          <p:cNvGrpSpPr/>
          <p:nvPr/>
        </p:nvGrpSpPr>
        <p:grpSpPr>
          <a:xfrm>
            <a:off x="4347102" y="4146138"/>
            <a:ext cx="395638" cy="420544"/>
            <a:chOff x="4093603" y="4146138"/>
            <a:chExt cx="395638" cy="420544"/>
          </a:xfrm>
        </p:grpSpPr>
        <p:sp>
          <p:nvSpPr>
            <p:cNvPr id="6565" name="Google Shape;6565;p62"/>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2"/>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2"/>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2"/>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2"/>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2"/>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2"/>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2"/>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2"/>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2"/>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2"/>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2"/>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2"/>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2"/>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2"/>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2"/>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2"/>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62"/>
          <p:cNvGrpSpPr/>
          <p:nvPr/>
        </p:nvGrpSpPr>
        <p:grpSpPr>
          <a:xfrm>
            <a:off x="4897905" y="4162322"/>
            <a:ext cx="392065" cy="387887"/>
            <a:chOff x="4644406" y="4162322"/>
            <a:chExt cx="392065" cy="387887"/>
          </a:xfrm>
        </p:grpSpPr>
        <p:sp>
          <p:nvSpPr>
            <p:cNvPr id="6583" name="Google Shape;6583;p62"/>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2"/>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2"/>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2"/>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2"/>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2"/>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9" name="Google Shape;6589;p62"/>
          <p:cNvGrpSpPr/>
          <p:nvPr/>
        </p:nvGrpSpPr>
        <p:grpSpPr>
          <a:xfrm>
            <a:off x="5981882" y="4221698"/>
            <a:ext cx="417128" cy="269162"/>
            <a:chOff x="5728383" y="4221698"/>
            <a:chExt cx="417128" cy="269162"/>
          </a:xfrm>
        </p:grpSpPr>
        <p:sp>
          <p:nvSpPr>
            <p:cNvPr id="6590" name="Google Shape;6590;p62"/>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2"/>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2"/>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2"/>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2"/>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2"/>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2"/>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2"/>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2"/>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2"/>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2"/>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2"/>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2" name="Google Shape;6602;p62"/>
          <p:cNvGrpSpPr/>
          <p:nvPr/>
        </p:nvGrpSpPr>
        <p:grpSpPr>
          <a:xfrm>
            <a:off x="821036" y="3696905"/>
            <a:ext cx="371782" cy="342751"/>
            <a:chOff x="834210" y="3696905"/>
            <a:chExt cx="371782" cy="342751"/>
          </a:xfrm>
        </p:grpSpPr>
        <p:sp>
          <p:nvSpPr>
            <p:cNvPr id="6603" name="Google Shape;6603;p62"/>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2"/>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2"/>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2"/>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2"/>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2"/>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2"/>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2"/>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2"/>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2"/>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2"/>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2"/>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5" name="Google Shape;6615;p62"/>
          <p:cNvGrpSpPr/>
          <p:nvPr/>
        </p:nvGrpSpPr>
        <p:grpSpPr>
          <a:xfrm>
            <a:off x="1346223" y="3682271"/>
            <a:ext cx="395296" cy="371966"/>
            <a:chOff x="1359398" y="3682271"/>
            <a:chExt cx="395296" cy="371966"/>
          </a:xfrm>
        </p:grpSpPr>
        <p:sp>
          <p:nvSpPr>
            <p:cNvPr id="6616" name="Google Shape;6616;p62"/>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2"/>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2"/>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2"/>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2"/>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2"/>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2"/>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3" name="Google Shape;6623;p62"/>
          <p:cNvGrpSpPr/>
          <p:nvPr/>
        </p:nvGrpSpPr>
        <p:grpSpPr>
          <a:xfrm>
            <a:off x="1894924" y="3682271"/>
            <a:ext cx="395296" cy="371966"/>
            <a:chOff x="1908099" y="3682271"/>
            <a:chExt cx="395296" cy="371966"/>
          </a:xfrm>
        </p:grpSpPr>
        <p:sp>
          <p:nvSpPr>
            <p:cNvPr id="6624" name="Google Shape;6624;p62"/>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2"/>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2"/>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2"/>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2"/>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2"/>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2"/>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1" name="Google Shape;6631;p62"/>
          <p:cNvGrpSpPr/>
          <p:nvPr/>
        </p:nvGrpSpPr>
        <p:grpSpPr>
          <a:xfrm>
            <a:off x="2443625" y="3682271"/>
            <a:ext cx="395270" cy="371966"/>
            <a:chOff x="2456800" y="3682271"/>
            <a:chExt cx="395270" cy="371966"/>
          </a:xfrm>
        </p:grpSpPr>
        <p:sp>
          <p:nvSpPr>
            <p:cNvPr id="6632" name="Google Shape;6632;p62"/>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2"/>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2"/>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2"/>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2"/>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2"/>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2"/>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2"/>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2"/>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1" name="Google Shape;6641;p62"/>
          <p:cNvGrpSpPr/>
          <p:nvPr/>
        </p:nvGrpSpPr>
        <p:grpSpPr>
          <a:xfrm>
            <a:off x="3001075" y="3682271"/>
            <a:ext cx="391092" cy="371940"/>
            <a:chOff x="3014250" y="3682271"/>
            <a:chExt cx="391092" cy="371940"/>
          </a:xfrm>
        </p:grpSpPr>
        <p:sp>
          <p:nvSpPr>
            <p:cNvPr id="6642" name="Google Shape;6642;p62"/>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2"/>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2"/>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5" name="Google Shape;6645;p62"/>
          <p:cNvGrpSpPr/>
          <p:nvPr/>
        </p:nvGrpSpPr>
        <p:grpSpPr>
          <a:xfrm>
            <a:off x="3555950" y="3702947"/>
            <a:ext cx="388728" cy="330692"/>
            <a:chOff x="3569125" y="3702947"/>
            <a:chExt cx="388728" cy="330692"/>
          </a:xfrm>
        </p:grpSpPr>
        <p:sp>
          <p:nvSpPr>
            <p:cNvPr id="6646" name="Google Shape;6646;p62"/>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2"/>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2"/>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2"/>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0" name="Google Shape;6650;p62"/>
          <p:cNvGrpSpPr/>
          <p:nvPr/>
        </p:nvGrpSpPr>
        <p:grpSpPr>
          <a:xfrm>
            <a:off x="4098819" y="3682455"/>
            <a:ext cx="387992" cy="371625"/>
            <a:chOff x="4111994" y="3682455"/>
            <a:chExt cx="387992" cy="371625"/>
          </a:xfrm>
        </p:grpSpPr>
        <p:sp>
          <p:nvSpPr>
            <p:cNvPr id="6651" name="Google Shape;6651;p62"/>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2"/>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3" name="Google Shape;6653;p62"/>
          <p:cNvGrpSpPr/>
          <p:nvPr/>
        </p:nvGrpSpPr>
        <p:grpSpPr>
          <a:xfrm>
            <a:off x="4661734" y="3682271"/>
            <a:ext cx="371966" cy="371966"/>
            <a:chOff x="4674908" y="3682271"/>
            <a:chExt cx="371966" cy="371966"/>
          </a:xfrm>
        </p:grpSpPr>
        <p:sp>
          <p:nvSpPr>
            <p:cNvPr id="6654" name="Google Shape;6654;p62"/>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2"/>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2"/>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2"/>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8" name="Google Shape;6658;p62"/>
          <p:cNvGrpSpPr/>
          <p:nvPr/>
        </p:nvGrpSpPr>
        <p:grpSpPr>
          <a:xfrm>
            <a:off x="5210435" y="3731112"/>
            <a:ext cx="371782" cy="274285"/>
            <a:chOff x="5223609" y="3731112"/>
            <a:chExt cx="371782" cy="274285"/>
          </a:xfrm>
        </p:grpSpPr>
        <p:sp>
          <p:nvSpPr>
            <p:cNvPr id="6659" name="Google Shape;6659;p62"/>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2"/>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1" name="Google Shape;6661;p62"/>
          <p:cNvSpPr/>
          <p:nvPr/>
        </p:nvSpPr>
        <p:spPr>
          <a:xfrm>
            <a:off x="5799044"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2" name="Google Shape;6662;p62"/>
          <p:cNvGrpSpPr/>
          <p:nvPr/>
        </p:nvGrpSpPr>
        <p:grpSpPr>
          <a:xfrm>
            <a:off x="6306734" y="3696721"/>
            <a:ext cx="373963" cy="343119"/>
            <a:chOff x="6319908" y="3696721"/>
            <a:chExt cx="373963" cy="343119"/>
          </a:xfrm>
        </p:grpSpPr>
        <p:sp>
          <p:nvSpPr>
            <p:cNvPr id="6663" name="Google Shape;6663;p62"/>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2"/>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2"/>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2"/>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2"/>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2"/>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2"/>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2"/>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2"/>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2" name="Google Shape;6672;p62"/>
          <p:cNvGrpSpPr/>
          <p:nvPr/>
        </p:nvGrpSpPr>
        <p:grpSpPr>
          <a:xfrm>
            <a:off x="6858167" y="3740044"/>
            <a:ext cx="371966" cy="256420"/>
            <a:chOff x="6871342" y="3740044"/>
            <a:chExt cx="371966" cy="256420"/>
          </a:xfrm>
        </p:grpSpPr>
        <p:sp>
          <p:nvSpPr>
            <p:cNvPr id="6673" name="Google Shape;6673;p62"/>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2"/>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2"/>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2"/>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2"/>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2"/>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2"/>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2"/>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2"/>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2"/>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2"/>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2"/>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5" name="Google Shape;6685;p62"/>
          <p:cNvGrpSpPr/>
          <p:nvPr/>
        </p:nvGrpSpPr>
        <p:grpSpPr>
          <a:xfrm>
            <a:off x="7389187" y="3681535"/>
            <a:ext cx="402757" cy="372728"/>
            <a:chOff x="7402362" y="3681535"/>
            <a:chExt cx="402757" cy="372728"/>
          </a:xfrm>
        </p:grpSpPr>
        <p:sp>
          <p:nvSpPr>
            <p:cNvPr id="6686" name="Google Shape;6686;p62"/>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2"/>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2"/>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2"/>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2"/>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2"/>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2"/>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2"/>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2"/>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2"/>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2"/>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2"/>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2"/>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2"/>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2"/>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2"/>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2" name="Google Shape;6702;p62"/>
          <p:cNvGrpSpPr/>
          <p:nvPr/>
        </p:nvGrpSpPr>
        <p:grpSpPr>
          <a:xfrm>
            <a:off x="7947530" y="3736235"/>
            <a:ext cx="378902" cy="264065"/>
            <a:chOff x="7960705" y="3736235"/>
            <a:chExt cx="378902" cy="264065"/>
          </a:xfrm>
        </p:grpSpPr>
        <p:sp>
          <p:nvSpPr>
            <p:cNvPr id="6703" name="Google Shape;6703;p62"/>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2"/>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2"/>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2"/>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2"/>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2"/>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2"/>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2"/>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2"/>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2"/>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2"/>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2"/>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2"/>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2"/>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7" name="Google Shape;6717;p62"/>
          <p:cNvGrpSpPr/>
          <p:nvPr/>
        </p:nvGrpSpPr>
        <p:grpSpPr>
          <a:xfrm>
            <a:off x="6654327" y="4162270"/>
            <a:ext cx="166200" cy="388019"/>
            <a:chOff x="6400828" y="4162270"/>
            <a:chExt cx="166200" cy="388019"/>
          </a:xfrm>
        </p:grpSpPr>
        <p:sp>
          <p:nvSpPr>
            <p:cNvPr id="6718" name="Google Shape;6718;p62"/>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2"/>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2"/>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2"/>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2"/>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2"/>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2"/>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5" name="Google Shape;6725;p62"/>
          <p:cNvGrpSpPr/>
          <p:nvPr/>
        </p:nvGrpSpPr>
        <p:grpSpPr>
          <a:xfrm>
            <a:off x="7173314" y="4162270"/>
            <a:ext cx="225260" cy="388019"/>
            <a:chOff x="6919815" y="4162270"/>
            <a:chExt cx="225260" cy="388019"/>
          </a:xfrm>
        </p:grpSpPr>
        <p:sp>
          <p:nvSpPr>
            <p:cNvPr id="6726" name="Google Shape;6726;p62"/>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2"/>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2"/>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2"/>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2"/>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2"/>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2"/>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2"/>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4" name="Google Shape;6734;p62"/>
          <p:cNvGrpSpPr/>
          <p:nvPr/>
        </p:nvGrpSpPr>
        <p:grpSpPr>
          <a:xfrm>
            <a:off x="7639099" y="4177035"/>
            <a:ext cx="388728" cy="358383"/>
            <a:chOff x="7385600" y="4177035"/>
            <a:chExt cx="388728" cy="358383"/>
          </a:xfrm>
        </p:grpSpPr>
        <p:sp>
          <p:nvSpPr>
            <p:cNvPr id="6735" name="Google Shape;6735;p62"/>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2"/>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2"/>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2"/>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2"/>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2"/>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2"/>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2" name="Google Shape;6742;p62"/>
          <p:cNvGrpSpPr/>
          <p:nvPr/>
        </p:nvGrpSpPr>
        <p:grpSpPr>
          <a:xfrm>
            <a:off x="3611911" y="3259862"/>
            <a:ext cx="369207" cy="258259"/>
            <a:chOff x="3625085" y="3259862"/>
            <a:chExt cx="369207" cy="258259"/>
          </a:xfrm>
        </p:grpSpPr>
        <p:sp>
          <p:nvSpPr>
            <p:cNvPr id="6743" name="Google Shape;6743;p62"/>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2"/>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2"/>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2"/>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2"/>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2"/>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2"/>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2"/>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2"/>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2"/>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2"/>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2"/>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2"/>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6" name="Google Shape;6756;p62"/>
          <p:cNvGrpSpPr/>
          <p:nvPr/>
        </p:nvGrpSpPr>
        <p:grpSpPr>
          <a:xfrm>
            <a:off x="6304185" y="3276808"/>
            <a:ext cx="363217" cy="248590"/>
            <a:chOff x="6317360" y="3276808"/>
            <a:chExt cx="363217" cy="248590"/>
          </a:xfrm>
        </p:grpSpPr>
        <p:sp>
          <p:nvSpPr>
            <p:cNvPr id="6757" name="Google Shape;6757;p62"/>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2"/>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2"/>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2"/>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2"/>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2"/>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2"/>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2"/>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2"/>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2"/>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2"/>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2"/>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2"/>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2"/>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2"/>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2"/>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2"/>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2"/>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2"/>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2"/>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2"/>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2"/>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2"/>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2"/>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2"/>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2"/>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2"/>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4" name="Google Shape;6784;p62"/>
          <p:cNvGrpSpPr/>
          <p:nvPr/>
        </p:nvGrpSpPr>
        <p:grpSpPr>
          <a:xfrm>
            <a:off x="5337891" y="4183682"/>
            <a:ext cx="504064" cy="325595"/>
            <a:chOff x="5084391" y="4183682"/>
            <a:chExt cx="504064" cy="325595"/>
          </a:xfrm>
        </p:grpSpPr>
        <p:sp>
          <p:nvSpPr>
            <p:cNvPr id="6785" name="Google Shape;6785;p62"/>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2"/>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2"/>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2"/>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2"/>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2"/>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2"/>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2"/>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2"/>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2"/>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2"/>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2"/>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2"/>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2"/>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2"/>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2"/>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1" name="Google Shape;6801;p62"/>
          <p:cNvGrpSpPr/>
          <p:nvPr/>
        </p:nvGrpSpPr>
        <p:grpSpPr>
          <a:xfrm>
            <a:off x="7934420" y="2347996"/>
            <a:ext cx="379795" cy="267165"/>
            <a:chOff x="7947595" y="2347996"/>
            <a:chExt cx="379795" cy="267165"/>
          </a:xfrm>
        </p:grpSpPr>
        <p:sp>
          <p:nvSpPr>
            <p:cNvPr id="6802" name="Google Shape;6802;p62"/>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2"/>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2"/>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2"/>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2"/>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2"/>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2"/>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2"/>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2"/>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1" name="Google Shape;6811;p62"/>
          <p:cNvGrpSpPr/>
          <p:nvPr/>
        </p:nvGrpSpPr>
        <p:grpSpPr>
          <a:xfrm>
            <a:off x="6387469" y="2310269"/>
            <a:ext cx="275362" cy="338784"/>
            <a:chOff x="6400644" y="2310269"/>
            <a:chExt cx="275362" cy="338784"/>
          </a:xfrm>
        </p:grpSpPr>
        <p:sp>
          <p:nvSpPr>
            <p:cNvPr id="6812" name="Google Shape;6812;p62"/>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2"/>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2"/>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2"/>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2"/>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2"/>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2"/>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2"/>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2"/>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2"/>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2"/>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2"/>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2"/>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5" name="Google Shape;6825;p62"/>
          <p:cNvGrpSpPr/>
          <p:nvPr/>
        </p:nvGrpSpPr>
        <p:grpSpPr>
          <a:xfrm>
            <a:off x="1595767" y="4161009"/>
            <a:ext cx="359565" cy="358094"/>
            <a:chOff x="1342268" y="4161009"/>
            <a:chExt cx="359565" cy="358094"/>
          </a:xfrm>
        </p:grpSpPr>
        <p:sp>
          <p:nvSpPr>
            <p:cNvPr id="6826" name="Google Shape;6826;p62"/>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2"/>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2"/>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2"/>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2"/>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2"/>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2"/>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2"/>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2"/>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5" name="Google Shape;6835;p62"/>
          <p:cNvGrpSpPr/>
          <p:nvPr/>
        </p:nvGrpSpPr>
        <p:grpSpPr>
          <a:xfrm>
            <a:off x="1899837" y="2764940"/>
            <a:ext cx="417523" cy="374252"/>
            <a:chOff x="1913012" y="2764940"/>
            <a:chExt cx="417523" cy="374252"/>
          </a:xfrm>
        </p:grpSpPr>
        <p:sp>
          <p:nvSpPr>
            <p:cNvPr id="6836" name="Google Shape;6836;p62"/>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2"/>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2"/>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2"/>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2"/>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2"/>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2"/>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2"/>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2"/>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2"/>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2"/>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2"/>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8" name="Google Shape;6848;p62"/>
          <p:cNvGrpSpPr/>
          <p:nvPr/>
        </p:nvGrpSpPr>
        <p:grpSpPr>
          <a:xfrm>
            <a:off x="817568" y="2763601"/>
            <a:ext cx="384734" cy="381556"/>
            <a:chOff x="830742" y="2763601"/>
            <a:chExt cx="384734" cy="381556"/>
          </a:xfrm>
        </p:grpSpPr>
        <p:sp>
          <p:nvSpPr>
            <p:cNvPr id="6849" name="Google Shape;6849;p62"/>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2"/>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2"/>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2"/>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2"/>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2"/>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2"/>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2"/>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2"/>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2"/>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2"/>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2"/>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2"/>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2"/>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2"/>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2"/>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2"/>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2"/>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2"/>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2"/>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2"/>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0" name="Google Shape;6870;p62"/>
          <p:cNvGrpSpPr/>
          <p:nvPr/>
        </p:nvGrpSpPr>
        <p:grpSpPr>
          <a:xfrm>
            <a:off x="3260997" y="4183419"/>
            <a:ext cx="375434" cy="329667"/>
            <a:chOff x="3007498" y="4183419"/>
            <a:chExt cx="375434" cy="329667"/>
          </a:xfrm>
        </p:grpSpPr>
        <p:sp>
          <p:nvSpPr>
            <p:cNvPr id="6871" name="Google Shape;6871;p62"/>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2"/>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2"/>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2"/>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2"/>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2"/>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2"/>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2"/>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2"/>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2"/>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2"/>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2"/>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2"/>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2"/>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2"/>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2"/>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2"/>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2"/>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2"/>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2"/>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1" name="Google Shape;6891;p62"/>
          <p:cNvGrpSpPr/>
          <p:nvPr/>
        </p:nvGrpSpPr>
        <p:grpSpPr>
          <a:xfrm>
            <a:off x="6906101" y="2766990"/>
            <a:ext cx="274550" cy="354728"/>
            <a:chOff x="7606826" y="2419290"/>
            <a:chExt cx="274550" cy="354728"/>
          </a:xfrm>
        </p:grpSpPr>
        <p:sp>
          <p:nvSpPr>
            <p:cNvPr id="6892" name="Google Shape;6892;p62"/>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2"/>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2"/>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2"/>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2"/>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2"/>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2"/>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2"/>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2"/>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2"/>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2"/>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2"/>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2"/>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2"/>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2"/>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7" name="Google Shape;6907;p62"/>
          <p:cNvGrpSpPr/>
          <p:nvPr/>
        </p:nvGrpSpPr>
        <p:grpSpPr>
          <a:xfrm>
            <a:off x="7536994" y="2777003"/>
            <a:ext cx="263316" cy="354728"/>
            <a:chOff x="8062968" y="2419290"/>
            <a:chExt cx="263316" cy="354728"/>
          </a:xfrm>
        </p:grpSpPr>
        <p:sp>
          <p:nvSpPr>
            <p:cNvPr id="6908" name="Google Shape;6908;p62"/>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2"/>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2"/>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2"/>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2"/>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2"/>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2"/>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2"/>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2"/>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2"/>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2"/>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2"/>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2"/>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2"/>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2"/>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2"/>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2"/>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5" name="Google Shape;6925;p62"/>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endParaRPr sz="1100">
              <a:solidFill>
                <a:srgbClr val="435D74"/>
              </a:solidFill>
            </a:endParaRPr>
          </a:p>
        </p:txBody>
      </p:sp>
      <p:sp>
        <p:nvSpPr>
          <p:cNvPr id="6926" name="Google Shape;6926;p62"/>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6927" name="Google Shape;6927;p62"/>
          <p:cNvGrpSpPr/>
          <p:nvPr/>
        </p:nvGrpSpPr>
        <p:grpSpPr>
          <a:xfrm>
            <a:off x="1089824" y="4149725"/>
            <a:ext cx="364280" cy="363684"/>
            <a:chOff x="836325" y="4149725"/>
            <a:chExt cx="364280" cy="363684"/>
          </a:xfrm>
        </p:grpSpPr>
        <p:sp>
          <p:nvSpPr>
            <p:cNvPr id="6928" name="Google Shape;6928;p62"/>
            <p:cNvSpPr/>
            <p:nvPr/>
          </p:nvSpPr>
          <p:spPr>
            <a:xfrm>
              <a:off x="836325" y="4428035"/>
              <a:ext cx="86394" cy="85374"/>
            </a:xfrm>
            <a:custGeom>
              <a:avLst/>
              <a:gdLst/>
              <a:ahLst/>
              <a:cxnLst/>
              <a:rect l="l" t="t" r="r" b="b"/>
              <a:pathLst>
                <a:path w="10325" h="10203" extrusionOk="0">
                  <a:moveTo>
                    <a:pt x="9626" y="1"/>
                  </a:moveTo>
                  <a:cubicBezTo>
                    <a:pt x="9463" y="1"/>
                    <a:pt x="9300" y="63"/>
                    <a:pt x="9176" y="187"/>
                  </a:cubicBezTo>
                  <a:lnTo>
                    <a:pt x="248" y="9115"/>
                  </a:lnTo>
                  <a:cubicBezTo>
                    <a:pt x="0" y="9364"/>
                    <a:pt x="0" y="9767"/>
                    <a:pt x="248" y="10015"/>
                  </a:cubicBezTo>
                  <a:cubicBezTo>
                    <a:pt x="374" y="10140"/>
                    <a:pt x="537" y="10202"/>
                    <a:pt x="699" y="10202"/>
                  </a:cubicBezTo>
                  <a:cubicBezTo>
                    <a:pt x="862" y="10202"/>
                    <a:pt x="1025" y="10140"/>
                    <a:pt x="1149" y="10015"/>
                  </a:cubicBezTo>
                  <a:lnTo>
                    <a:pt x="10077" y="1088"/>
                  </a:lnTo>
                  <a:cubicBezTo>
                    <a:pt x="10325" y="839"/>
                    <a:pt x="10325" y="436"/>
                    <a:pt x="10077" y="187"/>
                  </a:cubicBezTo>
                  <a:cubicBezTo>
                    <a:pt x="9952" y="63"/>
                    <a:pt x="9789" y="1"/>
                    <a:pt x="962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2"/>
            <p:cNvSpPr/>
            <p:nvPr/>
          </p:nvSpPr>
          <p:spPr>
            <a:xfrm>
              <a:off x="836325" y="4373908"/>
              <a:ext cx="60045" cy="58999"/>
            </a:xfrm>
            <a:custGeom>
              <a:avLst/>
              <a:gdLst/>
              <a:ahLst/>
              <a:cxnLst/>
              <a:rect l="l" t="t" r="r" b="b"/>
              <a:pathLst>
                <a:path w="7176" h="7051" extrusionOk="0">
                  <a:moveTo>
                    <a:pt x="6476" y="0"/>
                  </a:moveTo>
                  <a:cubicBezTo>
                    <a:pt x="6313" y="0"/>
                    <a:pt x="6150" y="62"/>
                    <a:pt x="6025" y="187"/>
                  </a:cubicBezTo>
                  <a:lnTo>
                    <a:pt x="248" y="5964"/>
                  </a:lnTo>
                  <a:cubicBezTo>
                    <a:pt x="0" y="6213"/>
                    <a:pt x="0" y="6616"/>
                    <a:pt x="248" y="6864"/>
                  </a:cubicBezTo>
                  <a:cubicBezTo>
                    <a:pt x="374" y="6988"/>
                    <a:pt x="535" y="7051"/>
                    <a:pt x="699" y="7051"/>
                  </a:cubicBezTo>
                  <a:cubicBezTo>
                    <a:pt x="862" y="7051"/>
                    <a:pt x="1025" y="6989"/>
                    <a:pt x="1149" y="6864"/>
                  </a:cubicBezTo>
                  <a:lnTo>
                    <a:pt x="6926" y="1087"/>
                  </a:lnTo>
                  <a:cubicBezTo>
                    <a:pt x="7175" y="839"/>
                    <a:pt x="7175" y="436"/>
                    <a:pt x="6926" y="187"/>
                  </a:cubicBezTo>
                  <a:cubicBezTo>
                    <a:pt x="6802" y="62"/>
                    <a:pt x="6639" y="0"/>
                    <a:pt x="647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2"/>
            <p:cNvSpPr/>
            <p:nvPr/>
          </p:nvSpPr>
          <p:spPr>
            <a:xfrm>
              <a:off x="916801" y="4454384"/>
              <a:ext cx="60045" cy="58999"/>
            </a:xfrm>
            <a:custGeom>
              <a:avLst/>
              <a:gdLst/>
              <a:ahLst/>
              <a:cxnLst/>
              <a:rect l="l" t="t" r="r" b="b"/>
              <a:pathLst>
                <a:path w="7176" h="7051" extrusionOk="0">
                  <a:moveTo>
                    <a:pt x="6476" y="1"/>
                  </a:moveTo>
                  <a:cubicBezTo>
                    <a:pt x="6313" y="1"/>
                    <a:pt x="6150" y="63"/>
                    <a:pt x="6025" y="188"/>
                  </a:cubicBezTo>
                  <a:lnTo>
                    <a:pt x="248" y="5965"/>
                  </a:lnTo>
                  <a:cubicBezTo>
                    <a:pt x="0" y="6213"/>
                    <a:pt x="0" y="6616"/>
                    <a:pt x="248" y="6865"/>
                  </a:cubicBezTo>
                  <a:cubicBezTo>
                    <a:pt x="374" y="6989"/>
                    <a:pt x="535" y="7051"/>
                    <a:pt x="699" y="7051"/>
                  </a:cubicBezTo>
                  <a:cubicBezTo>
                    <a:pt x="862" y="7051"/>
                    <a:pt x="1025" y="6989"/>
                    <a:pt x="1149" y="6865"/>
                  </a:cubicBezTo>
                  <a:lnTo>
                    <a:pt x="6926" y="1087"/>
                  </a:lnTo>
                  <a:cubicBezTo>
                    <a:pt x="7175" y="839"/>
                    <a:pt x="7175" y="436"/>
                    <a:pt x="6926" y="188"/>
                  </a:cubicBezTo>
                  <a:cubicBezTo>
                    <a:pt x="6802" y="63"/>
                    <a:pt x="6639" y="1"/>
                    <a:pt x="64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2"/>
            <p:cNvSpPr/>
            <p:nvPr/>
          </p:nvSpPr>
          <p:spPr>
            <a:xfrm>
              <a:off x="901229" y="4149725"/>
              <a:ext cx="298594" cy="157234"/>
            </a:xfrm>
            <a:custGeom>
              <a:avLst/>
              <a:gdLst/>
              <a:ahLst/>
              <a:cxnLst/>
              <a:rect l="l" t="t" r="r" b="b"/>
              <a:pathLst>
                <a:path w="35685" h="18791" extrusionOk="0">
                  <a:moveTo>
                    <a:pt x="35556" y="0"/>
                  </a:moveTo>
                  <a:cubicBezTo>
                    <a:pt x="35528" y="0"/>
                    <a:pt x="23137" y="2917"/>
                    <a:pt x="266" y="8297"/>
                  </a:cubicBezTo>
                  <a:cubicBezTo>
                    <a:pt x="69" y="8344"/>
                    <a:pt x="1" y="8589"/>
                    <a:pt x="146" y="8728"/>
                  </a:cubicBezTo>
                  <a:lnTo>
                    <a:pt x="9027" y="17310"/>
                  </a:lnTo>
                  <a:lnTo>
                    <a:pt x="10198" y="18442"/>
                  </a:lnTo>
                  <a:cubicBezTo>
                    <a:pt x="10207" y="18435"/>
                    <a:pt x="9715" y="18790"/>
                    <a:pt x="35685" y="44"/>
                  </a:cubicBezTo>
                  <a:cubicBezTo>
                    <a:pt x="35669" y="28"/>
                    <a:pt x="35616" y="0"/>
                    <a:pt x="3555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2"/>
            <p:cNvSpPr/>
            <p:nvPr/>
          </p:nvSpPr>
          <p:spPr>
            <a:xfrm>
              <a:off x="951985" y="4150026"/>
              <a:ext cx="248255" cy="248163"/>
            </a:xfrm>
            <a:custGeom>
              <a:avLst/>
              <a:gdLst/>
              <a:ahLst/>
              <a:cxnLst/>
              <a:rect l="l" t="t" r="r" b="b"/>
              <a:pathLst>
                <a:path w="29669" h="29658" extrusionOk="0">
                  <a:moveTo>
                    <a:pt x="29609" y="1"/>
                  </a:moveTo>
                  <a:cubicBezTo>
                    <a:pt x="4482" y="16289"/>
                    <a:pt x="3453" y="16956"/>
                    <a:pt x="2961" y="17274"/>
                  </a:cubicBezTo>
                  <a:lnTo>
                    <a:pt x="14" y="29465"/>
                  </a:lnTo>
                  <a:cubicBezTo>
                    <a:pt x="0" y="29521"/>
                    <a:pt x="19" y="29576"/>
                    <a:pt x="57" y="29611"/>
                  </a:cubicBezTo>
                  <a:cubicBezTo>
                    <a:pt x="84" y="29640"/>
                    <a:pt x="122" y="29658"/>
                    <a:pt x="164" y="29658"/>
                  </a:cubicBezTo>
                  <a:cubicBezTo>
                    <a:pt x="177" y="29658"/>
                    <a:pt x="190" y="29656"/>
                    <a:pt x="203" y="29652"/>
                  </a:cubicBezTo>
                  <a:lnTo>
                    <a:pt x="12393" y="26706"/>
                  </a:lnTo>
                  <a:cubicBezTo>
                    <a:pt x="12971" y="25815"/>
                    <a:pt x="28730" y="1506"/>
                    <a:pt x="29668" y="60"/>
                  </a:cubicBezTo>
                  <a:lnTo>
                    <a:pt x="29668" y="59"/>
                  </a:lnTo>
                  <a:cubicBezTo>
                    <a:pt x="29660" y="50"/>
                    <a:pt x="29648" y="26"/>
                    <a:pt x="296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2"/>
            <p:cNvSpPr/>
            <p:nvPr/>
          </p:nvSpPr>
          <p:spPr>
            <a:xfrm>
              <a:off x="1046141" y="4150445"/>
              <a:ext cx="154464" cy="298017"/>
            </a:xfrm>
            <a:custGeom>
              <a:avLst/>
              <a:gdLst/>
              <a:ahLst/>
              <a:cxnLst/>
              <a:rect l="l" t="t" r="r" b="b"/>
              <a:pathLst>
                <a:path w="18460" h="35616" extrusionOk="0">
                  <a:moveTo>
                    <a:pt x="18409" y="0"/>
                  </a:moveTo>
                  <a:cubicBezTo>
                    <a:pt x="17361" y="1452"/>
                    <a:pt x="307" y="25055"/>
                    <a:pt x="1" y="25478"/>
                  </a:cubicBezTo>
                  <a:lnTo>
                    <a:pt x="1140" y="26656"/>
                  </a:lnTo>
                  <a:lnTo>
                    <a:pt x="9722" y="35538"/>
                  </a:lnTo>
                  <a:cubicBezTo>
                    <a:pt x="9773" y="35591"/>
                    <a:pt x="9839" y="35615"/>
                    <a:pt x="9904" y="35615"/>
                  </a:cubicBezTo>
                  <a:cubicBezTo>
                    <a:pt x="10015" y="35615"/>
                    <a:pt x="10124" y="35543"/>
                    <a:pt x="10153" y="35418"/>
                  </a:cubicBezTo>
                  <a:lnTo>
                    <a:pt x="18446" y="169"/>
                  </a:lnTo>
                  <a:cubicBezTo>
                    <a:pt x="18459" y="97"/>
                    <a:pt x="18435" y="26"/>
                    <a:pt x="1840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2"/>
            <p:cNvSpPr/>
            <p:nvPr/>
          </p:nvSpPr>
          <p:spPr>
            <a:xfrm>
              <a:off x="952454" y="4150244"/>
              <a:ext cx="247787" cy="247946"/>
            </a:xfrm>
            <a:custGeom>
              <a:avLst/>
              <a:gdLst/>
              <a:ahLst/>
              <a:cxnLst/>
              <a:rect l="l" t="t" r="r" b="b"/>
              <a:pathLst>
                <a:path w="29613" h="29632" extrusionOk="0">
                  <a:moveTo>
                    <a:pt x="29586" y="1"/>
                  </a:moveTo>
                  <a:lnTo>
                    <a:pt x="1" y="29585"/>
                  </a:lnTo>
                  <a:cubicBezTo>
                    <a:pt x="28" y="29614"/>
                    <a:pt x="66" y="29632"/>
                    <a:pt x="108" y="29632"/>
                  </a:cubicBezTo>
                  <a:cubicBezTo>
                    <a:pt x="121" y="29632"/>
                    <a:pt x="134" y="29630"/>
                    <a:pt x="147" y="29626"/>
                  </a:cubicBezTo>
                  <a:lnTo>
                    <a:pt x="12337" y="26680"/>
                  </a:lnTo>
                  <a:cubicBezTo>
                    <a:pt x="12915" y="25789"/>
                    <a:pt x="28674" y="1480"/>
                    <a:pt x="29612" y="34"/>
                  </a:cubicBezTo>
                  <a:lnTo>
                    <a:pt x="29612" y="33"/>
                  </a:lnTo>
                  <a:cubicBezTo>
                    <a:pt x="29608" y="28"/>
                    <a:pt x="29608" y="26"/>
                    <a:pt x="2958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6938"/>
        <p:cNvGrpSpPr/>
        <p:nvPr/>
      </p:nvGrpSpPr>
      <p:grpSpPr>
        <a:xfrm>
          <a:off x="0" y="0"/>
          <a:ext cx="0" cy="0"/>
          <a:chOff x="0" y="0"/>
          <a:chExt cx="0" cy="0"/>
        </a:xfrm>
      </p:grpSpPr>
      <p:grpSp>
        <p:nvGrpSpPr>
          <p:cNvPr id="6939" name="Google Shape;6939;p63"/>
          <p:cNvGrpSpPr/>
          <p:nvPr/>
        </p:nvGrpSpPr>
        <p:grpSpPr>
          <a:xfrm>
            <a:off x="7071588" y="2263554"/>
            <a:ext cx="362163" cy="347098"/>
            <a:chOff x="7075663" y="2444129"/>
            <a:chExt cx="362163" cy="347098"/>
          </a:xfrm>
        </p:grpSpPr>
        <p:sp>
          <p:nvSpPr>
            <p:cNvPr id="6940" name="Google Shape;6940;p63"/>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3"/>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3"/>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3"/>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3"/>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3"/>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3"/>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3"/>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8" name="Google Shape;6948;p63"/>
          <p:cNvGrpSpPr/>
          <p:nvPr/>
        </p:nvGrpSpPr>
        <p:grpSpPr>
          <a:xfrm>
            <a:off x="6634100" y="2256009"/>
            <a:ext cx="372197" cy="362163"/>
            <a:chOff x="6638175" y="2436584"/>
            <a:chExt cx="372197" cy="362163"/>
          </a:xfrm>
        </p:grpSpPr>
        <p:sp>
          <p:nvSpPr>
            <p:cNvPr id="6949" name="Google Shape;6949;p63"/>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3"/>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3"/>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3"/>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3"/>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3"/>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3"/>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3"/>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3"/>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3"/>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3"/>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3"/>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3"/>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2" name="Google Shape;6962;p63"/>
          <p:cNvGrpSpPr/>
          <p:nvPr/>
        </p:nvGrpSpPr>
        <p:grpSpPr>
          <a:xfrm>
            <a:off x="6188831" y="2258865"/>
            <a:ext cx="371699" cy="356084"/>
            <a:chOff x="6192906" y="2439440"/>
            <a:chExt cx="371699" cy="356084"/>
          </a:xfrm>
        </p:grpSpPr>
        <p:sp>
          <p:nvSpPr>
            <p:cNvPr id="6963" name="Google Shape;6963;p63"/>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3"/>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3"/>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3"/>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3"/>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3"/>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3"/>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3"/>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3"/>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3"/>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3"/>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3"/>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3"/>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6" name="Google Shape;6976;p63"/>
          <p:cNvGrpSpPr/>
          <p:nvPr/>
        </p:nvGrpSpPr>
        <p:grpSpPr>
          <a:xfrm>
            <a:off x="5758392" y="2256009"/>
            <a:ext cx="362163" cy="362163"/>
            <a:chOff x="5762467" y="2436584"/>
            <a:chExt cx="362163" cy="362163"/>
          </a:xfrm>
        </p:grpSpPr>
        <p:sp>
          <p:nvSpPr>
            <p:cNvPr id="6977" name="Google Shape;6977;p63"/>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3"/>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3"/>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3"/>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3"/>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3"/>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3"/>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3"/>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3"/>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3"/>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3"/>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3"/>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3"/>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3"/>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3"/>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3"/>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3"/>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3"/>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3"/>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3"/>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3"/>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3"/>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3"/>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3"/>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3"/>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2" name="Google Shape;7002;p63"/>
          <p:cNvGrpSpPr/>
          <p:nvPr/>
        </p:nvGrpSpPr>
        <p:grpSpPr>
          <a:xfrm>
            <a:off x="5319646" y="2256454"/>
            <a:ext cx="362922" cy="361219"/>
            <a:chOff x="5323721" y="2437029"/>
            <a:chExt cx="362922" cy="361219"/>
          </a:xfrm>
        </p:grpSpPr>
        <p:sp>
          <p:nvSpPr>
            <p:cNvPr id="7003" name="Google Shape;7003;p63"/>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3"/>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3"/>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3"/>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3"/>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3"/>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3"/>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3"/>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3"/>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3"/>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3"/>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3"/>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3"/>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3"/>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3"/>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3"/>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3"/>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0" name="Google Shape;7020;p63"/>
          <p:cNvGrpSpPr/>
          <p:nvPr/>
        </p:nvGrpSpPr>
        <p:grpSpPr>
          <a:xfrm>
            <a:off x="4871862" y="2288156"/>
            <a:ext cx="407122" cy="315448"/>
            <a:chOff x="4875937" y="2468731"/>
            <a:chExt cx="407122" cy="315448"/>
          </a:xfrm>
        </p:grpSpPr>
        <p:sp>
          <p:nvSpPr>
            <p:cNvPr id="7021" name="Google Shape;7021;p63"/>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3"/>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3"/>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3"/>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3"/>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3"/>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3"/>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3"/>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3"/>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3"/>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3"/>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3"/>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3"/>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3"/>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3"/>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3"/>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3"/>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3"/>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3"/>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0" name="Google Shape;7040;p63"/>
          <p:cNvGrpSpPr/>
          <p:nvPr/>
        </p:nvGrpSpPr>
        <p:grpSpPr>
          <a:xfrm>
            <a:off x="4889207" y="3624199"/>
            <a:ext cx="242114" cy="362163"/>
            <a:chOff x="4893282" y="3804774"/>
            <a:chExt cx="242114" cy="362163"/>
          </a:xfrm>
        </p:grpSpPr>
        <p:sp>
          <p:nvSpPr>
            <p:cNvPr id="7041" name="Google Shape;7041;p63"/>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3"/>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3"/>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3"/>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3"/>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3"/>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3"/>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3"/>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3"/>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3"/>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3"/>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3"/>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3"/>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3"/>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3"/>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3"/>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3"/>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3"/>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3"/>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3"/>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3"/>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3"/>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3"/>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3"/>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3"/>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3"/>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7" name="Google Shape;7067;p63"/>
          <p:cNvGrpSpPr/>
          <p:nvPr/>
        </p:nvGrpSpPr>
        <p:grpSpPr>
          <a:xfrm>
            <a:off x="6244087" y="3624199"/>
            <a:ext cx="231058" cy="362425"/>
            <a:chOff x="6248162" y="3804774"/>
            <a:chExt cx="231058" cy="362425"/>
          </a:xfrm>
        </p:grpSpPr>
        <p:sp>
          <p:nvSpPr>
            <p:cNvPr id="7068" name="Google Shape;7068;p63"/>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3"/>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3"/>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3"/>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2" name="Google Shape;7072;p63"/>
          <p:cNvGrpSpPr/>
          <p:nvPr/>
        </p:nvGrpSpPr>
        <p:grpSpPr>
          <a:xfrm>
            <a:off x="5342493" y="3624199"/>
            <a:ext cx="233337" cy="362163"/>
            <a:chOff x="5346568" y="3804774"/>
            <a:chExt cx="233337" cy="362163"/>
          </a:xfrm>
        </p:grpSpPr>
        <p:sp>
          <p:nvSpPr>
            <p:cNvPr id="7073" name="Google Shape;7073;p63"/>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3"/>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3"/>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3"/>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3"/>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3"/>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3"/>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3"/>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3"/>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3"/>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3"/>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3"/>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3"/>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3"/>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3"/>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3"/>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3"/>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3"/>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3"/>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2" name="Google Shape;7092;p63"/>
          <p:cNvGrpSpPr/>
          <p:nvPr/>
        </p:nvGrpSpPr>
        <p:grpSpPr>
          <a:xfrm>
            <a:off x="6700910" y="3624566"/>
            <a:ext cx="209967" cy="361639"/>
            <a:chOff x="6704985" y="3805141"/>
            <a:chExt cx="209967" cy="361639"/>
          </a:xfrm>
        </p:grpSpPr>
        <p:sp>
          <p:nvSpPr>
            <p:cNvPr id="7093" name="Google Shape;7093;p63"/>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3"/>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3"/>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3"/>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3"/>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3"/>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3"/>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3"/>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3"/>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3"/>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3"/>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3"/>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63"/>
          <p:cNvGrpSpPr/>
          <p:nvPr/>
        </p:nvGrpSpPr>
        <p:grpSpPr>
          <a:xfrm>
            <a:off x="7509809" y="2267694"/>
            <a:ext cx="363184" cy="338792"/>
            <a:chOff x="7513884" y="2448269"/>
            <a:chExt cx="363184" cy="338792"/>
          </a:xfrm>
        </p:grpSpPr>
        <p:sp>
          <p:nvSpPr>
            <p:cNvPr id="7106" name="Google Shape;7106;p63"/>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3"/>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3"/>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3"/>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3"/>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3"/>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2" name="Google Shape;7112;p63"/>
          <p:cNvGrpSpPr/>
          <p:nvPr/>
        </p:nvGrpSpPr>
        <p:grpSpPr>
          <a:xfrm>
            <a:off x="5773692" y="3624251"/>
            <a:ext cx="258699" cy="362136"/>
            <a:chOff x="5777767" y="3804826"/>
            <a:chExt cx="258699" cy="362136"/>
          </a:xfrm>
        </p:grpSpPr>
        <p:sp>
          <p:nvSpPr>
            <p:cNvPr id="7113" name="Google Shape;7113;p63"/>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3"/>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3"/>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6" name="Google Shape;7116;p63"/>
          <p:cNvGrpSpPr/>
          <p:nvPr/>
        </p:nvGrpSpPr>
        <p:grpSpPr>
          <a:xfrm>
            <a:off x="7949026" y="2256009"/>
            <a:ext cx="361691" cy="362163"/>
            <a:chOff x="7953101" y="2436584"/>
            <a:chExt cx="361691" cy="362163"/>
          </a:xfrm>
        </p:grpSpPr>
        <p:sp>
          <p:nvSpPr>
            <p:cNvPr id="7117" name="Google Shape;7117;p63"/>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3"/>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3"/>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3"/>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3"/>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3"/>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3"/>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3"/>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3"/>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6" name="Google Shape;7126;p63"/>
          <p:cNvGrpSpPr/>
          <p:nvPr/>
        </p:nvGrpSpPr>
        <p:grpSpPr>
          <a:xfrm>
            <a:off x="4855278" y="3174555"/>
            <a:ext cx="373481" cy="362267"/>
            <a:chOff x="4859353" y="3355130"/>
            <a:chExt cx="373481" cy="362267"/>
          </a:xfrm>
        </p:grpSpPr>
        <p:sp>
          <p:nvSpPr>
            <p:cNvPr id="7127" name="Google Shape;7127;p63"/>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3"/>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3"/>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3"/>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3"/>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3"/>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3"/>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3"/>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3"/>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3"/>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3"/>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3"/>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3"/>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3"/>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1" name="Google Shape;7141;p63"/>
          <p:cNvGrpSpPr/>
          <p:nvPr/>
        </p:nvGrpSpPr>
        <p:grpSpPr>
          <a:xfrm>
            <a:off x="6633603" y="1320407"/>
            <a:ext cx="378721" cy="362005"/>
            <a:chOff x="6637678" y="1500982"/>
            <a:chExt cx="378721" cy="362005"/>
          </a:xfrm>
        </p:grpSpPr>
        <p:sp>
          <p:nvSpPr>
            <p:cNvPr id="7142" name="Google Shape;7142;p63"/>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3"/>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3"/>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3"/>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3"/>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3"/>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3"/>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3"/>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3"/>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3"/>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3"/>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3"/>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3"/>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3"/>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3"/>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3"/>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8" name="Google Shape;7158;p63"/>
          <p:cNvGrpSpPr/>
          <p:nvPr/>
        </p:nvGrpSpPr>
        <p:grpSpPr>
          <a:xfrm>
            <a:off x="5823918" y="3174921"/>
            <a:ext cx="223041" cy="362163"/>
            <a:chOff x="5827993" y="3355496"/>
            <a:chExt cx="223041" cy="362163"/>
          </a:xfrm>
        </p:grpSpPr>
        <p:sp>
          <p:nvSpPr>
            <p:cNvPr id="7159" name="Google Shape;7159;p63"/>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3"/>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3"/>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3"/>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3"/>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3"/>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3"/>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3"/>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3"/>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3"/>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3"/>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3"/>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3"/>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3"/>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3"/>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4" name="Google Shape;7174;p63"/>
          <p:cNvGrpSpPr/>
          <p:nvPr/>
        </p:nvGrpSpPr>
        <p:grpSpPr>
          <a:xfrm>
            <a:off x="7524638" y="1320066"/>
            <a:ext cx="370520" cy="361586"/>
            <a:chOff x="7528713" y="1500641"/>
            <a:chExt cx="370520" cy="361586"/>
          </a:xfrm>
        </p:grpSpPr>
        <p:sp>
          <p:nvSpPr>
            <p:cNvPr id="7175" name="Google Shape;7175;p63"/>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3"/>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3"/>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3"/>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3"/>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3"/>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3"/>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2" name="Google Shape;7182;p63"/>
          <p:cNvGrpSpPr/>
          <p:nvPr/>
        </p:nvGrpSpPr>
        <p:grpSpPr>
          <a:xfrm>
            <a:off x="5313123" y="3174921"/>
            <a:ext cx="367429" cy="362163"/>
            <a:chOff x="5317198" y="3355496"/>
            <a:chExt cx="367429" cy="362163"/>
          </a:xfrm>
        </p:grpSpPr>
        <p:sp>
          <p:nvSpPr>
            <p:cNvPr id="7183" name="Google Shape;7183;p63"/>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3"/>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3"/>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3"/>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3"/>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3"/>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3"/>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3"/>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3"/>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3"/>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3"/>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3"/>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3"/>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3"/>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3"/>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3"/>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9" name="Google Shape;7199;p63"/>
          <p:cNvGrpSpPr/>
          <p:nvPr/>
        </p:nvGrpSpPr>
        <p:grpSpPr>
          <a:xfrm>
            <a:off x="5298896" y="1319988"/>
            <a:ext cx="383175" cy="362241"/>
            <a:chOff x="5302971" y="1500563"/>
            <a:chExt cx="383175" cy="362241"/>
          </a:xfrm>
        </p:grpSpPr>
        <p:sp>
          <p:nvSpPr>
            <p:cNvPr id="7200" name="Google Shape;7200;p63"/>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3"/>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2" name="Google Shape;7202;p63"/>
          <p:cNvGrpSpPr/>
          <p:nvPr/>
        </p:nvGrpSpPr>
        <p:grpSpPr>
          <a:xfrm>
            <a:off x="6198630" y="1344878"/>
            <a:ext cx="364180" cy="312461"/>
            <a:chOff x="6202705" y="1525453"/>
            <a:chExt cx="364180" cy="312461"/>
          </a:xfrm>
        </p:grpSpPr>
        <p:sp>
          <p:nvSpPr>
            <p:cNvPr id="7203" name="Google Shape;7203;p63"/>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3"/>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3"/>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3"/>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3"/>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3"/>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3"/>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0" name="Google Shape;7210;p63"/>
          <p:cNvGrpSpPr/>
          <p:nvPr/>
        </p:nvGrpSpPr>
        <p:grpSpPr>
          <a:xfrm>
            <a:off x="7083142" y="1323027"/>
            <a:ext cx="362398" cy="356163"/>
            <a:chOff x="7087217" y="1503602"/>
            <a:chExt cx="362398" cy="356163"/>
          </a:xfrm>
        </p:grpSpPr>
        <p:sp>
          <p:nvSpPr>
            <p:cNvPr id="7211" name="Google Shape;7211;p63"/>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3"/>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3"/>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3"/>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3"/>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3"/>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3"/>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3"/>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3"/>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3"/>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3"/>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3"/>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3"/>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3"/>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3"/>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3"/>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3"/>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3"/>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3"/>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3"/>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3"/>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2" name="Google Shape;7232;p63"/>
          <p:cNvGrpSpPr/>
          <p:nvPr/>
        </p:nvGrpSpPr>
        <p:grpSpPr>
          <a:xfrm>
            <a:off x="7964877" y="1320302"/>
            <a:ext cx="378747" cy="361455"/>
            <a:chOff x="7968952" y="1500877"/>
            <a:chExt cx="378747" cy="361455"/>
          </a:xfrm>
        </p:grpSpPr>
        <p:sp>
          <p:nvSpPr>
            <p:cNvPr id="7233" name="Google Shape;7233;p63"/>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3"/>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3"/>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3"/>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3"/>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3"/>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3"/>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3"/>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3"/>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3"/>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3"/>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3"/>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3"/>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3"/>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3"/>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63"/>
          <p:cNvGrpSpPr/>
          <p:nvPr/>
        </p:nvGrpSpPr>
        <p:grpSpPr>
          <a:xfrm>
            <a:off x="5757370" y="1361148"/>
            <a:ext cx="362163" cy="279737"/>
            <a:chOff x="5761445" y="1541723"/>
            <a:chExt cx="362163" cy="279737"/>
          </a:xfrm>
        </p:grpSpPr>
        <p:sp>
          <p:nvSpPr>
            <p:cNvPr id="7249" name="Google Shape;7249;p63"/>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3"/>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3"/>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3"/>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3"/>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3"/>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5" name="Google Shape;7255;p63"/>
          <p:cNvGrpSpPr/>
          <p:nvPr/>
        </p:nvGrpSpPr>
        <p:grpSpPr>
          <a:xfrm>
            <a:off x="6200883" y="3175000"/>
            <a:ext cx="358390" cy="362320"/>
            <a:chOff x="6204958" y="3355575"/>
            <a:chExt cx="358390" cy="362320"/>
          </a:xfrm>
        </p:grpSpPr>
        <p:sp>
          <p:nvSpPr>
            <p:cNvPr id="7256" name="Google Shape;7256;p63"/>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3"/>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3"/>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3"/>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3"/>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3"/>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3"/>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3"/>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3"/>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3"/>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3"/>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3"/>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3"/>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3"/>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3"/>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3"/>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63"/>
          <p:cNvGrpSpPr/>
          <p:nvPr/>
        </p:nvGrpSpPr>
        <p:grpSpPr>
          <a:xfrm>
            <a:off x="4935895" y="1319280"/>
            <a:ext cx="242979" cy="362660"/>
            <a:chOff x="4939970" y="1499855"/>
            <a:chExt cx="242979" cy="362660"/>
          </a:xfrm>
        </p:grpSpPr>
        <p:sp>
          <p:nvSpPr>
            <p:cNvPr id="7273" name="Google Shape;7273;p63"/>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3"/>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3"/>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3"/>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3"/>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3"/>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63"/>
          <p:cNvGrpSpPr/>
          <p:nvPr/>
        </p:nvGrpSpPr>
        <p:grpSpPr>
          <a:xfrm>
            <a:off x="8019373" y="3174921"/>
            <a:ext cx="284322" cy="362163"/>
            <a:chOff x="8023448" y="3355496"/>
            <a:chExt cx="284322" cy="362163"/>
          </a:xfrm>
        </p:grpSpPr>
        <p:sp>
          <p:nvSpPr>
            <p:cNvPr id="7280" name="Google Shape;7280;p63"/>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3"/>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3"/>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3"/>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3"/>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3"/>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3"/>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3"/>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3"/>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9" name="Google Shape;7289;p63"/>
          <p:cNvGrpSpPr/>
          <p:nvPr/>
        </p:nvGrpSpPr>
        <p:grpSpPr>
          <a:xfrm>
            <a:off x="6640126" y="3174921"/>
            <a:ext cx="366695" cy="361979"/>
            <a:chOff x="6644201" y="3355496"/>
            <a:chExt cx="366695" cy="361979"/>
          </a:xfrm>
        </p:grpSpPr>
        <p:sp>
          <p:nvSpPr>
            <p:cNvPr id="7290" name="Google Shape;7290;p63"/>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3"/>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3"/>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3"/>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3"/>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3"/>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3"/>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3"/>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3"/>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3"/>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3"/>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3"/>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3"/>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3"/>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3"/>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3"/>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3"/>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3"/>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3"/>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3"/>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3"/>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3"/>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63"/>
          <p:cNvGrpSpPr/>
          <p:nvPr/>
        </p:nvGrpSpPr>
        <p:grpSpPr>
          <a:xfrm>
            <a:off x="7951070" y="1838617"/>
            <a:ext cx="365176" cy="271013"/>
            <a:chOff x="7955145" y="2019192"/>
            <a:chExt cx="365176" cy="271013"/>
          </a:xfrm>
        </p:grpSpPr>
        <p:sp>
          <p:nvSpPr>
            <p:cNvPr id="7313" name="Google Shape;7313;p63"/>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3"/>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3"/>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3"/>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3"/>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3"/>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63"/>
          <p:cNvGrpSpPr/>
          <p:nvPr/>
        </p:nvGrpSpPr>
        <p:grpSpPr>
          <a:xfrm>
            <a:off x="7514080" y="1828896"/>
            <a:ext cx="361927" cy="290270"/>
            <a:chOff x="7518155" y="2009471"/>
            <a:chExt cx="361927" cy="290270"/>
          </a:xfrm>
        </p:grpSpPr>
        <p:sp>
          <p:nvSpPr>
            <p:cNvPr id="7320" name="Google Shape;7320;p63"/>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3"/>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3"/>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3"/>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3"/>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3"/>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3"/>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3"/>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3"/>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3"/>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3"/>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3"/>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3"/>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63"/>
          <p:cNvGrpSpPr/>
          <p:nvPr/>
        </p:nvGrpSpPr>
        <p:grpSpPr>
          <a:xfrm>
            <a:off x="7075597" y="1810478"/>
            <a:ext cx="362163" cy="327264"/>
            <a:chOff x="7079672" y="1991053"/>
            <a:chExt cx="362163" cy="327264"/>
          </a:xfrm>
        </p:grpSpPr>
        <p:sp>
          <p:nvSpPr>
            <p:cNvPr id="7334" name="Google Shape;7334;p63"/>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3"/>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3"/>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3"/>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3"/>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3"/>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3"/>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3"/>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3"/>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3"/>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3"/>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3"/>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3"/>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3"/>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3"/>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3"/>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63"/>
          <p:cNvGrpSpPr/>
          <p:nvPr/>
        </p:nvGrpSpPr>
        <p:grpSpPr>
          <a:xfrm>
            <a:off x="6637113" y="1854939"/>
            <a:ext cx="361901" cy="238132"/>
            <a:chOff x="6641188" y="2035514"/>
            <a:chExt cx="361901" cy="238132"/>
          </a:xfrm>
        </p:grpSpPr>
        <p:sp>
          <p:nvSpPr>
            <p:cNvPr id="7351" name="Google Shape;7351;p63"/>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3"/>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3"/>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3"/>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3"/>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3"/>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3"/>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3"/>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3"/>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3"/>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3"/>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3"/>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3"/>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3"/>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3"/>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3"/>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3"/>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3"/>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3"/>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0" name="Google Shape;7370;p63"/>
          <p:cNvGrpSpPr/>
          <p:nvPr/>
        </p:nvGrpSpPr>
        <p:grpSpPr>
          <a:xfrm>
            <a:off x="6198368" y="1806102"/>
            <a:ext cx="362425" cy="335884"/>
            <a:chOff x="6202443" y="1986677"/>
            <a:chExt cx="362425" cy="335884"/>
          </a:xfrm>
        </p:grpSpPr>
        <p:sp>
          <p:nvSpPr>
            <p:cNvPr id="7371" name="Google Shape;7371;p63"/>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3"/>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3"/>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3"/>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3"/>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3"/>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3"/>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3"/>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3"/>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3"/>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3"/>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3"/>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3"/>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3"/>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3"/>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3"/>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3"/>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3"/>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3"/>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3"/>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1" name="Google Shape;7391;p63"/>
          <p:cNvGrpSpPr/>
          <p:nvPr/>
        </p:nvGrpSpPr>
        <p:grpSpPr>
          <a:xfrm>
            <a:off x="5760147" y="1836023"/>
            <a:ext cx="374293" cy="276069"/>
            <a:chOff x="5764222" y="2016598"/>
            <a:chExt cx="374293" cy="276069"/>
          </a:xfrm>
        </p:grpSpPr>
        <p:sp>
          <p:nvSpPr>
            <p:cNvPr id="7392" name="Google Shape;7392;p63"/>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3"/>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3"/>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3"/>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3"/>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3"/>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3"/>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3"/>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3"/>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3"/>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3"/>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3" name="Google Shape;7403;p63"/>
          <p:cNvGrpSpPr/>
          <p:nvPr/>
        </p:nvGrpSpPr>
        <p:grpSpPr>
          <a:xfrm>
            <a:off x="5321402" y="1835866"/>
            <a:ext cx="361927" cy="276515"/>
            <a:chOff x="5325477" y="2016441"/>
            <a:chExt cx="361927" cy="276515"/>
          </a:xfrm>
        </p:grpSpPr>
        <p:sp>
          <p:nvSpPr>
            <p:cNvPr id="7404" name="Google Shape;7404;p63"/>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3"/>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3"/>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3"/>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3"/>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3"/>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3"/>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3"/>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3"/>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3"/>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3"/>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3"/>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3"/>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3"/>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3"/>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3"/>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3"/>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3"/>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3"/>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3"/>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4" name="Google Shape;7424;p63"/>
          <p:cNvGrpSpPr/>
          <p:nvPr/>
        </p:nvGrpSpPr>
        <p:grpSpPr>
          <a:xfrm>
            <a:off x="4866596" y="1836625"/>
            <a:ext cx="364180" cy="274812"/>
            <a:chOff x="4870671" y="2017200"/>
            <a:chExt cx="364180" cy="274812"/>
          </a:xfrm>
        </p:grpSpPr>
        <p:sp>
          <p:nvSpPr>
            <p:cNvPr id="7425" name="Google Shape;7425;p63"/>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3"/>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3"/>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3"/>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3"/>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3"/>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3"/>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3"/>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3"/>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3"/>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3"/>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3"/>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3"/>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63"/>
          <p:cNvGrpSpPr/>
          <p:nvPr/>
        </p:nvGrpSpPr>
        <p:grpSpPr>
          <a:xfrm>
            <a:off x="7140651" y="3174921"/>
            <a:ext cx="260690" cy="362032"/>
            <a:chOff x="7144726" y="3355496"/>
            <a:chExt cx="260690" cy="362032"/>
          </a:xfrm>
        </p:grpSpPr>
        <p:sp>
          <p:nvSpPr>
            <p:cNvPr id="7439" name="Google Shape;7439;p63"/>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3"/>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3"/>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3"/>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3"/>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3"/>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63"/>
          <p:cNvGrpSpPr/>
          <p:nvPr/>
        </p:nvGrpSpPr>
        <p:grpSpPr>
          <a:xfrm>
            <a:off x="6701644" y="4097476"/>
            <a:ext cx="261712" cy="361770"/>
            <a:chOff x="6705719" y="4278051"/>
            <a:chExt cx="261712" cy="361770"/>
          </a:xfrm>
        </p:grpSpPr>
        <p:sp>
          <p:nvSpPr>
            <p:cNvPr id="7446" name="Google Shape;7446;p63"/>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3"/>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3"/>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3"/>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3"/>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3"/>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3"/>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3"/>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3"/>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3"/>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3"/>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3"/>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3"/>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3"/>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3"/>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1" name="Google Shape;7461;p63"/>
          <p:cNvGrpSpPr/>
          <p:nvPr/>
        </p:nvGrpSpPr>
        <p:grpSpPr>
          <a:xfrm>
            <a:off x="5746575" y="2711077"/>
            <a:ext cx="320216" cy="361403"/>
            <a:chOff x="5750650" y="2891652"/>
            <a:chExt cx="320216" cy="361403"/>
          </a:xfrm>
        </p:grpSpPr>
        <p:sp>
          <p:nvSpPr>
            <p:cNvPr id="7462" name="Google Shape;7462;p63"/>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3"/>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3"/>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3"/>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3"/>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3"/>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3"/>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3"/>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3"/>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3"/>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3"/>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3"/>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3"/>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3"/>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3"/>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7" name="Google Shape;7477;p63"/>
          <p:cNvGrpSpPr/>
          <p:nvPr/>
        </p:nvGrpSpPr>
        <p:grpSpPr>
          <a:xfrm>
            <a:off x="6653934" y="2710815"/>
            <a:ext cx="315972" cy="361927"/>
            <a:chOff x="6658009" y="2891390"/>
            <a:chExt cx="315972" cy="361927"/>
          </a:xfrm>
        </p:grpSpPr>
        <p:sp>
          <p:nvSpPr>
            <p:cNvPr id="7478" name="Google Shape;7478;p63"/>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3"/>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3"/>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3"/>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3"/>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3"/>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3"/>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5" name="Google Shape;7485;p63"/>
          <p:cNvGrpSpPr/>
          <p:nvPr/>
        </p:nvGrpSpPr>
        <p:grpSpPr>
          <a:xfrm>
            <a:off x="6199390" y="2710631"/>
            <a:ext cx="320478" cy="362110"/>
            <a:chOff x="6203465" y="2891206"/>
            <a:chExt cx="320478" cy="362110"/>
          </a:xfrm>
        </p:grpSpPr>
        <p:sp>
          <p:nvSpPr>
            <p:cNvPr id="7486" name="Google Shape;7486;p63"/>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3"/>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3"/>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3"/>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3"/>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1" name="Google Shape;7491;p63"/>
          <p:cNvGrpSpPr/>
          <p:nvPr/>
        </p:nvGrpSpPr>
        <p:grpSpPr>
          <a:xfrm>
            <a:off x="7563205" y="2710684"/>
            <a:ext cx="307116" cy="362294"/>
            <a:chOff x="7567280" y="2891259"/>
            <a:chExt cx="307116" cy="362294"/>
          </a:xfrm>
        </p:grpSpPr>
        <p:sp>
          <p:nvSpPr>
            <p:cNvPr id="7492" name="Google Shape;7492;p63"/>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3"/>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3"/>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3"/>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3"/>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3"/>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3"/>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3"/>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3"/>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3"/>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3"/>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3"/>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4" name="Google Shape;7504;p63"/>
          <p:cNvGrpSpPr/>
          <p:nvPr/>
        </p:nvGrpSpPr>
        <p:grpSpPr>
          <a:xfrm>
            <a:off x="7108504" y="2710946"/>
            <a:ext cx="338556" cy="361534"/>
            <a:chOff x="7112579" y="2891521"/>
            <a:chExt cx="338556" cy="361534"/>
          </a:xfrm>
        </p:grpSpPr>
        <p:sp>
          <p:nvSpPr>
            <p:cNvPr id="7505" name="Google Shape;7505;p63"/>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3"/>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7" name="Google Shape;7507;p63"/>
          <p:cNvGrpSpPr/>
          <p:nvPr/>
        </p:nvGrpSpPr>
        <p:grpSpPr>
          <a:xfrm>
            <a:off x="7151184" y="3624461"/>
            <a:ext cx="207478" cy="361272"/>
            <a:chOff x="7155259" y="3805036"/>
            <a:chExt cx="207478" cy="361272"/>
          </a:xfrm>
        </p:grpSpPr>
        <p:sp>
          <p:nvSpPr>
            <p:cNvPr id="7508" name="Google Shape;7508;p63"/>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3"/>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3"/>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3"/>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3"/>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3"/>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3"/>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3"/>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3"/>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3"/>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3"/>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3"/>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0" name="Google Shape;7520;p63"/>
          <p:cNvGrpSpPr/>
          <p:nvPr/>
        </p:nvGrpSpPr>
        <p:grpSpPr>
          <a:xfrm>
            <a:off x="4911293" y="2710815"/>
            <a:ext cx="182850" cy="361927"/>
            <a:chOff x="4915368" y="2891390"/>
            <a:chExt cx="182850" cy="361927"/>
          </a:xfrm>
        </p:grpSpPr>
        <p:sp>
          <p:nvSpPr>
            <p:cNvPr id="7521" name="Google Shape;7521;p63"/>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3"/>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3"/>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3"/>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3"/>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3"/>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3"/>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3"/>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3"/>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3"/>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3"/>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2" name="Google Shape;7532;p63"/>
          <p:cNvGrpSpPr/>
          <p:nvPr/>
        </p:nvGrpSpPr>
        <p:grpSpPr>
          <a:xfrm>
            <a:off x="8024639" y="2711077"/>
            <a:ext cx="289589" cy="361403"/>
            <a:chOff x="8028714" y="2891652"/>
            <a:chExt cx="289589" cy="361403"/>
          </a:xfrm>
        </p:grpSpPr>
        <p:sp>
          <p:nvSpPr>
            <p:cNvPr id="7533" name="Google Shape;7533;p63"/>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3"/>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3"/>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3"/>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3"/>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3"/>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3"/>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3"/>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3"/>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3"/>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3"/>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3"/>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3"/>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3"/>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3"/>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3"/>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3"/>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3"/>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3"/>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3"/>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3" name="Google Shape;7553;p63"/>
          <p:cNvGrpSpPr/>
          <p:nvPr/>
        </p:nvGrpSpPr>
        <p:grpSpPr>
          <a:xfrm>
            <a:off x="7547747" y="3624199"/>
            <a:ext cx="293335" cy="361927"/>
            <a:chOff x="7551822" y="3804774"/>
            <a:chExt cx="293335" cy="361927"/>
          </a:xfrm>
        </p:grpSpPr>
        <p:sp>
          <p:nvSpPr>
            <p:cNvPr id="7554" name="Google Shape;7554;p63"/>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3"/>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3"/>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3"/>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3"/>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3"/>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3"/>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3"/>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3"/>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3"/>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3"/>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5" name="Google Shape;7565;p63"/>
          <p:cNvGrpSpPr/>
          <p:nvPr/>
        </p:nvGrpSpPr>
        <p:grpSpPr>
          <a:xfrm>
            <a:off x="6259650" y="4097083"/>
            <a:ext cx="210491" cy="362163"/>
            <a:chOff x="6263725" y="4277658"/>
            <a:chExt cx="210491" cy="362163"/>
          </a:xfrm>
        </p:grpSpPr>
        <p:sp>
          <p:nvSpPr>
            <p:cNvPr id="7566" name="Google Shape;7566;p63"/>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3"/>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3"/>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3"/>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3"/>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3"/>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3"/>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3"/>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3"/>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3"/>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3"/>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3"/>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3"/>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3"/>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3"/>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1" name="Google Shape;7581;p63"/>
          <p:cNvGrpSpPr/>
          <p:nvPr/>
        </p:nvGrpSpPr>
        <p:grpSpPr>
          <a:xfrm>
            <a:off x="7983715" y="3624120"/>
            <a:ext cx="336303" cy="362005"/>
            <a:chOff x="7987790" y="3804695"/>
            <a:chExt cx="336303" cy="362005"/>
          </a:xfrm>
        </p:grpSpPr>
        <p:sp>
          <p:nvSpPr>
            <p:cNvPr id="7582" name="Google Shape;7582;p63"/>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3"/>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3"/>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3"/>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3"/>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3"/>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3"/>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3"/>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3"/>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3"/>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2" name="Google Shape;7592;p63"/>
          <p:cNvGrpSpPr/>
          <p:nvPr/>
        </p:nvGrpSpPr>
        <p:grpSpPr>
          <a:xfrm>
            <a:off x="5269369" y="2710710"/>
            <a:ext cx="371123" cy="362267"/>
            <a:chOff x="5273444" y="2891285"/>
            <a:chExt cx="371123" cy="362267"/>
          </a:xfrm>
        </p:grpSpPr>
        <p:sp>
          <p:nvSpPr>
            <p:cNvPr id="7593" name="Google Shape;7593;p63"/>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3"/>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3"/>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3"/>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3"/>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3"/>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3"/>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3"/>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3"/>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3"/>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3"/>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3"/>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3"/>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3"/>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7" name="Google Shape;7607;p63"/>
          <p:cNvGrpSpPr/>
          <p:nvPr/>
        </p:nvGrpSpPr>
        <p:grpSpPr>
          <a:xfrm>
            <a:off x="7626322" y="3177824"/>
            <a:ext cx="214759" cy="357030"/>
            <a:chOff x="2235125" y="238075"/>
            <a:chExt cx="3144350" cy="5227375"/>
          </a:xfrm>
        </p:grpSpPr>
        <p:sp>
          <p:nvSpPr>
            <p:cNvPr id="7608" name="Google Shape;7608;p63"/>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3"/>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3"/>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3"/>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3"/>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3"/>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3"/>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3"/>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3"/>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63"/>
          <p:cNvGrpSpPr/>
          <p:nvPr/>
        </p:nvGrpSpPr>
        <p:grpSpPr>
          <a:xfrm>
            <a:off x="2818791" y="4097368"/>
            <a:ext cx="342496" cy="351944"/>
            <a:chOff x="2810729" y="4267107"/>
            <a:chExt cx="342496" cy="351944"/>
          </a:xfrm>
        </p:grpSpPr>
        <p:sp>
          <p:nvSpPr>
            <p:cNvPr id="7618" name="Google Shape;7618;p63"/>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3"/>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3"/>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3"/>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3"/>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3"/>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3"/>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3"/>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3"/>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3"/>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3"/>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3"/>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3"/>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3"/>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3"/>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3"/>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3"/>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3"/>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3"/>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3"/>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3"/>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3"/>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3"/>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3"/>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3"/>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3"/>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3"/>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3"/>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3"/>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3"/>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8" name="Google Shape;7648;p63"/>
          <p:cNvGrpSpPr/>
          <p:nvPr/>
        </p:nvGrpSpPr>
        <p:grpSpPr>
          <a:xfrm>
            <a:off x="1787231" y="3635885"/>
            <a:ext cx="282381" cy="343454"/>
            <a:chOff x="1779168" y="3805625"/>
            <a:chExt cx="282381" cy="343454"/>
          </a:xfrm>
        </p:grpSpPr>
        <p:sp>
          <p:nvSpPr>
            <p:cNvPr id="7649" name="Google Shape;7649;p63"/>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3"/>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3"/>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3"/>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3"/>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3"/>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3"/>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3"/>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3"/>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3"/>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3"/>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3"/>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3"/>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3"/>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3"/>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3"/>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3"/>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3"/>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3"/>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3"/>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3"/>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3"/>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3"/>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3"/>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3"/>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3"/>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3"/>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3"/>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7" name="Google Shape;7677;p63"/>
          <p:cNvGrpSpPr/>
          <p:nvPr/>
        </p:nvGrpSpPr>
        <p:grpSpPr>
          <a:xfrm>
            <a:off x="2601585" y="2237289"/>
            <a:ext cx="391606" cy="364535"/>
            <a:chOff x="2593522" y="2407029"/>
            <a:chExt cx="391606" cy="364535"/>
          </a:xfrm>
        </p:grpSpPr>
        <p:sp>
          <p:nvSpPr>
            <p:cNvPr id="7678" name="Google Shape;7678;p63"/>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3"/>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3"/>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3"/>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3"/>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3"/>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3"/>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3"/>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3"/>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3"/>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3"/>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3"/>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3"/>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3"/>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3"/>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3"/>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3"/>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3"/>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3"/>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3"/>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3"/>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3"/>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3"/>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3"/>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3"/>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3"/>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3"/>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3"/>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3"/>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3"/>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3"/>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3"/>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3"/>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3"/>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3"/>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3"/>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3"/>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3"/>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3"/>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7" name="Google Shape;7717;p63"/>
          <p:cNvGrpSpPr/>
          <p:nvPr/>
        </p:nvGrpSpPr>
        <p:grpSpPr>
          <a:xfrm>
            <a:off x="3963109" y="2262503"/>
            <a:ext cx="322912" cy="334396"/>
            <a:chOff x="3955047" y="2432242"/>
            <a:chExt cx="322912" cy="334396"/>
          </a:xfrm>
        </p:grpSpPr>
        <p:sp>
          <p:nvSpPr>
            <p:cNvPr id="7718" name="Google Shape;7718;p63"/>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3"/>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3"/>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63"/>
          <p:cNvGrpSpPr/>
          <p:nvPr/>
        </p:nvGrpSpPr>
        <p:grpSpPr>
          <a:xfrm>
            <a:off x="1810528" y="1793115"/>
            <a:ext cx="265373" cy="351944"/>
            <a:chOff x="1802465" y="1962854"/>
            <a:chExt cx="265373" cy="351944"/>
          </a:xfrm>
        </p:grpSpPr>
        <p:sp>
          <p:nvSpPr>
            <p:cNvPr id="7722" name="Google Shape;7722;p63"/>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3"/>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3"/>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3"/>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3"/>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3"/>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3"/>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9" name="Google Shape;7729;p63"/>
          <p:cNvGrpSpPr/>
          <p:nvPr/>
        </p:nvGrpSpPr>
        <p:grpSpPr>
          <a:xfrm>
            <a:off x="3520133" y="1786482"/>
            <a:ext cx="373983" cy="363622"/>
            <a:chOff x="3512070" y="1956222"/>
            <a:chExt cx="373983" cy="363622"/>
          </a:xfrm>
        </p:grpSpPr>
        <p:sp>
          <p:nvSpPr>
            <p:cNvPr id="7730" name="Google Shape;7730;p63"/>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3"/>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3"/>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3"/>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3"/>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3"/>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3"/>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3"/>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3"/>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3"/>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3"/>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3"/>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3"/>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3"/>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3"/>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3"/>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3"/>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63"/>
          <p:cNvGrpSpPr/>
          <p:nvPr/>
        </p:nvGrpSpPr>
        <p:grpSpPr>
          <a:xfrm>
            <a:off x="850746" y="2225012"/>
            <a:ext cx="345640" cy="356660"/>
            <a:chOff x="842683" y="2394751"/>
            <a:chExt cx="345640" cy="356660"/>
          </a:xfrm>
        </p:grpSpPr>
        <p:sp>
          <p:nvSpPr>
            <p:cNvPr id="7748" name="Google Shape;7748;p63"/>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3"/>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3"/>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3"/>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3"/>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3"/>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3"/>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3"/>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3"/>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3"/>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3"/>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3"/>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3"/>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3"/>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3"/>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3"/>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4" name="Google Shape;7764;p63"/>
          <p:cNvGrpSpPr/>
          <p:nvPr/>
        </p:nvGrpSpPr>
        <p:grpSpPr>
          <a:xfrm>
            <a:off x="1298678" y="2229728"/>
            <a:ext cx="336836" cy="342511"/>
            <a:chOff x="1290615" y="2399467"/>
            <a:chExt cx="336836" cy="342511"/>
          </a:xfrm>
        </p:grpSpPr>
        <p:sp>
          <p:nvSpPr>
            <p:cNvPr id="7765" name="Google Shape;7765;p63"/>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3"/>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3"/>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3"/>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3"/>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3"/>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3"/>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3"/>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3"/>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3"/>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3"/>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3"/>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3"/>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3"/>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3"/>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3"/>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3"/>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3"/>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3"/>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4" name="Google Shape;7784;p63"/>
          <p:cNvGrpSpPr/>
          <p:nvPr/>
        </p:nvGrpSpPr>
        <p:grpSpPr>
          <a:xfrm>
            <a:off x="1756372" y="2238861"/>
            <a:ext cx="308508" cy="333378"/>
            <a:chOff x="1748310" y="2408601"/>
            <a:chExt cx="308508" cy="333378"/>
          </a:xfrm>
        </p:grpSpPr>
        <p:sp>
          <p:nvSpPr>
            <p:cNvPr id="7785" name="Google Shape;7785;p63"/>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3"/>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3"/>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3"/>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3"/>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3"/>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3"/>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3"/>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63"/>
          <p:cNvGrpSpPr/>
          <p:nvPr/>
        </p:nvGrpSpPr>
        <p:grpSpPr>
          <a:xfrm>
            <a:off x="3052676" y="2248294"/>
            <a:ext cx="376184" cy="315141"/>
            <a:chOff x="3044614" y="2418033"/>
            <a:chExt cx="376184" cy="315141"/>
          </a:xfrm>
        </p:grpSpPr>
        <p:sp>
          <p:nvSpPr>
            <p:cNvPr id="7794" name="Google Shape;7794;p63"/>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3"/>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3"/>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3"/>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3"/>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3"/>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3"/>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3"/>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3"/>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3" name="Google Shape;7803;p63"/>
          <p:cNvGrpSpPr/>
          <p:nvPr/>
        </p:nvGrpSpPr>
        <p:grpSpPr>
          <a:xfrm>
            <a:off x="3951700" y="3645333"/>
            <a:ext cx="357933" cy="342676"/>
            <a:chOff x="3943638" y="3815072"/>
            <a:chExt cx="357933" cy="342676"/>
          </a:xfrm>
        </p:grpSpPr>
        <p:sp>
          <p:nvSpPr>
            <p:cNvPr id="7804" name="Google Shape;7804;p63"/>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3"/>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3"/>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3"/>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3"/>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3"/>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3"/>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3"/>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3"/>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3" name="Google Shape;7813;p63"/>
          <p:cNvGrpSpPr/>
          <p:nvPr/>
        </p:nvGrpSpPr>
        <p:grpSpPr>
          <a:xfrm>
            <a:off x="3516345" y="3640602"/>
            <a:ext cx="351644" cy="351959"/>
            <a:chOff x="3508282" y="3810341"/>
            <a:chExt cx="351644" cy="351959"/>
          </a:xfrm>
        </p:grpSpPr>
        <p:sp>
          <p:nvSpPr>
            <p:cNvPr id="7814" name="Google Shape;7814;p63"/>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3"/>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3"/>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3"/>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3"/>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3"/>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3"/>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3"/>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3"/>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3"/>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3"/>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3"/>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3"/>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63"/>
          <p:cNvGrpSpPr/>
          <p:nvPr/>
        </p:nvGrpSpPr>
        <p:grpSpPr>
          <a:xfrm>
            <a:off x="2232648" y="1793115"/>
            <a:ext cx="303163" cy="351809"/>
            <a:chOff x="2224585" y="1962854"/>
            <a:chExt cx="303163" cy="351809"/>
          </a:xfrm>
        </p:grpSpPr>
        <p:sp>
          <p:nvSpPr>
            <p:cNvPr id="7828" name="Google Shape;7828;p63"/>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3"/>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3"/>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3"/>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3"/>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3"/>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3"/>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3"/>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6" name="Google Shape;7836;p63"/>
          <p:cNvGrpSpPr/>
          <p:nvPr/>
        </p:nvGrpSpPr>
        <p:grpSpPr>
          <a:xfrm>
            <a:off x="2630856" y="1821128"/>
            <a:ext cx="389090" cy="296231"/>
            <a:chOff x="2622794" y="1990868"/>
            <a:chExt cx="389090" cy="296231"/>
          </a:xfrm>
        </p:grpSpPr>
        <p:sp>
          <p:nvSpPr>
            <p:cNvPr id="7837" name="Google Shape;7837;p63"/>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3"/>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3"/>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3"/>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3"/>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3"/>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3"/>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3"/>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3"/>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6" name="Google Shape;7846;p63"/>
          <p:cNvGrpSpPr/>
          <p:nvPr/>
        </p:nvGrpSpPr>
        <p:grpSpPr>
          <a:xfrm>
            <a:off x="3985388" y="1782409"/>
            <a:ext cx="327074" cy="375241"/>
            <a:chOff x="3977326" y="1952149"/>
            <a:chExt cx="327074" cy="375241"/>
          </a:xfrm>
        </p:grpSpPr>
        <p:sp>
          <p:nvSpPr>
            <p:cNvPr id="7847" name="Google Shape;7847;p63"/>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3"/>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3"/>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3"/>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3"/>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3"/>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3"/>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3"/>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3"/>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3"/>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3"/>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3"/>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3"/>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3"/>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3"/>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3"/>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3"/>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4" name="Google Shape;7864;p63"/>
          <p:cNvGrpSpPr/>
          <p:nvPr/>
        </p:nvGrpSpPr>
        <p:grpSpPr>
          <a:xfrm>
            <a:off x="1349674" y="3170315"/>
            <a:ext cx="259399" cy="370524"/>
            <a:chOff x="1341612" y="3340055"/>
            <a:chExt cx="259399" cy="370524"/>
          </a:xfrm>
        </p:grpSpPr>
        <p:sp>
          <p:nvSpPr>
            <p:cNvPr id="7865" name="Google Shape;7865;p63"/>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3"/>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3"/>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3"/>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3"/>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3"/>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3"/>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3"/>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3"/>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3"/>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3"/>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3"/>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3"/>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3"/>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3"/>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3"/>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3"/>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3"/>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3" name="Google Shape;7883;p63"/>
          <p:cNvGrpSpPr/>
          <p:nvPr/>
        </p:nvGrpSpPr>
        <p:grpSpPr>
          <a:xfrm>
            <a:off x="2187955" y="3675233"/>
            <a:ext cx="351629" cy="282381"/>
            <a:chOff x="2179892" y="3844972"/>
            <a:chExt cx="351629" cy="282381"/>
          </a:xfrm>
        </p:grpSpPr>
        <p:sp>
          <p:nvSpPr>
            <p:cNvPr id="7884" name="Google Shape;7884;p63"/>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3"/>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3"/>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3"/>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3"/>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3"/>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3"/>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3"/>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3"/>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3"/>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3"/>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3"/>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3"/>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3"/>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3"/>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3"/>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3"/>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3"/>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3"/>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3"/>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4" name="Google Shape;7904;p63"/>
          <p:cNvGrpSpPr/>
          <p:nvPr/>
        </p:nvGrpSpPr>
        <p:grpSpPr>
          <a:xfrm>
            <a:off x="3139232" y="3647145"/>
            <a:ext cx="220051" cy="338169"/>
            <a:chOff x="3131170" y="3816884"/>
            <a:chExt cx="220051" cy="338169"/>
          </a:xfrm>
        </p:grpSpPr>
        <p:sp>
          <p:nvSpPr>
            <p:cNvPr id="7905" name="Google Shape;7905;p63"/>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3"/>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3"/>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3"/>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3"/>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3"/>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3"/>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3"/>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3"/>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4" name="Google Shape;7914;p63"/>
          <p:cNvGrpSpPr/>
          <p:nvPr/>
        </p:nvGrpSpPr>
        <p:grpSpPr>
          <a:xfrm>
            <a:off x="911564" y="3189824"/>
            <a:ext cx="247990" cy="333393"/>
            <a:chOff x="903502" y="3359564"/>
            <a:chExt cx="247990" cy="333393"/>
          </a:xfrm>
        </p:grpSpPr>
        <p:sp>
          <p:nvSpPr>
            <p:cNvPr id="7915" name="Google Shape;7915;p63"/>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3"/>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3"/>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3"/>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3"/>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3"/>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3"/>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3"/>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3"/>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3"/>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3"/>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3"/>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3"/>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3"/>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3"/>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3"/>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3"/>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3"/>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3"/>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3"/>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3"/>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3"/>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7" name="Google Shape;7937;p63"/>
          <p:cNvGrpSpPr/>
          <p:nvPr/>
        </p:nvGrpSpPr>
        <p:grpSpPr>
          <a:xfrm>
            <a:off x="2624253" y="2720721"/>
            <a:ext cx="365793" cy="361152"/>
            <a:chOff x="2616191" y="2890461"/>
            <a:chExt cx="365793" cy="361152"/>
          </a:xfrm>
        </p:grpSpPr>
        <p:sp>
          <p:nvSpPr>
            <p:cNvPr id="7938" name="Google Shape;7938;p63"/>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3"/>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3"/>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3"/>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3"/>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3"/>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3"/>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3"/>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3"/>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3"/>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3"/>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9" name="Google Shape;7949;p63"/>
          <p:cNvGrpSpPr/>
          <p:nvPr/>
        </p:nvGrpSpPr>
        <p:grpSpPr>
          <a:xfrm>
            <a:off x="3058022" y="1776121"/>
            <a:ext cx="402940" cy="388536"/>
            <a:chOff x="3049959" y="1945861"/>
            <a:chExt cx="402940" cy="388536"/>
          </a:xfrm>
        </p:grpSpPr>
        <p:sp>
          <p:nvSpPr>
            <p:cNvPr id="7950" name="Google Shape;7950;p63"/>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3"/>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3"/>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3"/>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3"/>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3"/>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6" name="Google Shape;7956;p63"/>
          <p:cNvGrpSpPr/>
          <p:nvPr/>
        </p:nvGrpSpPr>
        <p:grpSpPr>
          <a:xfrm>
            <a:off x="2491088" y="4098940"/>
            <a:ext cx="202428" cy="349114"/>
            <a:chOff x="2483025" y="4268679"/>
            <a:chExt cx="202428" cy="349114"/>
          </a:xfrm>
        </p:grpSpPr>
        <p:sp>
          <p:nvSpPr>
            <p:cNvPr id="7957" name="Google Shape;7957;p63"/>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3"/>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3"/>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3"/>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3"/>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3"/>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63"/>
          <p:cNvGrpSpPr/>
          <p:nvPr/>
        </p:nvGrpSpPr>
        <p:grpSpPr>
          <a:xfrm>
            <a:off x="870569" y="2716244"/>
            <a:ext cx="329590" cy="365000"/>
            <a:chOff x="862507" y="2885984"/>
            <a:chExt cx="329590" cy="365000"/>
          </a:xfrm>
        </p:grpSpPr>
        <p:sp>
          <p:nvSpPr>
            <p:cNvPr id="7964" name="Google Shape;7964;p63"/>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3"/>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3"/>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3"/>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3"/>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3"/>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3"/>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1" name="Google Shape;7971;p63"/>
          <p:cNvGrpSpPr/>
          <p:nvPr/>
        </p:nvGrpSpPr>
        <p:grpSpPr>
          <a:xfrm>
            <a:off x="3090138" y="2702065"/>
            <a:ext cx="318884" cy="379807"/>
            <a:chOff x="3082075" y="2871805"/>
            <a:chExt cx="318884" cy="379807"/>
          </a:xfrm>
        </p:grpSpPr>
        <p:sp>
          <p:nvSpPr>
            <p:cNvPr id="7972" name="Google Shape;7972;p63"/>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3"/>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3"/>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3"/>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3"/>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3"/>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3"/>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3"/>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3"/>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3"/>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3"/>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3"/>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3"/>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3"/>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3"/>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3"/>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3"/>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3"/>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3"/>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3"/>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63"/>
          <p:cNvGrpSpPr/>
          <p:nvPr/>
        </p:nvGrpSpPr>
        <p:grpSpPr>
          <a:xfrm>
            <a:off x="2602843" y="1346755"/>
            <a:ext cx="410187" cy="324244"/>
            <a:chOff x="2594780" y="1516494"/>
            <a:chExt cx="410187" cy="324244"/>
          </a:xfrm>
        </p:grpSpPr>
        <p:sp>
          <p:nvSpPr>
            <p:cNvPr id="7993" name="Google Shape;7993;p63"/>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3"/>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3"/>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3"/>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3"/>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3"/>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3"/>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3"/>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1" name="Google Shape;8001;p63"/>
          <p:cNvGrpSpPr/>
          <p:nvPr/>
        </p:nvGrpSpPr>
        <p:grpSpPr>
          <a:xfrm>
            <a:off x="1751027" y="1333220"/>
            <a:ext cx="333692" cy="333363"/>
            <a:chOff x="1742965" y="1502959"/>
            <a:chExt cx="333692" cy="333363"/>
          </a:xfrm>
        </p:grpSpPr>
        <p:sp>
          <p:nvSpPr>
            <p:cNvPr id="8002" name="Google Shape;8002;p63"/>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3"/>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3"/>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3"/>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63"/>
          <p:cNvGrpSpPr/>
          <p:nvPr/>
        </p:nvGrpSpPr>
        <p:grpSpPr>
          <a:xfrm>
            <a:off x="3059594" y="1347069"/>
            <a:ext cx="390034" cy="296545"/>
            <a:chOff x="3051531" y="1516809"/>
            <a:chExt cx="390034" cy="296545"/>
          </a:xfrm>
        </p:grpSpPr>
        <p:sp>
          <p:nvSpPr>
            <p:cNvPr id="8007" name="Google Shape;8007;p63"/>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3"/>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3"/>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3"/>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3"/>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3"/>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3"/>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3"/>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3"/>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3"/>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3"/>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3"/>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3"/>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3"/>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3"/>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2" name="Google Shape;8022;p63"/>
          <p:cNvGrpSpPr/>
          <p:nvPr/>
        </p:nvGrpSpPr>
        <p:grpSpPr>
          <a:xfrm>
            <a:off x="3522963" y="1319280"/>
            <a:ext cx="354145" cy="351869"/>
            <a:chOff x="3514900" y="1489020"/>
            <a:chExt cx="354145" cy="351869"/>
          </a:xfrm>
        </p:grpSpPr>
        <p:sp>
          <p:nvSpPr>
            <p:cNvPr id="8023" name="Google Shape;8023;p63"/>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3"/>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3"/>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3"/>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3"/>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3"/>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3"/>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3"/>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3"/>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3"/>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3"/>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3"/>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3"/>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3"/>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3"/>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3"/>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3"/>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3"/>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3"/>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3"/>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3"/>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3"/>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5" name="Google Shape;8045;p63"/>
          <p:cNvGrpSpPr/>
          <p:nvPr/>
        </p:nvGrpSpPr>
        <p:grpSpPr>
          <a:xfrm>
            <a:off x="3074387" y="3180706"/>
            <a:ext cx="346598" cy="333183"/>
            <a:chOff x="3066324" y="3350446"/>
            <a:chExt cx="346598" cy="333183"/>
          </a:xfrm>
        </p:grpSpPr>
        <p:sp>
          <p:nvSpPr>
            <p:cNvPr id="8046" name="Google Shape;8046;p63"/>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3"/>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3"/>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3"/>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3"/>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3"/>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3"/>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3"/>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3"/>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3"/>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6" name="Google Shape;8056;p63"/>
          <p:cNvGrpSpPr/>
          <p:nvPr/>
        </p:nvGrpSpPr>
        <p:grpSpPr>
          <a:xfrm>
            <a:off x="1290817" y="1782350"/>
            <a:ext cx="363278" cy="363338"/>
            <a:chOff x="1282755" y="1952089"/>
            <a:chExt cx="363278" cy="363338"/>
          </a:xfrm>
        </p:grpSpPr>
        <p:sp>
          <p:nvSpPr>
            <p:cNvPr id="8057" name="Google Shape;8057;p63"/>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3"/>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3"/>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3"/>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3"/>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3"/>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3"/>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63"/>
          <p:cNvGrpSpPr/>
          <p:nvPr/>
        </p:nvGrpSpPr>
        <p:grpSpPr>
          <a:xfrm>
            <a:off x="3518156" y="2739542"/>
            <a:ext cx="355133" cy="343574"/>
            <a:chOff x="3510094" y="2909281"/>
            <a:chExt cx="355133" cy="343574"/>
          </a:xfrm>
        </p:grpSpPr>
        <p:sp>
          <p:nvSpPr>
            <p:cNvPr id="8065" name="Google Shape;8065;p63"/>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3"/>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3"/>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3"/>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3"/>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3"/>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3"/>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3"/>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3"/>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3"/>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3"/>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3"/>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3"/>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78" name="Google Shape;8078;p63"/>
          <p:cNvSpPr/>
          <p:nvPr/>
        </p:nvSpPr>
        <p:spPr>
          <a:xfrm>
            <a:off x="2521946" y="1642342"/>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9" name="Google Shape;8079;p63"/>
          <p:cNvGrpSpPr/>
          <p:nvPr/>
        </p:nvGrpSpPr>
        <p:grpSpPr>
          <a:xfrm>
            <a:off x="2171904" y="1337232"/>
            <a:ext cx="382787" cy="331566"/>
            <a:chOff x="2163842" y="1506972"/>
            <a:chExt cx="382787" cy="331566"/>
          </a:xfrm>
        </p:grpSpPr>
        <p:sp>
          <p:nvSpPr>
            <p:cNvPr id="8080" name="Google Shape;8080;p63"/>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3"/>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3"/>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3"/>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3"/>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3"/>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3"/>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3"/>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63"/>
          <p:cNvGrpSpPr/>
          <p:nvPr/>
        </p:nvGrpSpPr>
        <p:grpSpPr>
          <a:xfrm>
            <a:off x="1746940" y="3179913"/>
            <a:ext cx="357918" cy="350536"/>
            <a:chOff x="1738877" y="3349652"/>
            <a:chExt cx="357918" cy="350536"/>
          </a:xfrm>
        </p:grpSpPr>
        <p:sp>
          <p:nvSpPr>
            <p:cNvPr id="8089" name="Google Shape;8089;p63"/>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3"/>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3"/>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3"/>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3"/>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3"/>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3"/>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3"/>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3"/>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3"/>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3"/>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3"/>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3"/>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3"/>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3"/>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3"/>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3"/>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3"/>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7" name="Google Shape;8107;p63"/>
          <p:cNvGrpSpPr/>
          <p:nvPr/>
        </p:nvGrpSpPr>
        <p:grpSpPr>
          <a:xfrm>
            <a:off x="1979882" y="4107115"/>
            <a:ext cx="383281" cy="333947"/>
            <a:chOff x="1971819" y="4276854"/>
            <a:chExt cx="383281" cy="333947"/>
          </a:xfrm>
        </p:grpSpPr>
        <p:sp>
          <p:nvSpPr>
            <p:cNvPr id="8108" name="Google Shape;8108;p63"/>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3"/>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3"/>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3"/>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3"/>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3"/>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3"/>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3"/>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3"/>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3"/>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8" name="Google Shape;8118;p63"/>
          <p:cNvGrpSpPr/>
          <p:nvPr/>
        </p:nvGrpSpPr>
        <p:grpSpPr>
          <a:xfrm>
            <a:off x="1833181" y="2716080"/>
            <a:ext cx="175987" cy="361391"/>
            <a:chOff x="1825119" y="2885819"/>
            <a:chExt cx="175987" cy="361391"/>
          </a:xfrm>
        </p:grpSpPr>
        <p:sp>
          <p:nvSpPr>
            <p:cNvPr id="8119" name="Google Shape;8119;p63"/>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3"/>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3"/>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3"/>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3"/>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3"/>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3"/>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3"/>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3"/>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3"/>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9" name="Google Shape;8129;p63"/>
          <p:cNvGrpSpPr/>
          <p:nvPr/>
        </p:nvGrpSpPr>
        <p:grpSpPr>
          <a:xfrm>
            <a:off x="3512886" y="3236104"/>
            <a:ext cx="369896" cy="226339"/>
            <a:chOff x="3504824" y="3405844"/>
            <a:chExt cx="369896" cy="226339"/>
          </a:xfrm>
        </p:grpSpPr>
        <p:sp>
          <p:nvSpPr>
            <p:cNvPr id="8130" name="Google Shape;8130;p63"/>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3"/>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3"/>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3"/>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3"/>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3"/>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3"/>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3"/>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3"/>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3"/>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3"/>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3"/>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3"/>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3"/>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3"/>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3"/>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6" name="Google Shape;8146;p63"/>
          <p:cNvGrpSpPr/>
          <p:nvPr/>
        </p:nvGrpSpPr>
        <p:grpSpPr>
          <a:xfrm>
            <a:off x="1303724" y="3649855"/>
            <a:ext cx="345640" cy="342900"/>
            <a:chOff x="1295661" y="3819594"/>
            <a:chExt cx="345640" cy="342900"/>
          </a:xfrm>
        </p:grpSpPr>
        <p:sp>
          <p:nvSpPr>
            <p:cNvPr id="8147" name="Google Shape;8147;p63"/>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3"/>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3"/>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3"/>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3"/>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3"/>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3"/>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3"/>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3"/>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3"/>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3"/>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3"/>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3"/>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3"/>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3"/>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3"/>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3"/>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4" name="Google Shape;8164;p63"/>
          <p:cNvGrpSpPr/>
          <p:nvPr/>
        </p:nvGrpSpPr>
        <p:grpSpPr>
          <a:xfrm>
            <a:off x="3494635" y="2263730"/>
            <a:ext cx="379328" cy="281738"/>
            <a:chOff x="3486572" y="2433470"/>
            <a:chExt cx="379328" cy="281738"/>
          </a:xfrm>
        </p:grpSpPr>
        <p:sp>
          <p:nvSpPr>
            <p:cNvPr id="8165" name="Google Shape;8165;p63"/>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3"/>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3"/>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3"/>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3"/>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3"/>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3"/>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2" name="Google Shape;8172;p63"/>
          <p:cNvSpPr/>
          <p:nvPr/>
        </p:nvSpPr>
        <p:spPr>
          <a:xfrm>
            <a:off x="3759992" y="253979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73" name="Google Shape;8173;p63"/>
          <p:cNvGrpSpPr/>
          <p:nvPr/>
        </p:nvGrpSpPr>
        <p:grpSpPr>
          <a:xfrm>
            <a:off x="4005212" y="3159894"/>
            <a:ext cx="270733" cy="355762"/>
            <a:chOff x="3997149" y="3329634"/>
            <a:chExt cx="270733" cy="355762"/>
          </a:xfrm>
        </p:grpSpPr>
        <p:sp>
          <p:nvSpPr>
            <p:cNvPr id="8174" name="Google Shape;8174;p63"/>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3"/>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3"/>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3"/>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3"/>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3"/>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3"/>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3"/>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3"/>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3"/>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3"/>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3"/>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3"/>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3"/>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3"/>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3"/>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3"/>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3"/>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3"/>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3"/>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3"/>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5" name="Google Shape;8195;p63"/>
          <p:cNvGrpSpPr/>
          <p:nvPr/>
        </p:nvGrpSpPr>
        <p:grpSpPr>
          <a:xfrm>
            <a:off x="3962406" y="2729615"/>
            <a:ext cx="345655" cy="343529"/>
            <a:chOff x="3954343" y="2899354"/>
            <a:chExt cx="345655" cy="343529"/>
          </a:xfrm>
        </p:grpSpPr>
        <p:sp>
          <p:nvSpPr>
            <p:cNvPr id="8196" name="Google Shape;8196;p63"/>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3"/>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3"/>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3"/>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3"/>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3"/>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3"/>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3"/>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3"/>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3"/>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3"/>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3"/>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8" name="Google Shape;8208;p63"/>
          <p:cNvGrpSpPr/>
          <p:nvPr/>
        </p:nvGrpSpPr>
        <p:grpSpPr>
          <a:xfrm>
            <a:off x="2174105" y="3181605"/>
            <a:ext cx="369566" cy="349803"/>
            <a:chOff x="2166043" y="3351344"/>
            <a:chExt cx="369566" cy="349803"/>
          </a:xfrm>
        </p:grpSpPr>
        <p:sp>
          <p:nvSpPr>
            <p:cNvPr id="8209" name="Google Shape;8209;p63"/>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3"/>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3"/>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3"/>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3"/>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3"/>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3"/>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3"/>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3"/>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63"/>
          <p:cNvGrpSpPr/>
          <p:nvPr/>
        </p:nvGrpSpPr>
        <p:grpSpPr>
          <a:xfrm>
            <a:off x="2627712" y="3182593"/>
            <a:ext cx="365793" cy="329275"/>
            <a:chOff x="2619649" y="3352332"/>
            <a:chExt cx="365793" cy="329275"/>
          </a:xfrm>
        </p:grpSpPr>
        <p:sp>
          <p:nvSpPr>
            <p:cNvPr id="8219" name="Google Shape;8219;p63"/>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3"/>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3"/>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3"/>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3"/>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3"/>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3"/>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3"/>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3"/>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3"/>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9" name="Google Shape;8229;p63"/>
          <p:cNvGrpSpPr/>
          <p:nvPr/>
        </p:nvGrpSpPr>
        <p:grpSpPr>
          <a:xfrm>
            <a:off x="1304197" y="1345501"/>
            <a:ext cx="340624" cy="351944"/>
            <a:chOff x="1293760" y="1498228"/>
            <a:chExt cx="340624" cy="351944"/>
          </a:xfrm>
        </p:grpSpPr>
        <p:sp>
          <p:nvSpPr>
            <p:cNvPr id="8230" name="Google Shape;8230;p63"/>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3"/>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3"/>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3"/>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3"/>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3"/>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3"/>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3"/>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3"/>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3"/>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3"/>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3"/>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3"/>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3"/>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4" name="Google Shape;8244;p63"/>
          <p:cNvGrpSpPr/>
          <p:nvPr/>
        </p:nvGrpSpPr>
        <p:grpSpPr>
          <a:xfrm>
            <a:off x="857663" y="1782335"/>
            <a:ext cx="406713" cy="383745"/>
            <a:chOff x="849601" y="1952074"/>
            <a:chExt cx="406713" cy="383745"/>
          </a:xfrm>
        </p:grpSpPr>
        <p:sp>
          <p:nvSpPr>
            <p:cNvPr id="8245" name="Google Shape;8245;p63"/>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3"/>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3"/>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3"/>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3"/>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3"/>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3"/>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2" name="Google Shape;8252;p63"/>
          <p:cNvGrpSpPr/>
          <p:nvPr/>
        </p:nvGrpSpPr>
        <p:grpSpPr>
          <a:xfrm>
            <a:off x="2261934" y="2723626"/>
            <a:ext cx="203985" cy="355417"/>
            <a:chOff x="2253871" y="2893365"/>
            <a:chExt cx="203985" cy="355417"/>
          </a:xfrm>
        </p:grpSpPr>
        <p:sp>
          <p:nvSpPr>
            <p:cNvPr id="8253" name="Google Shape;8253;p63"/>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3"/>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3"/>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3"/>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3"/>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3"/>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3"/>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3"/>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3"/>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3"/>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3"/>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4" name="Google Shape;8264;p63"/>
          <p:cNvGrpSpPr/>
          <p:nvPr/>
        </p:nvGrpSpPr>
        <p:grpSpPr>
          <a:xfrm>
            <a:off x="2199603" y="2238861"/>
            <a:ext cx="308823" cy="342571"/>
            <a:chOff x="2191541" y="2408601"/>
            <a:chExt cx="308823" cy="342571"/>
          </a:xfrm>
        </p:grpSpPr>
        <p:sp>
          <p:nvSpPr>
            <p:cNvPr id="8265" name="Google Shape;8265;p63"/>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3"/>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3"/>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3"/>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3"/>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3"/>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3"/>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3"/>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3"/>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3"/>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3"/>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3"/>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3"/>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8" name="Google Shape;8278;p63"/>
          <p:cNvGrpSpPr/>
          <p:nvPr/>
        </p:nvGrpSpPr>
        <p:grpSpPr>
          <a:xfrm>
            <a:off x="855462" y="1333848"/>
            <a:ext cx="342496" cy="341553"/>
            <a:chOff x="847400" y="1503588"/>
            <a:chExt cx="342496" cy="341553"/>
          </a:xfrm>
        </p:grpSpPr>
        <p:sp>
          <p:nvSpPr>
            <p:cNvPr id="8279" name="Google Shape;8279;p63"/>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3"/>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3"/>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3"/>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3"/>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3"/>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3"/>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3"/>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3"/>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3"/>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3"/>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3"/>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3"/>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3"/>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3"/>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3"/>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3"/>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3"/>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3"/>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3"/>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9" name="Google Shape;8299;p63"/>
          <p:cNvGrpSpPr/>
          <p:nvPr/>
        </p:nvGrpSpPr>
        <p:grpSpPr>
          <a:xfrm>
            <a:off x="1338026" y="2729929"/>
            <a:ext cx="280495" cy="361077"/>
            <a:chOff x="1329963" y="2899669"/>
            <a:chExt cx="280495" cy="361077"/>
          </a:xfrm>
        </p:grpSpPr>
        <p:sp>
          <p:nvSpPr>
            <p:cNvPr id="8300" name="Google Shape;8300;p63"/>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3"/>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3"/>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3"/>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3"/>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3"/>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3"/>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7" name="Google Shape;8307;p63"/>
          <p:cNvGrpSpPr/>
          <p:nvPr/>
        </p:nvGrpSpPr>
        <p:grpSpPr>
          <a:xfrm>
            <a:off x="945492" y="3631169"/>
            <a:ext cx="195496" cy="343439"/>
            <a:chOff x="937429" y="3800908"/>
            <a:chExt cx="195496" cy="343439"/>
          </a:xfrm>
        </p:grpSpPr>
        <p:sp>
          <p:nvSpPr>
            <p:cNvPr id="8308" name="Google Shape;8308;p63"/>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3"/>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3"/>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3"/>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3"/>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3"/>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3"/>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3"/>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3"/>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3"/>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3"/>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3"/>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3"/>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1" name="Google Shape;8321;p63"/>
          <p:cNvGrpSpPr/>
          <p:nvPr/>
        </p:nvGrpSpPr>
        <p:grpSpPr>
          <a:xfrm>
            <a:off x="2695722" y="3640916"/>
            <a:ext cx="365164" cy="342511"/>
            <a:chOff x="2611459" y="3810655"/>
            <a:chExt cx="365164" cy="342511"/>
          </a:xfrm>
        </p:grpSpPr>
        <p:sp>
          <p:nvSpPr>
            <p:cNvPr id="8322" name="Google Shape;8322;p63"/>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3"/>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3"/>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3"/>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3"/>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3"/>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3"/>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3"/>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3"/>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3"/>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3"/>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3" name="Google Shape;8333;p63"/>
          <p:cNvGrpSpPr/>
          <p:nvPr/>
        </p:nvGrpSpPr>
        <p:grpSpPr>
          <a:xfrm>
            <a:off x="3960519" y="1354540"/>
            <a:ext cx="370195" cy="300154"/>
            <a:chOff x="3952456" y="1524280"/>
            <a:chExt cx="370195" cy="300154"/>
          </a:xfrm>
        </p:grpSpPr>
        <p:sp>
          <p:nvSpPr>
            <p:cNvPr id="8334" name="Google Shape;8334;p63"/>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3"/>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3"/>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3"/>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3"/>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3"/>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40" name="Google Shape;8340;p63"/>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8341" name="Google Shape;8341;p63"/>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345"/>
        <p:cNvGrpSpPr/>
        <p:nvPr/>
      </p:nvGrpSpPr>
      <p:grpSpPr>
        <a:xfrm>
          <a:off x="0" y="0"/>
          <a:ext cx="0" cy="0"/>
          <a:chOff x="0" y="0"/>
          <a:chExt cx="0" cy="0"/>
        </a:xfrm>
      </p:grpSpPr>
      <p:grpSp>
        <p:nvGrpSpPr>
          <p:cNvPr id="8346" name="Google Shape;8346;p64"/>
          <p:cNvGrpSpPr/>
          <p:nvPr/>
        </p:nvGrpSpPr>
        <p:grpSpPr>
          <a:xfrm>
            <a:off x="894207" y="1345785"/>
            <a:ext cx="257112" cy="362808"/>
            <a:chOff x="908482" y="1502585"/>
            <a:chExt cx="257112" cy="362808"/>
          </a:xfrm>
        </p:grpSpPr>
        <p:sp>
          <p:nvSpPr>
            <p:cNvPr id="8347" name="Google Shape;8347;p64"/>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4"/>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4"/>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4"/>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4"/>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4"/>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4"/>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4"/>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4"/>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4"/>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4"/>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4"/>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4"/>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4"/>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4"/>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4"/>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4"/>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4"/>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4"/>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4"/>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7" name="Google Shape;8367;p64"/>
          <p:cNvGrpSpPr/>
          <p:nvPr/>
        </p:nvGrpSpPr>
        <p:grpSpPr>
          <a:xfrm>
            <a:off x="1289262" y="1345916"/>
            <a:ext cx="362939" cy="362677"/>
            <a:chOff x="1303537" y="1502716"/>
            <a:chExt cx="362939" cy="362677"/>
          </a:xfrm>
        </p:grpSpPr>
        <p:sp>
          <p:nvSpPr>
            <p:cNvPr id="8368" name="Google Shape;8368;p64"/>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4"/>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4"/>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4"/>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4"/>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4"/>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4"/>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4"/>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4"/>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4"/>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4"/>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9" name="Google Shape;8379;p64"/>
          <p:cNvGrpSpPr/>
          <p:nvPr/>
        </p:nvGrpSpPr>
        <p:grpSpPr>
          <a:xfrm>
            <a:off x="1737626" y="1345916"/>
            <a:ext cx="362677" cy="362677"/>
            <a:chOff x="1751901" y="1502716"/>
            <a:chExt cx="362677" cy="362677"/>
          </a:xfrm>
        </p:grpSpPr>
        <p:sp>
          <p:nvSpPr>
            <p:cNvPr id="8380" name="Google Shape;8380;p64"/>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4"/>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4"/>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4"/>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4"/>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4"/>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4"/>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4"/>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4"/>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4"/>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4"/>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4"/>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4"/>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4"/>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4"/>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4"/>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4"/>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4"/>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4"/>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64"/>
          <p:cNvGrpSpPr/>
          <p:nvPr/>
        </p:nvGrpSpPr>
        <p:grpSpPr>
          <a:xfrm>
            <a:off x="3080903" y="1345916"/>
            <a:ext cx="334290" cy="362677"/>
            <a:chOff x="3095178" y="1502716"/>
            <a:chExt cx="334290" cy="362677"/>
          </a:xfrm>
        </p:grpSpPr>
        <p:sp>
          <p:nvSpPr>
            <p:cNvPr id="8400" name="Google Shape;8400;p64"/>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4"/>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4"/>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4"/>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4"/>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4"/>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4"/>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4"/>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4"/>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4"/>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4"/>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4"/>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4"/>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4"/>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4"/>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4"/>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4"/>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7" name="Google Shape;8417;p64"/>
          <p:cNvGrpSpPr/>
          <p:nvPr/>
        </p:nvGrpSpPr>
        <p:grpSpPr>
          <a:xfrm>
            <a:off x="3528006" y="1348805"/>
            <a:ext cx="366196" cy="357005"/>
            <a:chOff x="3542281" y="1505605"/>
            <a:chExt cx="366196" cy="357005"/>
          </a:xfrm>
        </p:grpSpPr>
        <p:sp>
          <p:nvSpPr>
            <p:cNvPr id="8418" name="Google Shape;8418;p64"/>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4"/>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4"/>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4"/>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4"/>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4"/>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4"/>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4"/>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4"/>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4"/>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4"/>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4"/>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4"/>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4"/>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4"/>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4"/>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4"/>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4"/>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4"/>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4"/>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4"/>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4"/>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4"/>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4"/>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4"/>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3" name="Google Shape;8443;p64"/>
          <p:cNvGrpSpPr/>
          <p:nvPr/>
        </p:nvGrpSpPr>
        <p:grpSpPr>
          <a:xfrm>
            <a:off x="1734107" y="3227997"/>
            <a:ext cx="364673" cy="340067"/>
            <a:chOff x="1748382" y="3384797"/>
            <a:chExt cx="364673" cy="340067"/>
          </a:xfrm>
        </p:grpSpPr>
        <p:sp>
          <p:nvSpPr>
            <p:cNvPr id="8444" name="Google Shape;8444;p64"/>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4"/>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4"/>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4"/>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4"/>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4"/>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4"/>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4"/>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4"/>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4"/>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4"/>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4"/>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4"/>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4"/>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4"/>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9" name="Google Shape;8459;p64"/>
          <p:cNvGrpSpPr/>
          <p:nvPr/>
        </p:nvGrpSpPr>
        <p:grpSpPr>
          <a:xfrm>
            <a:off x="2168368" y="3229520"/>
            <a:ext cx="382030" cy="320451"/>
            <a:chOff x="2182643" y="3386320"/>
            <a:chExt cx="382030" cy="320451"/>
          </a:xfrm>
        </p:grpSpPr>
        <p:sp>
          <p:nvSpPr>
            <p:cNvPr id="8460" name="Google Shape;8460;p64"/>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4"/>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4"/>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4"/>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4"/>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4"/>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4"/>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4"/>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4"/>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4"/>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4"/>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4"/>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4"/>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4"/>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4"/>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5" name="Google Shape;8475;p64"/>
          <p:cNvGrpSpPr/>
          <p:nvPr/>
        </p:nvGrpSpPr>
        <p:grpSpPr>
          <a:xfrm>
            <a:off x="3070111" y="3232540"/>
            <a:ext cx="353880" cy="330745"/>
            <a:chOff x="3084386" y="3389340"/>
            <a:chExt cx="353880" cy="330745"/>
          </a:xfrm>
        </p:grpSpPr>
        <p:sp>
          <p:nvSpPr>
            <p:cNvPr id="8476" name="Google Shape;8476;p64"/>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4"/>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4"/>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4"/>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4"/>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4"/>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4"/>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4"/>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4"/>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4"/>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4"/>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4"/>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8" name="Google Shape;8488;p64"/>
          <p:cNvGrpSpPr/>
          <p:nvPr/>
        </p:nvGrpSpPr>
        <p:grpSpPr>
          <a:xfrm>
            <a:off x="849224" y="1814106"/>
            <a:ext cx="347078" cy="364016"/>
            <a:chOff x="863499" y="1970906"/>
            <a:chExt cx="347078" cy="364016"/>
          </a:xfrm>
        </p:grpSpPr>
        <p:sp>
          <p:nvSpPr>
            <p:cNvPr id="8489" name="Google Shape;8489;p64"/>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4"/>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4"/>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4"/>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4"/>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4"/>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4"/>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4"/>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4"/>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4"/>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4"/>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4"/>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4"/>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4"/>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64"/>
          <p:cNvGrpSpPr/>
          <p:nvPr/>
        </p:nvGrpSpPr>
        <p:grpSpPr>
          <a:xfrm>
            <a:off x="1735604" y="1814106"/>
            <a:ext cx="364436" cy="364174"/>
            <a:chOff x="1749879" y="1970906"/>
            <a:chExt cx="364436" cy="364174"/>
          </a:xfrm>
        </p:grpSpPr>
        <p:sp>
          <p:nvSpPr>
            <p:cNvPr id="8504" name="Google Shape;8504;p64"/>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4"/>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4"/>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4"/>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4"/>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4"/>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4"/>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4"/>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4"/>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4"/>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4"/>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4"/>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4"/>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4"/>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64"/>
          <p:cNvGrpSpPr/>
          <p:nvPr/>
        </p:nvGrpSpPr>
        <p:grpSpPr>
          <a:xfrm>
            <a:off x="2172150" y="1819358"/>
            <a:ext cx="396106" cy="353985"/>
            <a:chOff x="2186425" y="1976158"/>
            <a:chExt cx="396106" cy="353985"/>
          </a:xfrm>
        </p:grpSpPr>
        <p:sp>
          <p:nvSpPr>
            <p:cNvPr id="8519" name="Google Shape;8519;p64"/>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4"/>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4"/>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4"/>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4"/>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4"/>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4"/>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64"/>
          <p:cNvGrpSpPr/>
          <p:nvPr/>
        </p:nvGrpSpPr>
        <p:grpSpPr>
          <a:xfrm>
            <a:off x="2644882" y="1860612"/>
            <a:ext cx="319190" cy="271240"/>
            <a:chOff x="2659157" y="2017412"/>
            <a:chExt cx="319190" cy="271240"/>
          </a:xfrm>
        </p:grpSpPr>
        <p:sp>
          <p:nvSpPr>
            <p:cNvPr id="8527" name="Google Shape;8527;p64"/>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4"/>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4"/>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4"/>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4"/>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4"/>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4"/>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4"/>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4"/>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4"/>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4"/>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4"/>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4"/>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4"/>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4"/>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4"/>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4"/>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4"/>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4"/>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4"/>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4"/>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4"/>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4"/>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4"/>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4"/>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4"/>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3" name="Google Shape;8553;p64"/>
          <p:cNvGrpSpPr/>
          <p:nvPr/>
        </p:nvGrpSpPr>
        <p:grpSpPr>
          <a:xfrm>
            <a:off x="3097500" y="1836716"/>
            <a:ext cx="318928" cy="319217"/>
            <a:chOff x="3111775" y="1993516"/>
            <a:chExt cx="318928" cy="319217"/>
          </a:xfrm>
        </p:grpSpPr>
        <p:sp>
          <p:nvSpPr>
            <p:cNvPr id="8554" name="Google Shape;8554;p64"/>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4"/>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4"/>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4"/>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4"/>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4"/>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4"/>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4"/>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4"/>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4"/>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4"/>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4"/>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4"/>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4"/>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4"/>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4"/>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4"/>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4"/>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4"/>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4"/>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4"/>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4"/>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4"/>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4"/>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4"/>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4"/>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4"/>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4"/>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4"/>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4"/>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4" name="Google Shape;8584;p64"/>
          <p:cNvGrpSpPr/>
          <p:nvPr/>
        </p:nvGrpSpPr>
        <p:grpSpPr>
          <a:xfrm>
            <a:off x="4009510" y="1813607"/>
            <a:ext cx="288807" cy="355377"/>
            <a:chOff x="4023785" y="1970407"/>
            <a:chExt cx="288807" cy="355377"/>
          </a:xfrm>
        </p:grpSpPr>
        <p:sp>
          <p:nvSpPr>
            <p:cNvPr id="8585" name="Google Shape;8585;p64"/>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4"/>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4"/>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4"/>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4"/>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4"/>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4"/>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4"/>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4"/>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4"/>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4"/>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4"/>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4"/>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4"/>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4"/>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4"/>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4"/>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4"/>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4"/>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4"/>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5" name="Google Shape;8605;p64"/>
          <p:cNvGrpSpPr/>
          <p:nvPr/>
        </p:nvGrpSpPr>
        <p:grpSpPr>
          <a:xfrm>
            <a:off x="3530265" y="3224163"/>
            <a:ext cx="320188" cy="319269"/>
            <a:chOff x="3544540" y="3380963"/>
            <a:chExt cx="320188" cy="319269"/>
          </a:xfrm>
        </p:grpSpPr>
        <p:sp>
          <p:nvSpPr>
            <p:cNvPr id="8606" name="Google Shape;8606;p64"/>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4"/>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4"/>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4"/>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4"/>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4"/>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4"/>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4"/>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4"/>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4"/>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4"/>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4"/>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4"/>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4"/>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4"/>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4"/>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64"/>
          <p:cNvGrpSpPr/>
          <p:nvPr/>
        </p:nvGrpSpPr>
        <p:grpSpPr>
          <a:xfrm>
            <a:off x="3930362" y="3198034"/>
            <a:ext cx="415696" cy="371605"/>
            <a:chOff x="3944637" y="3354834"/>
            <a:chExt cx="415696" cy="371605"/>
          </a:xfrm>
        </p:grpSpPr>
        <p:sp>
          <p:nvSpPr>
            <p:cNvPr id="8623" name="Google Shape;8623;p64"/>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4"/>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4"/>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4"/>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4"/>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4"/>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4"/>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4"/>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4"/>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4"/>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4"/>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4"/>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4"/>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4"/>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4"/>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4"/>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4"/>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0" name="Google Shape;8640;p64"/>
          <p:cNvGrpSpPr/>
          <p:nvPr/>
        </p:nvGrpSpPr>
        <p:grpSpPr>
          <a:xfrm>
            <a:off x="1300344" y="3664727"/>
            <a:ext cx="346317" cy="332136"/>
            <a:chOff x="1314619" y="3821527"/>
            <a:chExt cx="346317" cy="332136"/>
          </a:xfrm>
        </p:grpSpPr>
        <p:sp>
          <p:nvSpPr>
            <p:cNvPr id="8641" name="Google Shape;8641;p64"/>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4"/>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4"/>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4"/>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4"/>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4"/>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4"/>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4"/>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9" name="Google Shape;8649;p64"/>
          <p:cNvGrpSpPr/>
          <p:nvPr/>
        </p:nvGrpSpPr>
        <p:grpSpPr>
          <a:xfrm>
            <a:off x="1736864" y="3634134"/>
            <a:ext cx="386258" cy="380507"/>
            <a:chOff x="1751139" y="3790934"/>
            <a:chExt cx="386258" cy="380507"/>
          </a:xfrm>
        </p:grpSpPr>
        <p:sp>
          <p:nvSpPr>
            <p:cNvPr id="8650" name="Google Shape;8650;p64"/>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4"/>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4"/>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4"/>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4"/>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4"/>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4"/>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4"/>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4"/>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4"/>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4"/>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4"/>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4"/>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4"/>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4"/>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4"/>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4"/>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4"/>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8" name="Google Shape;8668;p64"/>
          <p:cNvGrpSpPr/>
          <p:nvPr/>
        </p:nvGrpSpPr>
        <p:grpSpPr>
          <a:xfrm>
            <a:off x="2175406" y="3664806"/>
            <a:ext cx="395607" cy="318928"/>
            <a:chOff x="2189681" y="3821606"/>
            <a:chExt cx="395607" cy="318928"/>
          </a:xfrm>
        </p:grpSpPr>
        <p:sp>
          <p:nvSpPr>
            <p:cNvPr id="8669" name="Google Shape;8669;p64"/>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4"/>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4"/>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4"/>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4"/>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4"/>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4"/>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4"/>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4"/>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4"/>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4"/>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4"/>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4"/>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4"/>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4"/>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4"/>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4"/>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4"/>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4"/>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4"/>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4"/>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4"/>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4"/>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4"/>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4"/>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4"/>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4"/>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4"/>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4"/>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4"/>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9" name="Google Shape;8699;p64"/>
          <p:cNvSpPr/>
          <p:nvPr/>
        </p:nvSpPr>
        <p:spPr>
          <a:xfrm>
            <a:off x="1274189" y="18832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0" name="Google Shape;8700;p64"/>
          <p:cNvGrpSpPr/>
          <p:nvPr/>
        </p:nvGrpSpPr>
        <p:grpSpPr>
          <a:xfrm>
            <a:off x="1263134" y="1804547"/>
            <a:ext cx="420475" cy="383055"/>
            <a:chOff x="1277409" y="1961347"/>
            <a:chExt cx="420475" cy="383055"/>
          </a:xfrm>
        </p:grpSpPr>
        <p:sp>
          <p:nvSpPr>
            <p:cNvPr id="8701" name="Google Shape;8701;p64"/>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4"/>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4"/>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4"/>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4"/>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4"/>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4"/>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4"/>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4"/>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4"/>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4"/>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4"/>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4"/>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4"/>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4"/>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4"/>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4"/>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4"/>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4"/>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4"/>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4"/>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4"/>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4"/>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4"/>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4"/>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4"/>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4"/>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64"/>
          <p:cNvGrpSpPr/>
          <p:nvPr/>
        </p:nvGrpSpPr>
        <p:grpSpPr>
          <a:xfrm>
            <a:off x="2200800" y="2276019"/>
            <a:ext cx="380008" cy="351648"/>
            <a:chOff x="2215075" y="2432819"/>
            <a:chExt cx="380008" cy="351648"/>
          </a:xfrm>
        </p:grpSpPr>
        <p:sp>
          <p:nvSpPr>
            <p:cNvPr id="8729" name="Google Shape;8729;p64"/>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4"/>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4"/>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4"/>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4"/>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4"/>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4"/>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4"/>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4"/>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4"/>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4"/>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4"/>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4"/>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4"/>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4"/>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4"/>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4"/>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4"/>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4"/>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4"/>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4"/>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4"/>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4"/>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4"/>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4"/>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4"/>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4"/>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4"/>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4"/>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4"/>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4"/>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0" name="Google Shape;8760;p64"/>
          <p:cNvGrpSpPr/>
          <p:nvPr/>
        </p:nvGrpSpPr>
        <p:grpSpPr>
          <a:xfrm>
            <a:off x="2647141" y="2265542"/>
            <a:ext cx="344059" cy="340671"/>
            <a:chOff x="2661416" y="2422342"/>
            <a:chExt cx="344059" cy="340671"/>
          </a:xfrm>
        </p:grpSpPr>
        <p:sp>
          <p:nvSpPr>
            <p:cNvPr id="8761" name="Google Shape;8761;p64"/>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4"/>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4"/>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4"/>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4"/>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4"/>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4"/>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4"/>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4"/>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4"/>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4"/>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4"/>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4"/>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4" name="Google Shape;8774;p64"/>
          <p:cNvGrpSpPr/>
          <p:nvPr/>
        </p:nvGrpSpPr>
        <p:grpSpPr>
          <a:xfrm>
            <a:off x="4052235" y="2265542"/>
            <a:ext cx="206876" cy="348470"/>
            <a:chOff x="4066510" y="2422342"/>
            <a:chExt cx="206876" cy="348470"/>
          </a:xfrm>
        </p:grpSpPr>
        <p:sp>
          <p:nvSpPr>
            <p:cNvPr id="8775" name="Google Shape;8775;p64"/>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4"/>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4"/>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4"/>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4"/>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4"/>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4"/>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4"/>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4"/>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4"/>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4"/>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4"/>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7" name="Google Shape;8787;p64"/>
          <p:cNvSpPr/>
          <p:nvPr/>
        </p:nvSpPr>
        <p:spPr>
          <a:xfrm>
            <a:off x="2943931" y="37349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8" name="Google Shape;8788;p64"/>
          <p:cNvGrpSpPr/>
          <p:nvPr/>
        </p:nvGrpSpPr>
        <p:grpSpPr>
          <a:xfrm>
            <a:off x="2603418" y="3660525"/>
            <a:ext cx="420475" cy="326491"/>
            <a:chOff x="2617693" y="3817325"/>
            <a:chExt cx="420475" cy="326491"/>
          </a:xfrm>
        </p:grpSpPr>
        <p:sp>
          <p:nvSpPr>
            <p:cNvPr id="8789" name="Google Shape;8789;p64"/>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4"/>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4"/>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4"/>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4"/>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4"/>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4"/>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4"/>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4"/>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4"/>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4"/>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4"/>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4"/>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4"/>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4"/>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4"/>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4"/>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6" name="Google Shape;8806;p64"/>
          <p:cNvGrpSpPr/>
          <p:nvPr/>
        </p:nvGrpSpPr>
        <p:grpSpPr>
          <a:xfrm>
            <a:off x="3531026" y="2266723"/>
            <a:ext cx="358134" cy="356637"/>
            <a:chOff x="3545301" y="2423523"/>
            <a:chExt cx="358134" cy="356637"/>
          </a:xfrm>
        </p:grpSpPr>
        <p:sp>
          <p:nvSpPr>
            <p:cNvPr id="8807" name="Google Shape;8807;p64"/>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4"/>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4"/>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4"/>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4"/>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4"/>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4"/>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4"/>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4"/>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6" name="Google Shape;8816;p64"/>
          <p:cNvGrpSpPr/>
          <p:nvPr/>
        </p:nvGrpSpPr>
        <p:grpSpPr>
          <a:xfrm>
            <a:off x="3517187" y="3667799"/>
            <a:ext cx="377251" cy="324232"/>
            <a:chOff x="3531462" y="3824599"/>
            <a:chExt cx="377251" cy="324232"/>
          </a:xfrm>
        </p:grpSpPr>
        <p:sp>
          <p:nvSpPr>
            <p:cNvPr id="8817" name="Google Shape;8817;p64"/>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4"/>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4"/>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4"/>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4"/>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4"/>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4"/>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4"/>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4"/>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4"/>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4"/>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8" name="Google Shape;8828;p64"/>
          <p:cNvGrpSpPr/>
          <p:nvPr/>
        </p:nvGrpSpPr>
        <p:grpSpPr>
          <a:xfrm>
            <a:off x="4016311" y="3648446"/>
            <a:ext cx="286523" cy="340566"/>
            <a:chOff x="4030586" y="3805246"/>
            <a:chExt cx="286523" cy="340566"/>
          </a:xfrm>
        </p:grpSpPr>
        <p:sp>
          <p:nvSpPr>
            <p:cNvPr id="8829" name="Google Shape;8829;p64"/>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4"/>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4"/>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4"/>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4"/>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4"/>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4"/>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4"/>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4"/>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4"/>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4"/>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4"/>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4"/>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64"/>
          <p:cNvGrpSpPr/>
          <p:nvPr/>
        </p:nvGrpSpPr>
        <p:grpSpPr>
          <a:xfrm>
            <a:off x="2166609" y="2731919"/>
            <a:ext cx="376752" cy="374468"/>
            <a:chOff x="2180884" y="2888719"/>
            <a:chExt cx="376752" cy="374468"/>
          </a:xfrm>
        </p:grpSpPr>
        <p:sp>
          <p:nvSpPr>
            <p:cNvPr id="8843" name="Google Shape;8843;p64"/>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4"/>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4"/>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4"/>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4"/>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4"/>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4"/>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4"/>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4"/>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4"/>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4"/>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4"/>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4"/>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4"/>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64"/>
          <p:cNvGrpSpPr/>
          <p:nvPr/>
        </p:nvGrpSpPr>
        <p:grpSpPr>
          <a:xfrm>
            <a:off x="3940157" y="2786199"/>
            <a:ext cx="378249" cy="265909"/>
            <a:chOff x="3954432" y="2942999"/>
            <a:chExt cx="378249" cy="265909"/>
          </a:xfrm>
        </p:grpSpPr>
        <p:sp>
          <p:nvSpPr>
            <p:cNvPr id="8858" name="Google Shape;8858;p64"/>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4"/>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4"/>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4"/>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4"/>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4"/>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4"/>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4"/>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4"/>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64"/>
          <p:cNvGrpSpPr/>
          <p:nvPr/>
        </p:nvGrpSpPr>
        <p:grpSpPr>
          <a:xfrm>
            <a:off x="1737862" y="4109808"/>
            <a:ext cx="378512" cy="374756"/>
            <a:chOff x="1752137" y="4266608"/>
            <a:chExt cx="378512" cy="374756"/>
          </a:xfrm>
        </p:grpSpPr>
        <p:sp>
          <p:nvSpPr>
            <p:cNvPr id="8868" name="Google Shape;8868;p64"/>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4"/>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4"/>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4"/>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4"/>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4"/>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4"/>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4"/>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4"/>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4"/>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4"/>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4"/>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4"/>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4"/>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4"/>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4"/>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4"/>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4"/>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4"/>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4"/>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4"/>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9" name="Google Shape;8889;p64"/>
          <p:cNvGrpSpPr/>
          <p:nvPr/>
        </p:nvGrpSpPr>
        <p:grpSpPr>
          <a:xfrm>
            <a:off x="3103513" y="3655746"/>
            <a:ext cx="341065" cy="341065"/>
            <a:chOff x="3117788" y="3812546"/>
            <a:chExt cx="341065" cy="341065"/>
          </a:xfrm>
        </p:grpSpPr>
        <p:sp>
          <p:nvSpPr>
            <p:cNvPr id="8890" name="Google Shape;8890;p64"/>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4"/>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4"/>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4"/>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4"/>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4"/>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6" name="Google Shape;8896;p64"/>
          <p:cNvGrpSpPr/>
          <p:nvPr/>
        </p:nvGrpSpPr>
        <p:grpSpPr>
          <a:xfrm>
            <a:off x="3980125" y="4143132"/>
            <a:ext cx="338281" cy="322657"/>
            <a:chOff x="3994400" y="4299932"/>
            <a:chExt cx="338281" cy="322657"/>
          </a:xfrm>
        </p:grpSpPr>
        <p:sp>
          <p:nvSpPr>
            <p:cNvPr id="8897" name="Google Shape;8897;p64"/>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4"/>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4"/>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4"/>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4"/>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4"/>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4"/>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4"/>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05" name="Google Shape;8905;p64"/>
          <p:cNvSpPr/>
          <p:nvPr/>
        </p:nvSpPr>
        <p:spPr>
          <a:xfrm>
            <a:off x="3686065" y="18088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4"/>
          <p:cNvSpPr/>
          <p:nvPr/>
        </p:nvSpPr>
        <p:spPr>
          <a:xfrm>
            <a:off x="3686065" y="18088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7" name="Google Shape;8907;p64"/>
          <p:cNvGrpSpPr/>
          <p:nvPr/>
        </p:nvGrpSpPr>
        <p:grpSpPr>
          <a:xfrm>
            <a:off x="3559151" y="1808828"/>
            <a:ext cx="302358" cy="374993"/>
            <a:chOff x="3573426" y="1965628"/>
            <a:chExt cx="302358" cy="374993"/>
          </a:xfrm>
        </p:grpSpPr>
        <p:sp>
          <p:nvSpPr>
            <p:cNvPr id="8908" name="Google Shape;8908;p64"/>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4"/>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4"/>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4"/>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4"/>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4"/>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4"/>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4"/>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4"/>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4"/>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4"/>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4"/>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4"/>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4"/>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4"/>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4"/>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4"/>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4"/>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4"/>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4"/>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4"/>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4"/>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4"/>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4"/>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4"/>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4"/>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4"/>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4"/>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4"/>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4"/>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4"/>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4"/>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4"/>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4"/>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4"/>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4"/>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4"/>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4"/>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4"/>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4"/>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4"/>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4"/>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4"/>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4"/>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4"/>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4"/>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4"/>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5" name="Google Shape;8955;p64"/>
          <p:cNvGrpSpPr/>
          <p:nvPr/>
        </p:nvGrpSpPr>
        <p:grpSpPr>
          <a:xfrm>
            <a:off x="3499357" y="2751772"/>
            <a:ext cx="355876" cy="331007"/>
            <a:chOff x="3513632" y="2908572"/>
            <a:chExt cx="355876" cy="331007"/>
          </a:xfrm>
        </p:grpSpPr>
        <p:sp>
          <p:nvSpPr>
            <p:cNvPr id="8956" name="Google Shape;8956;p64"/>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4"/>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4"/>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4"/>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4"/>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4"/>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4"/>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4"/>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4"/>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4"/>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4"/>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4"/>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4"/>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4"/>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4"/>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4"/>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2" name="Google Shape;8972;p64"/>
          <p:cNvGrpSpPr/>
          <p:nvPr/>
        </p:nvGrpSpPr>
        <p:grpSpPr>
          <a:xfrm>
            <a:off x="2679808" y="2731630"/>
            <a:ext cx="235762" cy="374756"/>
            <a:chOff x="2694083" y="2888430"/>
            <a:chExt cx="235762" cy="374756"/>
          </a:xfrm>
        </p:grpSpPr>
        <p:sp>
          <p:nvSpPr>
            <p:cNvPr id="8973" name="Google Shape;8973;p64"/>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4"/>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4"/>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4"/>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4"/>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4"/>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4"/>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4"/>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4"/>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2" name="Google Shape;8982;p64"/>
          <p:cNvGrpSpPr/>
          <p:nvPr/>
        </p:nvGrpSpPr>
        <p:grpSpPr>
          <a:xfrm>
            <a:off x="857259" y="4143788"/>
            <a:ext cx="357661" cy="311155"/>
            <a:chOff x="871534" y="4300588"/>
            <a:chExt cx="357661" cy="311155"/>
          </a:xfrm>
        </p:grpSpPr>
        <p:sp>
          <p:nvSpPr>
            <p:cNvPr id="8983" name="Google Shape;8983;p64"/>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4"/>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4"/>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4"/>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4"/>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4"/>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4"/>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4"/>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4"/>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4"/>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4"/>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4"/>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4"/>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4"/>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4"/>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4"/>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4"/>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4"/>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4"/>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4"/>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4"/>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4" name="Google Shape;9004;p64"/>
          <p:cNvGrpSpPr/>
          <p:nvPr/>
        </p:nvGrpSpPr>
        <p:grpSpPr>
          <a:xfrm>
            <a:off x="901744" y="3664806"/>
            <a:ext cx="250100" cy="336785"/>
            <a:chOff x="916019" y="3821606"/>
            <a:chExt cx="250100" cy="336785"/>
          </a:xfrm>
        </p:grpSpPr>
        <p:sp>
          <p:nvSpPr>
            <p:cNvPr id="9005" name="Google Shape;9005;p64"/>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4"/>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4"/>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4"/>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4"/>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4"/>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4"/>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4"/>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4"/>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4"/>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4"/>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4"/>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4"/>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64"/>
          <p:cNvGrpSpPr/>
          <p:nvPr/>
        </p:nvGrpSpPr>
        <p:grpSpPr>
          <a:xfrm>
            <a:off x="835411" y="2752770"/>
            <a:ext cx="374730" cy="332504"/>
            <a:chOff x="849686" y="2909570"/>
            <a:chExt cx="374730" cy="332504"/>
          </a:xfrm>
        </p:grpSpPr>
        <p:sp>
          <p:nvSpPr>
            <p:cNvPr id="9019" name="Google Shape;9019;p64"/>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4"/>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4"/>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4"/>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4"/>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4"/>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4"/>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4"/>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4"/>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4"/>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4"/>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0" name="Google Shape;9030;p64"/>
          <p:cNvGrpSpPr/>
          <p:nvPr/>
        </p:nvGrpSpPr>
        <p:grpSpPr>
          <a:xfrm>
            <a:off x="1721292" y="2263441"/>
            <a:ext cx="417718" cy="372866"/>
            <a:chOff x="1735567" y="2420241"/>
            <a:chExt cx="417718" cy="372866"/>
          </a:xfrm>
        </p:grpSpPr>
        <p:sp>
          <p:nvSpPr>
            <p:cNvPr id="9031" name="Google Shape;9031;p64"/>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4"/>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4"/>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4"/>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4"/>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4"/>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4"/>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4"/>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4"/>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4"/>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4"/>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4"/>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64"/>
          <p:cNvGrpSpPr/>
          <p:nvPr/>
        </p:nvGrpSpPr>
        <p:grpSpPr>
          <a:xfrm>
            <a:off x="3585043" y="4142790"/>
            <a:ext cx="251098" cy="309028"/>
            <a:chOff x="3599318" y="4299590"/>
            <a:chExt cx="251098" cy="309028"/>
          </a:xfrm>
        </p:grpSpPr>
        <p:sp>
          <p:nvSpPr>
            <p:cNvPr id="9044" name="Google Shape;9044;p64"/>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4"/>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4"/>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4"/>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4"/>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4"/>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0" name="Google Shape;9050;p64"/>
          <p:cNvGrpSpPr/>
          <p:nvPr/>
        </p:nvGrpSpPr>
        <p:grpSpPr>
          <a:xfrm>
            <a:off x="3091723" y="2276440"/>
            <a:ext cx="345818" cy="345056"/>
            <a:chOff x="3105998" y="2433240"/>
            <a:chExt cx="345818" cy="345056"/>
          </a:xfrm>
        </p:grpSpPr>
        <p:sp>
          <p:nvSpPr>
            <p:cNvPr id="9051" name="Google Shape;9051;p64"/>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4"/>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4"/>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4"/>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4"/>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4"/>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4"/>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4"/>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4"/>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4"/>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4"/>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2" name="Google Shape;9062;p64"/>
          <p:cNvGrpSpPr/>
          <p:nvPr/>
        </p:nvGrpSpPr>
        <p:grpSpPr>
          <a:xfrm>
            <a:off x="1723051" y="2743973"/>
            <a:ext cx="374730" cy="350361"/>
            <a:chOff x="1737326" y="2900773"/>
            <a:chExt cx="374730" cy="350361"/>
          </a:xfrm>
        </p:grpSpPr>
        <p:sp>
          <p:nvSpPr>
            <p:cNvPr id="9063" name="Google Shape;9063;p64"/>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4"/>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4"/>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4"/>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4"/>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4"/>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4"/>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4"/>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4"/>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4"/>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4"/>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4"/>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4"/>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4"/>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4"/>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4"/>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4"/>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0" name="Google Shape;9080;p64"/>
          <p:cNvGrpSpPr/>
          <p:nvPr/>
        </p:nvGrpSpPr>
        <p:grpSpPr>
          <a:xfrm>
            <a:off x="3986401" y="1422596"/>
            <a:ext cx="327226" cy="211603"/>
            <a:chOff x="4000676" y="1579396"/>
            <a:chExt cx="327226" cy="211603"/>
          </a:xfrm>
        </p:grpSpPr>
        <p:sp>
          <p:nvSpPr>
            <p:cNvPr id="9081" name="Google Shape;9081;p64"/>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4"/>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4"/>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4"/>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4"/>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4"/>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4"/>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4"/>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4"/>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4"/>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4"/>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4"/>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4"/>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4"/>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4"/>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4"/>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64"/>
          <p:cNvGrpSpPr/>
          <p:nvPr/>
        </p:nvGrpSpPr>
        <p:grpSpPr>
          <a:xfrm>
            <a:off x="2621248" y="1358784"/>
            <a:ext cx="371054" cy="336469"/>
            <a:chOff x="2635523" y="1515584"/>
            <a:chExt cx="371054" cy="336469"/>
          </a:xfrm>
        </p:grpSpPr>
        <p:sp>
          <p:nvSpPr>
            <p:cNvPr id="9098" name="Google Shape;9098;p64"/>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4"/>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4"/>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4"/>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4"/>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4"/>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4"/>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5" name="Google Shape;9105;p64"/>
          <p:cNvGrpSpPr/>
          <p:nvPr/>
        </p:nvGrpSpPr>
        <p:grpSpPr>
          <a:xfrm>
            <a:off x="2217632" y="1363931"/>
            <a:ext cx="311627" cy="326569"/>
            <a:chOff x="2231907" y="1520731"/>
            <a:chExt cx="311627" cy="326569"/>
          </a:xfrm>
        </p:grpSpPr>
        <p:sp>
          <p:nvSpPr>
            <p:cNvPr id="9106" name="Google Shape;9106;p64"/>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4"/>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4"/>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4"/>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4"/>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4"/>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4"/>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4"/>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4"/>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4"/>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6" name="Google Shape;9116;p64"/>
          <p:cNvGrpSpPr/>
          <p:nvPr/>
        </p:nvGrpSpPr>
        <p:grpSpPr>
          <a:xfrm>
            <a:off x="1325974" y="4144733"/>
            <a:ext cx="311890" cy="304695"/>
            <a:chOff x="1340249" y="4301533"/>
            <a:chExt cx="311890" cy="304695"/>
          </a:xfrm>
        </p:grpSpPr>
        <p:sp>
          <p:nvSpPr>
            <p:cNvPr id="9117" name="Google Shape;9117;p64"/>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4"/>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4"/>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4"/>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4"/>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4"/>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4"/>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4"/>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4"/>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4"/>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4"/>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4"/>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4"/>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4"/>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64"/>
          <p:cNvGrpSpPr/>
          <p:nvPr/>
        </p:nvGrpSpPr>
        <p:grpSpPr>
          <a:xfrm>
            <a:off x="1316415" y="3220224"/>
            <a:ext cx="306874" cy="332268"/>
            <a:chOff x="1330690" y="3377024"/>
            <a:chExt cx="306874" cy="332268"/>
          </a:xfrm>
        </p:grpSpPr>
        <p:sp>
          <p:nvSpPr>
            <p:cNvPr id="9132" name="Google Shape;9132;p64"/>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4"/>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4"/>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4"/>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4"/>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4"/>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4"/>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4"/>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4"/>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4"/>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4"/>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4"/>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4"/>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4"/>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4"/>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4"/>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4"/>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4"/>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4"/>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1" name="Google Shape;9151;p64"/>
          <p:cNvGrpSpPr/>
          <p:nvPr/>
        </p:nvGrpSpPr>
        <p:grpSpPr>
          <a:xfrm>
            <a:off x="2636322" y="3224977"/>
            <a:ext cx="341511" cy="324994"/>
            <a:chOff x="2650597" y="3381777"/>
            <a:chExt cx="341511" cy="324994"/>
          </a:xfrm>
        </p:grpSpPr>
        <p:sp>
          <p:nvSpPr>
            <p:cNvPr id="9152" name="Google Shape;9152;p64"/>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4"/>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4"/>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4"/>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4"/>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4"/>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4"/>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4"/>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4"/>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4"/>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4"/>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4"/>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4"/>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4"/>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4"/>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4"/>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4"/>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4"/>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4"/>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4"/>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4"/>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4"/>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4"/>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4"/>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4"/>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4"/>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4"/>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4"/>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4"/>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4"/>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4"/>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4"/>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4"/>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4"/>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4"/>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7" name="Google Shape;9187;p64"/>
          <p:cNvGrpSpPr/>
          <p:nvPr/>
        </p:nvGrpSpPr>
        <p:grpSpPr>
          <a:xfrm>
            <a:off x="1281227" y="2280562"/>
            <a:ext cx="402645" cy="323917"/>
            <a:chOff x="1295502" y="2437362"/>
            <a:chExt cx="402645" cy="323917"/>
          </a:xfrm>
        </p:grpSpPr>
        <p:sp>
          <p:nvSpPr>
            <p:cNvPr id="9188" name="Google Shape;9188;p64"/>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4"/>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4"/>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4"/>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4"/>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4"/>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4"/>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4"/>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4"/>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4"/>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4"/>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4"/>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4"/>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4"/>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4"/>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4"/>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64"/>
          <p:cNvGrpSpPr/>
          <p:nvPr/>
        </p:nvGrpSpPr>
        <p:grpSpPr>
          <a:xfrm>
            <a:off x="868315" y="2281560"/>
            <a:ext cx="337310" cy="337047"/>
            <a:chOff x="882590" y="2438360"/>
            <a:chExt cx="337310" cy="337047"/>
          </a:xfrm>
        </p:grpSpPr>
        <p:sp>
          <p:nvSpPr>
            <p:cNvPr id="9205" name="Google Shape;9205;p64"/>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4"/>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4"/>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4"/>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4"/>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4"/>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4"/>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4"/>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4"/>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4"/>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4"/>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4"/>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4"/>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4"/>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4"/>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4"/>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4"/>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4"/>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4"/>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4"/>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4"/>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4"/>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4"/>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4"/>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9" name="Google Shape;9229;p64"/>
          <p:cNvGrpSpPr/>
          <p:nvPr/>
        </p:nvGrpSpPr>
        <p:grpSpPr>
          <a:xfrm>
            <a:off x="856498" y="3201185"/>
            <a:ext cx="342824" cy="351228"/>
            <a:chOff x="870773" y="3357985"/>
            <a:chExt cx="342824" cy="351228"/>
          </a:xfrm>
        </p:grpSpPr>
        <p:sp>
          <p:nvSpPr>
            <p:cNvPr id="9230" name="Google Shape;9230;p64"/>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4"/>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4"/>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4"/>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4"/>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4"/>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4"/>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4"/>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8" name="Google Shape;9238;p64"/>
          <p:cNvGrpSpPr/>
          <p:nvPr/>
        </p:nvGrpSpPr>
        <p:grpSpPr>
          <a:xfrm>
            <a:off x="2728809" y="4142790"/>
            <a:ext cx="159372" cy="308896"/>
            <a:chOff x="2743084" y="4299590"/>
            <a:chExt cx="159372" cy="308896"/>
          </a:xfrm>
        </p:grpSpPr>
        <p:sp>
          <p:nvSpPr>
            <p:cNvPr id="9239" name="Google Shape;9239;p64"/>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4"/>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4"/>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4"/>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4"/>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4"/>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4"/>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4"/>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4"/>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4"/>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4"/>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4"/>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4"/>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4"/>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4"/>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64"/>
          <p:cNvGrpSpPr/>
          <p:nvPr/>
        </p:nvGrpSpPr>
        <p:grpSpPr>
          <a:xfrm>
            <a:off x="1279231" y="2782916"/>
            <a:ext cx="374730" cy="272211"/>
            <a:chOff x="1293506" y="2939716"/>
            <a:chExt cx="374730" cy="272211"/>
          </a:xfrm>
        </p:grpSpPr>
        <p:sp>
          <p:nvSpPr>
            <p:cNvPr id="9255" name="Google Shape;9255;p64"/>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4"/>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4"/>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4"/>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4"/>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4"/>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4"/>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4"/>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4"/>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4"/>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4"/>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4"/>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4"/>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4"/>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4"/>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4"/>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4"/>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4"/>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4"/>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4"/>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4"/>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4"/>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4"/>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4"/>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4"/>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4"/>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4"/>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4"/>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4"/>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4"/>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5" name="Google Shape;9285;p64"/>
          <p:cNvGrpSpPr/>
          <p:nvPr/>
        </p:nvGrpSpPr>
        <p:grpSpPr>
          <a:xfrm>
            <a:off x="2185963" y="4132365"/>
            <a:ext cx="374756" cy="329300"/>
            <a:chOff x="2200238" y="4289165"/>
            <a:chExt cx="374756" cy="329300"/>
          </a:xfrm>
        </p:grpSpPr>
        <p:sp>
          <p:nvSpPr>
            <p:cNvPr id="9286" name="Google Shape;9286;p64"/>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4"/>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4"/>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4"/>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4"/>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4"/>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4"/>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4"/>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4"/>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4"/>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4"/>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4"/>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4"/>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4"/>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4"/>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4"/>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4"/>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4"/>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4"/>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4"/>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4"/>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4"/>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8" name="Google Shape;9308;p64"/>
          <p:cNvGrpSpPr/>
          <p:nvPr/>
        </p:nvGrpSpPr>
        <p:grpSpPr>
          <a:xfrm>
            <a:off x="3116092" y="4167685"/>
            <a:ext cx="297342" cy="258871"/>
            <a:chOff x="3130367" y="4324485"/>
            <a:chExt cx="297342" cy="258871"/>
          </a:xfrm>
        </p:grpSpPr>
        <p:sp>
          <p:nvSpPr>
            <p:cNvPr id="9309" name="Google Shape;9309;p64"/>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4"/>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4"/>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4"/>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4"/>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4"/>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4"/>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4"/>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4"/>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4"/>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4"/>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4"/>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4"/>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4"/>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4"/>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4"/>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4"/>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4"/>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4"/>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4"/>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4"/>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4"/>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4"/>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2" name="Google Shape;9332;p64"/>
          <p:cNvGrpSpPr/>
          <p:nvPr/>
        </p:nvGrpSpPr>
        <p:grpSpPr>
          <a:xfrm>
            <a:off x="3046477" y="2746809"/>
            <a:ext cx="390565" cy="359578"/>
            <a:chOff x="3060752" y="2903609"/>
            <a:chExt cx="390565" cy="359578"/>
          </a:xfrm>
        </p:grpSpPr>
        <p:sp>
          <p:nvSpPr>
            <p:cNvPr id="9333" name="Google Shape;9333;p64"/>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4"/>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4"/>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4"/>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4"/>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4"/>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4"/>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4"/>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4"/>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4"/>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4"/>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4"/>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4"/>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4"/>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4"/>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4"/>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4"/>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4"/>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4"/>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4"/>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4"/>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4"/>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4"/>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4"/>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4"/>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4"/>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4"/>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4"/>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4"/>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4"/>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4"/>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4"/>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4"/>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4"/>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7" name="Google Shape;9367;p64"/>
          <p:cNvGrpSpPr/>
          <p:nvPr/>
        </p:nvGrpSpPr>
        <p:grpSpPr>
          <a:xfrm>
            <a:off x="6216451" y="3658649"/>
            <a:ext cx="364673" cy="339804"/>
            <a:chOff x="6221064" y="3811049"/>
            <a:chExt cx="364673" cy="339804"/>
          </a:xfrm>
        </p:grpSpPr>
        <p:sp>
          <p:nvSpPr>
            <p:cNvPr id="9368" name="Google Shape;9368;p64"/>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4"/>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4"/>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4"/>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4"/>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4"/>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4"/>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4"/>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4"/>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4"/>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4"/>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4"/>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4"/>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4"/>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4"/>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3" name="Google Shape;9383;p64"/>
          <p:cNvGrpSpPr/>
          <p:nvPr/>
        </p:nvGrpSpPr>
        <p:grpSpPr>
          <a:xfrm>
            <a:off x="5761812" y="4122795"/>
            <a:ext cx="358160" cy="356926"/>
            <a:chOff x="5766424" y="4275195"/>
            <a:chExt cx="358160" cy="356926"/>
          </a:xfrm>
        </p:grpSpPr>
        <p:sp>
          <p:nvSpPr>
            <p:cNvPr id="9384" name="Google Shape;9384;p64"/>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4"/>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4"/>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4"/>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4"/>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4"/>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4"/>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4"/>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4"/>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3" name="Google Shape;9393;p64"/>
          <p:cNvGrpSpPr/>
          <p:nvPr/>
        </p:nvGrpSpPr>
        <p:grpSpPr>
          <a:xfrm>
            <a:off x="4880448" y="1366388"/>
            <a:ext cx="385786" cy="342588"/>
            <a:chOff x="4885060" y="1518788"/>
            <a:chExt cx="385786" cy="342588"/>
          </a:xfrm>
        </p:grpSpPr>
        <p:sp>
          <p:nvSpPr>
            <p:cNvPr id="9394" name="Google Shape;9394;p64"/>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4"/>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4"/>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4"/>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4"/>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4"/>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4"/>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4"/>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4"/>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4"/>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4"/>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4"/>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4"/>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4"/>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4"/>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4"/>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4"/>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4"/>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4"/>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3" name="Google Shape;9413;p64"/>
          <p:cNvGrpSpPr/>
          <p:nvPr/>
        </p:nvGrpSpPr>
        <p:grpSpPr>
          <a:xfrm>
            <a:off x="5389865" y="1362133"/>
            <a:ext cx="249076" cy="351096"/>
            <a:chOff x="5394478" y="1514533"/>
            <a:chExt cx="249076" cy="351096"/>
          </a:xfrm>
        </p:grpSpPr>
        <p:sp>
          <p:nvSpPr>
            <p:cNvPr id="9414" name="Google Shape;9414;p64"/>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4"/>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4"/>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4"/>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4"/>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4"/>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4"/>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4"/>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4"/>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4"/>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4"/>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4"/>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4"/>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4"/>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4"/>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4"/>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4"/>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4"/>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4"/>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4"/>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64"/>
          <p:cNvGrpSpPr/>
          <p:nvPr/>
        </p:nvGrpSpPr>
        <p:grpSpPr>
          <a:xfrm>
            <a:off x="5777647" y="1359612"/>
            <a:ext cx="356138" cy="356138"/>
            <a:chOff x="5782259" y="1512012"/>
            <a:chExt cx="356138" cy="356138"/>
          </a:xfrm>
        </p:grpSpPr>
        <p:sp>
          <p:nvSpPr>
            <p:cNvPr id="9435" name="Google Shape;9435;p64"/>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4"/>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4"/>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4"/>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4"/>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4"/>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4"/>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4"/>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4"/>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4"/>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4"/>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6" name="Google Shape;9446;p64"/>
          <p:cNvGrpSpPr/>
          <p:nvPr/>
        </p:nvGrpSpPr>
        <p:grpSpPr>
          <a:xfrm>
            <a:off x="6224986" y="1365652"/>
            <a:ext cx="343560" cy="343822"/>
            <a:chOff x="6229598" y="1518052"/>
            <a:chExt cx="343560" cy="343822"/>
          </a:xfrm>
        </p:grpSpPr>
        <p:sp>
          <p:nvSpPr>
            <p:cNvPr id="9447" name="Google Shape;9447;p64"/>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4"/>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4"/>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4"/>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4"/>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4"/>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4"/>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4"/>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4"/>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4"/>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4"/>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4"/>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4"/>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4"/>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4"/>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4"/>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4"/>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4"/>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4"/>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6" name="Google Shape;9466;p64"/>
          <p:cNvGrpSpPr/>
          <p:nvPr/>
        </p:nvGrpSpPr>
        <p:grpSpPr>
          <a:xfrm>
            <a:off x="6665287" y="1353074"/>
            <a:ext cx="345083" cy="369216"/>
            <a:chOff x="6669900" y="1505474"/>
            <a:chExt cx="345083" cy="369216"/>
          </a:xfrm>
        </p:grpSpPr>
        <p:sp>
          <p:nvSpPr>
            <p:cNvPr id="9467" name="Google Shape;9467;p64"/>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4"/>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4"/>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4"/>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4"/>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4"/>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4"/>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4"/>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4"/>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4"/>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4"/>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4"/>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4"/>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4"/>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4"/>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4"/>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4"/>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4"/>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4"/>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4"/>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4"/>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4"/>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9" name="Google Shape;9489;p64"/>
          <p:cNvGrpSpPr/>
          <p:nvPr/>
        </p:nvGrpSpPr>
        <p:grpSpPr>
          <a:xfrm>
            <a:off x="7112390" y="1365600"/>
            <a:ext cx="333003" cy="344085"/>
            <a:chOff x="7117003" y="1518000"/>
            <a:chExt cx="333003" cy="344085"/>
          </a:xfrm>
        </p:grpSpPr>
        <p:sp>
          <p:nvSpPr>
            <p:cNvPr id="9490" name="Google Shape;9490;p64"/>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4"/>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4"/>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4"/>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4"/>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4"/>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4"/>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4"/>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4"/>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4"/>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4"/>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4"/>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4"/>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4"/>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4"/>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4"/>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4"/>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4"/>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4"/>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4"/>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4"/>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4"/>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4"/>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4"/>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4"/>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4"/>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4"/>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4"/>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4"/>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4"/>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4"/>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4"/>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4"/>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4"/>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4"/>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4"/>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4"/>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4"/>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8" name="Google Shape;9528;p64"/>
          <p:cNvGrpSpPr/>
          <p:nvPr/>
        </p:nvGrpSpPr>
        <p:grpSpPr>
          <a:xfrm>
            <a:off x="7551431" y="1347559"/>
            <a:ext cx="337283" cy="380192"/>
            <a:chOff x="7556043" y="1499959"/>
            <a:chExt cx="337283" cy="380192"/>
          </a:xfrm>
        </p:grpSpPr>
        <p:sp>
          <p:nvSpPr>
            <p:cNvPr id="9529" name="Google Shape;9529;p64"/>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4"/>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4"/>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4"/>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4"/>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4"/>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4"/>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4"/>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4"/>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4"/>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4"/>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4"/>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4"/>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4"/>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3" name="Google Shape;9543;p64"/>
          <p:cNvGrpSpPr/>
          <p:nvPr/>
        </p:nvGrpSpPr>
        <p:grpSpPr>
          <a:xfrm>
            <a:off x="4859833" y="3187807"/>
            <a:ext cx="395607" cy="387414"/>
            <a:chOff x="4864446" y="3340207"/>
            <a:chExt cx="395607" cy="387414"/>
          </a:xfrm>
        </p:grpSpPr>
        <p:sp>
          <p:nvSpPr>
            <p:cNvPr id="9544" name="Google Shape;9544;p64"/>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4"/>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4"/>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4"/>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4"/>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4"/>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4"/>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4"/>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4"/>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4"/>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4"/>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4"/>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4"/>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4"/>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4"/>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4"/>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4"/>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4"/>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4"/>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4"/>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4"/>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4"/>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4"/>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4"/>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4"/>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9" name="Google Shape;9569;p64"/>
          <p:cNvGrpSpPr/>
          <p:nvPr/>
        </p:nvGrpSpPr>
        <p:grpSpPr>
          <a:xfrm>
            <a:off x="5298375" y="3237439"/>
            <a:ext cx="394609" cy="286523"/>
            <a:chOff x="5302988" y="3389839"/>
            <a:chExt cx="394609" cy="286523"/>
          </a:xfrm>
        </p:grpSpPr>
        <p:sp>
          <p:nvSpPr>
            <p:cNvPr id="9570" name="Google Shape;9570;p64"/>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4"/>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4"/>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4"/>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4"/>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4"/>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4"/>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4"/>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4"/>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4"/>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4"/>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4"/>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4"/>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4"/>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4"/>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4"/>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4"/>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4"/>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4"/>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4"/>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4"/>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4"/>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4"/>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4"/>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4"/>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4"/>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4"/>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4"/>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4"/>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4"/>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4"/>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4"/>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4"/>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3" name="Google Shape;9603;p64"/>
          <p:cNvSpPr/>
          <p:nvPr/>
        </p:nvSpPr>
        <p:spPr>
          <a:xfrm>
            <a:off x="5736419" y="34651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4" name="Google Shape;9604;p64"/>
          <p:cNvGrpSpPr/>
          <p:nvPr/>
        </p:nvGrpSpPr>
        <p:grpSpPr>
          <a:xfrm>
            <a:off x="5736419" y="3233657"/>
            <a:ext cx="394609" cy="294585"/>
            <a:chOff x="5741031" y="3386057"/>
            <a:chExt cx="394609" cy="294585"/>
          </a:xfrm>
        </p:grpSpPr>
        <p:sp>
          <p:nvSpPr>
            <p:cNvPr id="9605" name="Google Shape;9605;p64"/>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4"/>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4"/>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4"/>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4"/>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4"/>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4"/>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4"/>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4"/>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4"/>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4"/>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4"/>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4"/>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4"/>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4"/>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4"/>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4"/>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4"/>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4"/>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4"/>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4"/>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4"/>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4"/>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4"/>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4"/>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4"/>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4"/>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4"/>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4"/>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4"/>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5" name="Google Shape;9635;p64"/>
          <p:cNvSpPr/>
          <p:nvPr/>
        </p:nvSpPr>
        <p:spPr>
          <a:xfrm>
            <a:off x="6555704" y="34123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6" name="Google Shape;9636;p64"/>
          <p:cNvGrpSpPr/>
          <p:nvPr/>
        </p:nvGrpSpPr>
        <p:grpSpPr>
          <a:xfrm>
            <a:off x="6174462" y="3216326"/>
            <a:ext cx="394609" cy="328749"/>
            <a:chOff x="6179074" y="3368726"/>
            <a:chExt cx="394609" cy="328749"/>
          </a:xfrm>
        </p:grpSpPr>
        <p:sp>
          <p:nvSpPr>
            <p:cNvPr id="9637" name="Google Shape;9637;p64"/>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4"/>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4"/>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4"/>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4"/>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4"/>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4"/>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4"/>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4"/>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4"/>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4"/>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4"/>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4"/>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4"/>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4"/>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4"/>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4"/>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4"/>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4"/>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4"/>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4"/>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4"/>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4"/>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4"/>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4"/>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4"/>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4"/>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4"/>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4"/>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4"/>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4"/>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4"/>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4"/>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4"/>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4"/>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4"/>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4"/>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4"/>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4"/>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4"/>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4"/>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4"/>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4"/>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4"/>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4"/>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4"/>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4"/>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4"/>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4"/>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4"/>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4"/>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4"/>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4"/>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4"/>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4"/>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4"/>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4"/>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4"/>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4"/>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4"/>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4"/>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4"/>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4"/>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4"/>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4"/>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4"/>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4"/>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4"/>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4"/>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4"/>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4"/>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4"/>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4"/>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4"/>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4"/>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4"/>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4"/>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4"/>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4"/>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4"/>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4"/>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4"/>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4"/>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0" name="Google Shape;9720;p64"/>
          <p:cNvGrpSpPr/>
          <p:nvPr/>
        </p:nvGrpSpPr>
        <p:grpSpPr>
          <a:xfrm>
            <a:off x="7050311" y="3215328"/>
            <a:ext cx="394583" cy="331007"/>
            <a:chOff x="7054924" y="3367728"/>
            <a:chExt cx="394583" cy="331007"/>
          </a:xfrm>
        </p:grpSpPr>
        <p:sp>
          <p:nvSpPr>
            <p:cNvPr id="9721" name="Google Shape;9721;p64"/>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4"/>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4"/>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4"/>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4"/>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4"/>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4"/>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4"/>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4"/>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4"/>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4"/>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4"/>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4"/>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4"/>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4"/>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6" name="Google Shape;9736;p64"/>
          <p:cNvGrpSpPr/>
          <p:nvPr/>
        </p:nvGrpSpPr>
        <p:grpSpPr>
          <a:xfrm>
            <a:off x="7488354" y="3209025"/>
            <a:ext cx="394583" cy="343586"/>
            <a:chOff x="7492967" y="3361425"/>
            <a:chExt cx="394583" cy="343586"/>
          </a:xfrm>
        </p:grpSpPr>
        <p:sp>
          <p:nvSpPr>
            <p:cNvPr id="9737" name="Google Shape;9737;p64"/>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4"/>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4"/>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4"/>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4"/>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4"/>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4"/>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4"/>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4"/>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4"/>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4"/>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4"/>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4"/>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4"/>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4"/>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4"/>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4"/>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4"/>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4"/>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4"/>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4"/>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4"/>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4"/>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0" name="Google Shape;9760;p64"/>
          <p:cNvGrpSpPr/>
          <p:nvPr/>
        </p:nvGrpSpPr>
        <p:grpSpPr>
          <a:xfrm>
            <a:off x="7930914" y="3200754"/>
            <a:ext cx="385287" cy="360156"/>
            <a:chOff x="7935527" y="3353154"/>
            <a:chExt cx="385287" cy="360156"/>
          </a:xfrm>
        </p:grpSpPr>
        <p:sp>
          <p:nvSpPr>
            <p:cNvPr id="9761" name="Google Shape;9761;p64"/>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4"/>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4"/>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4"/>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4"/>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4"/>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4"/>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4"/>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4"/>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4"/>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4"/>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4"/>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64"/>
          <p:cNvGrpSpPr/>
          <p:nvPr/>
        </p:nvGrpSpPr>
        <p:grpSpPr>
          <a:xfrm>
            <a:off x="5315208" y="1833842"/>
            <a:ext cx="348103" cy="348103"/>
            <a:chOff x="5319821" y="1986242"/>
            <a:chExt cx="348103" cy="348103"/>
          </a:xfrm>
        </p:grpSpPr>
        <p:sp>
          <p:nvSpPr>
            <p:cNvPr id="9774" name="Google Shape;9774;p64"/>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4"/>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4"/>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4"/>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4"/>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4"/>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4"/>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4"/>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4"/>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4"/>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4"/>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4"/>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4"/>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4"/>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4"/>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4"/>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4"/>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4"/>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4"/>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4"/>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4"/>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4"/>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4"/>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4"/>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4"/>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4"/>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4"/>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4"/>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4"/>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4"/>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4"/>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4"/>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4"/>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4"/>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4"/>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4"/>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4"/>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1" name="Google Shape;9811;p64"/>
          <p:cNvGrpSpPr/>
          <p:nvPr/>
        </p:nvGrpSpPr>
        <p:grpSpPr>
          <a:xfrm>
            <a:off x="5761313" y="1824283"/>
            <a:ext cx="348339" cy="348103"/>
            <a:chOff x="5765926" y="1976683"/>
            <a:chExt cx="348339" cy="348103"/>
          </a:xfrm>
        </p:grpSpPr>
        <p:sp>
          <p:nvSpPr>
            <p:cNvPr id="9812" name="Google Shape;9812;p64"/>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4"/>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4"/>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4"/>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4"/>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4"/>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4"/>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4"/>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4"/>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4"/>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4"/>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4"/>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4"/>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4"/>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6" name="Google Shape;9826;p64"/>
          <p:cNvGrpSpPr/>
          <p:nvPr/>
        </p:nvGrpSpPr>
        <p:grpSpPr>
          <a:xfrm>
            <a:off x="6186778" y="1829089"/>
            <a:ext cx="389068" cy="347787"/>
            <a:chOff x="6191390" y="1981489"/>
            <a:chExt cx="389068" cy="347787"/>
          </a:xfrm>
        </p:grpSpPr>
        <p:sp>
          <p:nvSpPr>
            <p:cNvPr id="9827" name="Google Shape;9827;p64"/>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4"/>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4"/>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4"/>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4"/>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4"/>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4"/>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4" name="Google Shape;9834;p64"/>
          <p:cNvGrpSpPr/>
          <p:nvPr/>
        </p:nvGrpSpPr>
        <p:grpSpPr>
          <a:xfrm>
            <a:off x="6653234" y="1855191"/>
            <a:ext cx="348103" cy="295714"/>
            <a:chOff x="6657846" y="2007591"/>
            <a:chExt cx="348103" cy="295714"/>
          </a:xfrm>
        </p:grpSpPr>
        <p:sp>
          <p:nvSpPr>
            <p:cNvPr id="9835" name="Google Shape;9835;p64"/>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4"/>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4"/>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4"/>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4"/>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4"/>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4"/>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4"/>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4"/>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4"/>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4"/>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4"/>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4"/>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4"/>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4"/>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4"/>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4"/>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4"/>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4"/>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4"/>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4"/>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4"/>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4"/>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4"/>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4"/>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4"/>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1" name="Google Shape;9861;p64"/>
          <p:cNvGrpSpPr/>
          <p:nvPr/>
        </p:nvGrpSpPr>
        <p:grpSpPr>
          <a:xfrm>
            <a:off x="7099575" y="1819504"/>
            <a:ext cx="347341" cy="348103"/>
            <a:chOff x="7104188" y="1971904"/>
            <a:chExt cx="347341" cy="348103"/>
          </a:xfrm>
        </p:grpSpPr>
        <p:sp>
          <p:nvSpPr>
            <p:cNvPr id="9862" name="Google Shape;9862;p64"/>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4"/>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4"/>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4"/>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4"/>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4"/>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4"/>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4"/>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4"/>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4"/>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4"/>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4"/>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4"/>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4"/>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4"/>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4"/>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4"/>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4"/>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4"/>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4"/>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4"/>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4"/>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4"/>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4"/>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4"/>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4"/>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4"/>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4"/>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4"/>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4"/>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2" name="Google Shape;9892;p64"/>
          <p:cNvGrpSpPr/>
          <p:nvPr/>
        </p:nvGrpSpPr>
        <p:grpSpPr>
          <a:xfrm>
            <a:off x="7546652" y="1819504"/>
            <a:ext cx="344321" cy="348155"/>
            <a:chOff x="7551264" y="1971904"/>
            <a:chExt cx="344321" cy="348155"/>
          </a:xfrm>
        </p:grpSpPr>
        <p:sp>
          <p:nvSpPr>
            <p:cNvPr id="9893" name="Google Shape;9893;p64"/>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4"/>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4"/>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4"/>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4"/>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4"/>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4"/>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4"/>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4"/>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4"/>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4"/>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4"/>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4"/>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4"/>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4"/>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4"/>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4"/>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4"/>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4"/>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64"/>
          <p:cNvGrpSpPr/>
          <p:nvPr/>
        </p:nvGrpSpPr>
        <p:grpSpPr>
          <a:xfrm>
            <a:off x="7988214" y="1365390"/>
            <a:ext cx="317431" cy="344584"/>
            <a:chOff x="7992826" y="1517790"/>
            <a:chExt cx="317431" cy="344584"/>
          </a:xfrm>
        </p:grpSpPr>
        <p:sp>
          <p:nvSpPr>
            <p:cNvPr id="9913" name="Google Shape;9913;p64"/>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4"/>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4"/>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4"/>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4"/>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4"/>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4"/>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4"/>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4"/>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4"/>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4"/>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4"/>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4"/>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4"/>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4"/>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4"/>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4"/>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64"/>
          <p:cNvGrpSpPr/>
          <p:nvPr/>
        </p:nvGrpSpPr>
        <p:grpSpPr>
          <a:xfrm>
            <a:off x="7987452" y="1819504"/>
            <a:ext cx="351621" cy="348103"/>
            <a:chOff x="7992065" y="1971904"/>
            <a:chExt cx="351621" cy="348103"/>
          </a:xfrm>
        </p:grpSpPr>
        <p:sp>
          <p:nvSpPr>
            <p:cNvPr id="9931" name="Google Shape;9931;p64"/>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4"/>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4"/>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4"/>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4"/>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4"/>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4"/>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4"/>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4"/>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4"/>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4"/>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4"/>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4"/>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4"/>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4"/>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6" name="Google Shape;9946;p64"/>
          <p:cNvGrpSpPr/>
          <p:nvPr/>
        </p:nvGrpSpPr>
        <p:grpSpPr>
          <a:xfrm>
            <a:off x="4906576" y="3641055"/>
            <a:ext cx="296580" cy="364935"/>
            <a:chOff x="4911189" y="3793455"/>
            <a:chExt cx="296580" cy="364935"/>
          </a:xfrm>
        </p:grpSpPr>
        <p:sp>
          <p:nvSpPr>
            <p:cNvPr id="9947" name="Google Shape;9947;p64"/>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4"/>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4"/>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4"/>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4"/>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4"/>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4"/>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4"/>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4"/>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4"/>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4"/>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4"/>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4"/>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4"/>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4"/>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4"/>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4"/>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4"/>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4"/>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4"/>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7" name="Google Shape;9967;p64"/>
          <p:cNvGrpSpPr/>
          <p:nvPr/>
        </p:nvGrpSpPr>
        <p:grpSpPr>
          <a:xfrm>
            <a:off x="5336820" y="3640871"/>
            <a:ext cx="330272" cy="329117"/>
            <a:chOff x="5341433" y="3793271"/>
            <a:chExt cx="330272" cy="329117"/>
          </a:xfrm>
        </p:grpSpPr>
        <p:sp>
          <p:nvSpPr>
            <p:cNvPr id="9968" name="Google Shape;9968;p64"/>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4"/>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4"/>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4"/>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4"/>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4"/>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4"/>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4"/>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4"/>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4"/>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4"/>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4"/>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4"/>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4"/>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4"/>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4"/>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4" name="Google Shape;9984;p64"/>
          <p:cNvGrpSpPr/>
          <p:nvPr/>
        </p:nvGrpSpPr>
        <p:grpSpPr>
          <a:xfrm>
            <a:off x="5739438" y="3613850"/>
            <a:ext cx="428511" cy="383186"/>
            <a:chOff x="5744051" y="3766250"/>
            <a:chExt cx="428511" cy="383186"/>
          </a:xfrm>
        </p:grpSpPr>
        <p:sp>
          <p:nvSpPr>
            <p:cNvPr id="9985" name="Google Shape;9985;p64"/>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4"/>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4"/>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4"/>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4"/>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4"/>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4"/>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4"/>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4"/>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4"/>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4"/>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4"/>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4"/>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4"/>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4"/>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4"/>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4"/>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2" name="Google Shape;10002;p64"/>
          <p:cNvGrpSpPr/>
          <p:nvPr/>
        </p:nvGrpSpPr>
        <p:grpSpPr>
          <a:xfrm>
            <a:off x="6674084" y="3640924"/>
            <a:ext cx="342824" cy="328985"/>
            <a:chOff x="6678697" y="3793324"/>
            <a:chExt cx="342824" cy="328985"/>
          </a:xfrm>
        </p:grpSpPr>
        <p:sp>
          <p:nvSpPr>
            <p:cNvPr id="10003" name="Google Shape;10003;p64"/>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4"/>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4"/>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4"/>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4"/>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4"/>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4"/>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4"/>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1" name="Google Shape;10011;p64"/>
          <p:cNvGrpSpPr/>
          <p:nvPr/>
        </p:nvGrpSpPr>
        <p:grpSpPr>
          <a:xfrm>
            <a:off x="7097291" y="3609622"/>
            <a:ext cx="398627" cy="392088"/>
            <a:chOff x="7101903" y="3762022"/>
            <a:chExt cx="398627" cy="392088"/>
          </a:xfrm>
        </p:grpSpPr>
        <p:sp>
          <p:nvSpPr>
            <p:cNvPr id="10012" name="Google Shape;10012;p64"/>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4"/>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4"/>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4"/>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4"/>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4"/>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4"/>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4"/>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4"/>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4"/>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4"/>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4"/>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4"/>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4"/>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4"/>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4"/>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4"/>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4"/>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0" name="Google Shape;10030;p64"/>
          <p:cNvGrpSpPr/>
          <p:nvPr/>
        </p:nvGrpSpPr>
        <p:grpSpPr>
          <a:xfrm>
            <a:off x="7536857" y="3641055"/>
            <a:ext cx="407897" cy="328985"/>
            <a:chOff x="7541469" y="3793455"/>
            <a:chExt cx="407897" cy="328985"/>
          </a:xfrm>
        </p:grpSpPr>
        <p:sp>
          <p:nvSpPr>
            <p:cNvPr id="10031" name="Google Shape;10031;p64"/>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4"/>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4"/>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4"/>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4"/>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4"/>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4"/>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4"/>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4"/>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4"/>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4"/>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4"/>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4"/>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4"/>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4"/>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4"/>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4"/>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4"/>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4"/>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4"/>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4"/>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4"/>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4"/>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4"/>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4"/>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4"/>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4"/>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4"/>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4"/>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4"/>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1" name="Google Shape;10061;p64"/>
          <p:cNvGrpSpPr/>
          <p:nvPr/>
        </p:nvGrpSpPr>
        <p:grpSpPr>
          <a:xfrm>
            <a:off x="5305676" y="2803912"/>
            <a:ext cx="432292" cy="264412"/>
            <a:chOff x="5310288" y="2956312"/>
            <a:chExt cx="432292" cy="264412"/>
          </a:xfrm>
        </p:grpSpPr>
        <p:sp>
          <p:nvSpPr>
            <p:cNvPr id="10062" name="Google Shape;10062;p64"/>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4"/>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4"/>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4"/>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4"/>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4"/>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4"/>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4"/>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4"/>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4"/>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4"/>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4"/>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4"/>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4"/>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4"/>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4"/>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4"/>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4"/>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4"/>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4"/>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4"/>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4"/>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4"/>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4"/>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4"/>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4"/>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4"/>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9" name="Google Shape;10089;p64"/>
          <p:cNvGrpSpPr/>
          <p:nvPr/>
        </p:nvGrpSpPr>
        <p:grpSpPr>
          <a:xfrm>
            <a:off x="4874434" y="2279920"/>
            <a:ext cx="398075" cy="340303"/>
            <a:chOff x="4879047" y="2432320"/>
            <a:chExt cx="398075" cy="340303"/>
          </a:xfrm>
        </p:grpSpPr>
        <p:sp>
          <p:nvSpPr>
            <p:cNvPr id="10090" name="Google Shape;10090;p64"/>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4"/>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4"/>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4"/>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4"/>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4"/>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4"/>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4"/>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4"/>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4"/>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4"/>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4"/>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4"/>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4"/>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4"/>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4"/>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4"/>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4"/>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4"/>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4"/>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4"/>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4"/>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4"/>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4"/>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4"/>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4"/>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64"/>
          <p:cNvGrpSpPr/>
          <p:nvPr/>
        </p:nvGrpSpPr>
        <p:grpSpPr>
          <a:xfrm>
            <a:off x="5384088" y="2241423"/>
            <a:ext cx="280982" cy="395896"/>
            <a:chOff x="5388701" y="2393823"/>
            <a:chExt cx="280982" cy="395896"/>
          </a:xfrm>
        </p:grpSpPr>
        <p:sp>
          <p:nvSpPr>
            <p:cNvPr id="10117" name="Google Shape;10117;p64"/>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4"/>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4"/>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4"/>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4"/>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4"/>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4"/>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4"/>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4"/>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4"/>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4"/>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4"/>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4"/>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4"/>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4"/>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4"/>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4"/>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4"/>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4"/>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4"/>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4"/>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4"/>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4"/>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4"/>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4"/>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4"/>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4"/>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4"/>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4"/>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4"/>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64"/>
          <p:cNvGrpSpPr/>
          <p:nvPr/>
        </p:nvGrpSpPr>
        <p:grpSpPr>
          <a:xfrm>
            <a:off x="5738677" y="2286722"/>
            <a:ext cx="444871" cy="316407"/>
            <a:chOff x="5743289" y="2439122"/>
            <a:chExt cx="444871" cy="316407"/>
          </a:xfrm>
        </p:grpSpPr>
        <p:sp>
          <p:nvSpPr>
            <p:cNvPr id="10148" name="Google Shape;10148;p64"/>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4"/>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4"/>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4"/>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4"/>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4"/>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4"/>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4"/>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4"/>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4"/>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4"/>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4"/>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4"/>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4"/>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4"/>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4"/>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4"/>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4"/>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4"/>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4"/>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4"/>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4"/>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4"/>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4"/>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4"/>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4"/>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4"/>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4"/>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4"/>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64"/>
          <p:cNvGrpSpPr/>
          <p:nvPr/>
        </p:nvGrpSpPr>
        <p:grpSpPr>
          <a:xfrm>
            <a:off x="6225747" y="2280183"/>
            <a:ext cx="351359" cy="363412"/>
            <a:chOff x="6230360" y="2432583"/>
            <a:chExt cx="351359" cy="363412"/>
          </a:xfrm>
        </p:grpSpPr>
        <p:sp>
          <p:nvSpPr>
            <p:cNvPr id="10178" name="Google Shape;10178;p64"/>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4"/>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4"/>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4"/>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4"/>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4"/>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4"/>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4"/>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4"/>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4"/>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4"/>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4"/>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4"/>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4"/>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4"/>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4"/>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4"/>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4"/>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4"/>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4"/>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4"/>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9" name="Google Shape;10199;p64"/>
          <p:cNvGrpSpPr/>
          <p:nvPr/>
        </p:nvGrpSpPr>
        <p:grpSpPr>
          <a:xfrm>
            <a:off x="6629364" y="2307152"/>
            <a:ext cx="387781" cy="286680"/>
            <a:chOff x="6633976" y="2459552"/>
            <a:chExt cx="387781" cy="286680"/>
          </a:xfrm>
        </p:grpSpPr>
        <p:sp>
          <p:nvSpPr>
            <p:cNvPr id="10200" name="Google Shape;10200;p64"/>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4"/>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4"/>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4"/>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4"/>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4"/>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4"/>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64"/>
          <p:cNvGrpSpPr/>
          <p:nvPr/>
        </p:nvGrpSpPr>
        <p:grpSpPr>
          <a:xfrm>
            <a:off x="7086498" y="2276165"/>
            <a:ext cx="376989" cy="348864"/>
            <a:chOff x="7091110" y="2428565"/>
            <a:chExt cx="376989" cy="348864"/>
          </a:xfrm>
        </p:grpSpPr>
        <p:sp>
          <p:nvSpPr>
            <p:cNvPr id="10208" name="Google Shape;10208;p64"/>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4"/>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4"/>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4"/>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4"/>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4"/>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4"/>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4"/>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4"/>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4"/>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4"/>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4"/>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4"/>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4"/>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4"/>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4"/>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4"/>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4"/>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4"/>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4"/>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4"/>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4"/>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4"/>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4"/>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4"/>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4"/>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4"/>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4"/>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4"/>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4"/>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4"/>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9" name="Google Shape;10239;p64"/>
          <p:cNvGrpSpPr/>
          <p:nvPr/>
        </p:nvGrpSpPr>
        <p:grpSpPr>
          <a:xfrm>
            <a:off x="7531815" y="2262825"/>
            <a:ext cx="369715" cy="375492"/>
            <a:chOff x="7536427" y="2415225"/>
            <a:chExt cx="369715" cy="375492"/>
          </a:xfrm>
        </p:grpSpPr>
        <p:sp>
          <p:nvSpPr>
            <p:cNvPr id="10240" name="Google Shape;10240;p64"/>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4"/>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4"/>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4"/>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4"/>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4"/>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4"/>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4"/>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4"/>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4"/>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4"/>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4"/>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4"/>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4"/>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4"/>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4"/>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4"/>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4"/>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4"/>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4"/>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4"/>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4"/>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4"/>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4"/>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4"/>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4"/>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4"/>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4"/>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4"/>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4"/>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4"/>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4"/>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4"/>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4"/>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4"/>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4"/>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4"/>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4"/>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8" name="Google Shape;10278;p64"/>
          <p:cNvGrpSpPr/>
          <p:nvPr/>
        </p:nvGrpSpPr>
        <p:grpSpPr>
          <a:xfrm>
            <a:off x="7976160" y="2276402"/>
            <a:ext cx="353381" cy="358160"/>
            <a:chOff x="7980773" y="2428802"/>
            <a:chExt cx="353381" cy="358160"/>
          </a:xfrm>
        </p:grpSpPr>
        <p:sp>
          <p:nvSpPr>
            <p:cNvPr id="10279" name="Google Shape;10279;p64"/>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4"/>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4"/>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4"/>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4"/>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4"/>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4"/>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4"/>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4"/>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4"/>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4"/>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4"/>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4"/>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4"/>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4"/>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4"/>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4"/>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4"/>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4"/>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4"/>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4"/>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4"/>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4"/>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4"/>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4"/>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4"/>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4"/>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4"/>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4"/>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4"/>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64"/>
          <p:cNvGrpSpPr/>
          <p:nvPr/>
        </p:nvGrpSpPr>
        <p:grpSpPr>
          <a:xfrm>
            <a:off x="4881445" y="4138840"/>
            <a:ext cx="346343" cy="343953"/>
            <a:chOff x="4886058" y="4291240"/>
            <a:chExt cx="346343" cy="343953"/>
          </a:xfrm>
        </p:grpSpPr>
        <p:sp>
          <p:nvSpPr>
            <p:cNvPr id="10310" name="Google Shape;10310;p64"/>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4"/>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4"/>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4"/>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4"/>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4"/>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4"/>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4"/>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4"/>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4"/>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4"/>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4"/>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4"/>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3" name="Google Shape;10323;p64"/>
          <p:cNvGrpSpPr/>
          <p:nvPr/>
        </p:nvGrpSpPr>
        <p:grpSpPr>
          <a:xfrm>
            <a:off x="5339604" y="4138656"/>
            <a:ext cx="304616" cy="343560"/>
            <a:chOff x="5344216" y="4291056"/>
            <a:chExt cx="304616" cy="343560"/>
          </a:xfrm>
        </p:grpSpPr>
        <p:sp>
          <p:nvSpPr>
            <p:cNvPr id="10324" name="Google Shape;10324;p64"/>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4"/>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4"/>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4"/>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4"/>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4"/>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4"/>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4"/>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4"/>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4"/>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4"/>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64"/>
          <p:cNvGrpSpPr/>
          <p:nvPr/>
        </p:nvGrpSpPr>
        <p:grpSpPr>
          <a:xfrm>
            <a:off x="6275387" y="4112022"/>
            <a:ext cx="204093" cy="343743"/>
            <a:chOff x="6271562" y="4290872"/>
            <a:chExt cx="204093" cy="343743"/>
          </a:xfrm>
        </p:grpSpPr>
        <p:sp>
          <p:nvSpPr>
            <p:cNvPr id="10336" name="Google Shape;10336;p64"/>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4"/>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4"/>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4"/>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4"/>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4"/>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4"/>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4"/>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4"/>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4"/>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4"/>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4"/>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64"/>
          <p:cNvGrpSpPr/>
          <p:nvPr/>
        </p:nvGrpSpPr>
        <p:grpSpPr>
          <a:xfrm>
            <a:off x="6634878" y="4176838"/>
            <a:ext cx="344085" cy="267195"/>
            <a:chOff x="6639491" y="4329238"/>
            <a:chExt cx="344085" cy="267195"/>
          </a:xfrm>
        </p:grpSpPr>
        <p:sp>
          <p:nvSpPr>
            <p:cNvPr id="10349" name="Google Shape;10349;p64"/>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4"/>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4"/>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4"/>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4"/>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4"/>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4"/>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4"/>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4"/>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4"/>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4"/>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4"/>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4"/>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4"/>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4"/>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4"/>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4"/>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4"/>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64"/>
          <p:cNvGrpSpPr/>
          <p:nvPr/>
        </p:nvGrpSpPr>
        <p:grpSpPr>
          <a:xfrm>
            <a:off x="7128724" y="4138656"/>
            <a:ext cx="232979" cy="343560"/>
            <a:chOff x="7133336" y="4291056"/>
            <a:chExt cx="232979" cy="343560"/>
          </a:xfrm>
        </p:grpSpPr>
        <p:sp>
          <p:nvSpPr>
            <p:cNvPr id="10368" name="Google Shape;10368;p64"/>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4"/>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4"/>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4"/>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4"/>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4"/>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4"/>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4"/>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4"/>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4"/>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4"/>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4"/>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4"/>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4"/>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4"/>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4"/>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4"/>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64"/>
          <p:cNvGrpSpPr/>
          <p:nvPr/>
        </p:nvGrpSpPr>
        <p:grpSpPr>
          <a:xfrm>
            <a:off x="7566767" y="4138656"/>
            <a:ext cx="232979" cy="343560"/>
            <a:chOff x="7571379" y="4291056"/>
            <a:chExt cx="232979" cy="343560"/>
          </a:xfrm>
        </p:grpSpPr>
        <p:sp>
          <p:nvSpPr>
            <p:cNvPr id="10386" name="Google Shape;10386;p64"/>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4"/>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4"/>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4"/>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4"/>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4"/>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4"/>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4"/>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4"/>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4"/>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4"/>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4"/>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4"/>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4"/>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4"/>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4"/>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64"/>
          <p:cNvGrpSpPr/>
          <p:nvPr/>
        </p:nvGrpSpPr>
        <p:grpSpPr>
          <a:xfrm>
            <a:off x="6661768" y="3195475"/>
            <a:ext cx="295819" cy="370712"/>
            <a:chOff x="6666381" y="3347875"/>
            <a:chExt cx="295819" cy="370712"/>
          </a:xfrm>
        </p:grpSpPr>
        <p:sp>
          <p:nvSpPr>
            <p:cNvPr id="10403" name="Google Shape;10403;p64"/>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4"/>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4"/>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4"/>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4"/>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4"/>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4"/>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4"/>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4"/>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4"/>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4"/>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4"/>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4"/>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4"/>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4"/>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4"/>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4"/>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4"/>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4"/>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4"/>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4"/>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4"/>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4"/>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4"/>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4"/>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4"/>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4"/>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4"/>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4"/>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4"/>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4"/>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4"/>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4"/>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4"/>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4"/>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4"/>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4"/>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4"/>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4"/>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4"/>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3" name="Google Shape;10443;p64"/>
          <p:cNvGrpSpPr/>
          <p:nvPr/>
        </p:nvGrpSpPr>
        <p:grpSpPr>
          <a:xfrm>
            <a:off x="4873147" y="2735059"/>
            <a:ext cx="389567" cy="390329"/>
            <a:chOff x="4877760" y="2887459"/>
            <a:chExt cx="389567" cy="390329"/>
          </a:xfrm>
        </p:grpSpPr>
        <p:sp>
          <p:nvSpPr>
            <p:cNvPr id="10444" name="Google Shape;10444;p64"/>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4"/>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4"/>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4"/>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4"/>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4"/>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4"/>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4"/>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4"/>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4"/>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4"/>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4"/>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4"/>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4"/>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4"/>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4"/>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4"/>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4"/>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4"/>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4"/>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4"/>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4"/>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4"/>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4"/>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4"/>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4"/>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4"/>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4"/>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4"/>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4"/>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4"/>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4"/>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4"/>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4"/>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4"/>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4"/>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4"/>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4"/>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4"/>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4"/>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4"/>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4"/>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4"/>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4"/>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8" name="Google Shape;10488;p64"/>
          <p:cNvSpPr/>
          <p:nvPr/>
        </p:nvSpPr>
        <p:spPr>
          <a:xfrm>
            <a:off x="5906557" y="27352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4"/>
          <p:cNvSpPr/>
          <p:nvPr/>
        </p:nvSpPr>
        <p:spPr>
          <a:xfrm>
            <a:off x="5906557" y="27352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4"/>
          <p:cNvSpPr/>
          <p:nvPr/>
        </p:nvSpPr>
        <p:spPr>
          <a:xfrm>
            <a:off x="5793482" y="29929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4"/>
          <p:cNvSpPr/>
          <p:nvPr/>
        </p:nvSpPr>
        <p:spPr>
          <a:xfrm>
            <a:off x="5793219" y="29931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4"/>
          <p:cNvSpPr/>
          <p:nvPr/>
        </p:nvSpPr>
        <p:spPr>
          <a:xfrm>
            <a:off x="5774627" y="30765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3" name="Google Shape;10493;p64"/>
          <p:cNvGrpSpPr/>
          <p:nvPr/>
        </p:nvGrpSpPr>
        <p:grpSpPr>
          <a:xfrm>
            <a:off x="5774627" y="2735295"/>
            <a:ext cx="314411" cy="389830"/>
            <a:chOff x="5779239" y="2887695"/>
            <a:chExt cx="314411" cy="389830"/>
          </a:xfrm>
        </p:grpSpPr>
        <p:sp>
          <p:nvSpPr>
            <p:cNvPr id="10494" name="Google Shape;10494;p64"/>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4"/>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4"/>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4"/>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4"/>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4"/>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4"/>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4"/>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4"/>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4"/>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4"/>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4"/>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4"/>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4"/>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4"/>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4"/>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4"/>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4"/>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4"/>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4"/>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4"/>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4"/>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4"/>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4"/>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4"/>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4"/>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4"/>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4"/>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4"/>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4"/>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4"/>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4"/>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4"/>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4"/>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4"/>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4"/>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4"/>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4"/>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4"/>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4"/>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4"/>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4"/>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4"/>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4"/>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64"/>
          <p:cNvGrpSpPr/>
          <p:nvPr/>
        </p:nvGrpSpPr>
        <p:grpSpPr>
          <a:xfrm>
            <a:off x="6185517" y="2788577"/>
            <a:ext cx="389830" cy="283004"/>
            <a:chOff x="6190130" y="2940977"/>
            <a:chExt cx="389830" cy="283004"/>
          </a:xfrm>
        </p:grpSpPr>
        <p:sp>
          <p:nvSpPr>
            <p:cNvPr id="10539" name="Google Shape;10539;p64"/>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4"/>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4"/>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4"/>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4"/>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4"/>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4"/>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4"/>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4"/>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4"/>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4"/>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4"/>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4"/>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4"/>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4"/>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4"/>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4"/>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4"/>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4"/>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4"/>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4"/>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4"/>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4"/>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4"/>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4"/>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4"/>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4"/>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4"/>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4"/>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4"/>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9" name="Google Shape;10569;p64"/>
          <p:cNvGrpSpPr/>
          <p:nvPr/>
        </p:nvGrpSpPr>
        <p:grpSpPr>
          <a:xfrm>
            <a:off x="6629364" y="2747874"/>
            <a:ext cx="389803" cy="364673"/>
            <a:chOff x="6633976" y="2900274"/>
            <a:chExt cx="389803" cy="364673"/>
          </a:xfrm>
        </p:grpSpPr>
        <p:sp>
          <p:nvSpPr>
            <p:cNvPr id="10570" name="Google Shape;10570;p64"/>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4"/>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4"/>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4"/>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4"/>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4"/>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4"/>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4"/>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4"/>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4"/>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4"/>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4"/>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4"/>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4"/>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4"/>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4"/>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4"/>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7" name="Google Shape;10587;p64"/>
          <p:cNvGrpSpPr/>
          <p:nvPr/>
        </p:nvGrpSpPr>
        <p:grpSpPr>
          <a:xfrm>
            <a:off x="7513223" y="2733037"/>
            <a:ext cx="364935" cy="382529"/>
            <a:chOff x="7517835" y="2885437"/>
            <a:chExt cx="364935" cy="382529"/>
          </a:xfrm>
        </p:grpSpPr>
        <p:sp>
          <p:nvSpPr>
            <p:cNvPr id="10588" name="Google Shape;10588;p64"/>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4"/>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4"/>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4"/>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4"/>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4"/>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4"/>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4"/>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4"/>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4"/>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4"/>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4"/>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4"/>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4"/>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4"/>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4"/>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4"/>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4"/>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4"/>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4"/>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4"/>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4"/>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4"/>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4"/>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4"/>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4"/>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4"/>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4"/>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4"/>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4"/>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4"/>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4"/>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4"/>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4"/>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4"/>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4"/>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4"/>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64"/>
          <p:cNvGrpSpPr/>
          <p:nvPr/>
        </p:nvGrpSpPr>
        <p:grpSpPr>
          <a:xfrm>
            <a:off x="7082979" y="2734744"/>
            <a:ext cx="358160" cy="385602"/>
            <a:chOff x="7087591" y="2887144"/>
            <a:chExt cx="358160" cy="385602"/>
          </a:xfrm>
        </p:grpSpPr>
        <p:sp>
          <p:nvSpPr>
            <p:cNvPr id="10626" name="Google Shape;10626;p64"/>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4"/>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4"/>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4"/>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4"/>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4"/>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4"/>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4"/>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4"/>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4"/>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4"/>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4"/>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4"/>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4"/>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4"/>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4"/>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4"/>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4"/>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4"/>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5" name="Google Shape;10645;p64"/>
          <p:cNvGrpSpPr/>
          <p:nvPr/>
        </p:nvGrpSpPr>
        <p:grpSpPr>
          <a:xfrm>
            <a:off x="7946749" y="2733037"/>
            <a:ext cx="382529" cy="382529"/>
            <a:chOff x="7951362" y="2885437"/>
            <a:chExt cx="382529" cy="382529"/>
          </a:xfrm>
        </p:grpSpPr>
        <p:sp>
          <p:nvSpPr>
            <p:cNvPr id="10646" name="Google Shape;10646;p64"/>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4"/>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4"/>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4"/>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4"/>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4"/>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4"/>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4"/>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4"/>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4"/>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4"/>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4"/>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4"/>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4"/>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4"/>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4"/>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4"/>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4"/>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4"/>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4"/>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4"/>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4"/>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4"/>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4"/>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4"/>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4"/>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4"/>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4"/>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4"/>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4"/>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4"/>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4"/>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4"/>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4"/>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4"/>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4"/>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4"/>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4"/>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4"/>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4"/>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4"/>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4"/>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4"/>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4"/>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4"/>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4"/>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4"/>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4"/>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4"/>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5" name="Google Shape;10695;p64"/>
          <p:cNvGrpSpPr/>
          <p:nvPr/>
        </p:nvGrpSpPr>
        <p:grpSpPr>
          <a:xfrm>
            <a:off x="8049793" y="3662089"/>
            <a:ext cx="276964" cy="336601"/>
            <a:chOff x="8054406" y="3814489"/>
            <a:chExt cx="276964" cy="336601"/>
          </a:xfrm>
        </p:grpSpPr>
        <p:sp>
          <p:nvSpPr>
            <p:cNvPr id="10696" name="Google Shape;10696;p64"/>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4"/>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4"/>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4"/>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4"/>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4"/>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4"/>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4"/>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4"/>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5" name="Google Shape;10705;p64"/>
          <p:cNvGrpSpPr/>
          <p:nvPr/>
        </p:nvGrpSpPr>
        <p:grpSpPr>
          <a:xfrm>
            <a:off x="7932175" y="4142674"/>
            <a:ext cx="378249" cy="335524"/>
            <a:chOff x="7936787" y="4295074"/>
            <a:chExt cx="378249" cy="335524"/>
          </a:xfrm>
        </p:grpSpPr>
        <p:sp>
          <p:nvSpPr>
            <p:cNvPr id="10706" name="Google Shape;10706;p64"/>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4"/>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4"/>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4"/>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4"/>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4"/>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4"/>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4"/>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4"/>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4"/>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4"/>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4"/>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4"/>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4"/>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4"/>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4"/>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2" name="Google Shape;10722;p64"/>
          <p:cNvGrpSpPr/>
          <p:nvPr/>
        </p:nvGrpSpPr>
        <p:grpSpPr>
          <a:xfrm>
            <a:off x="4881445" y="1813490"/>
            <a:ext cx="388569" cy="388307"/>
            <a:chOff x="4886058" y="1965890"/>
            <a:chExt cx="388569" cy="388307"/>
          </a:xfrm>
        </p:grpSpPr>
        <p:sp>
          <p:nvSpPr>
            <p:cNvPr id="10723" name="Google Shape;10723;p64"/>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4"/>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4"/>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4"/>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4"/>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4"/>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4"/>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4"/>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4"/>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4"/>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4"/>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4" name="Google Shape;10734;p64"/>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10735" name="Google Shape;10735;p64"/>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739"/>
        <p:cNvGrpSpPr/>
        <p:nvPr/>
      </p:nvGrpSpPr>
      <p:grpSpPr>
        <a:xfrm>
          <a:off x="0" y="0"/>
          <a:ext cx="0" cy="0"/>
          <a:chOff x="0" y="0"/>
          <a:chExt cx="0" cy="0"/>
        </a:xfrm>
      </p:grpSpPr>
      <p:grpSp>
        <p:nvGrpSpPr>
          <p:cNvPr id="10740" name="Google Shape;10740;p65"/>
          <p:cNvGrpSpPr/>
          <p:nvPr/>
        </p:nvGrpSpPr>
        <p:grpSpPr>
          <a:xfrm>
            <a:off x="1738624" y="3196252"/>
            <a:ext cx="292801" cy="359258"/>
            <a:chOff x="1765162" y="3346789"/>
            <a:chExt cx="292801" cy="359258"/>
          </a:xfrm>
        </p:grpSpPr>
        <p:sp>
          <p:nvSpPr>
            <p:cNvPr id="10741" name="Google Shape;10741;p65"/>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5"/>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5"/>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5"/>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5"/>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5"/>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5"/>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5"/>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5"/>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5"/>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5"/>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5"/>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5"/>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5"/>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5"/>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6" name="Google Shape;10756;p65"/>
          <p:cNvGrpSpPr/>
          <p:nvPr/>
        </p:nvGrpSpPr>
        <p:grpSpPr>
          <a:xfrm>
            <a:off x="3051095" y="2294466"/>
            <a:ext cx="358996" cy="296309"/>
            <a:chOff x="3077632" y="2445004"/>
            <a:chExt cx="358996" cy="296309"/>
          </a:xfrm>
        </p:grpSpPr>
        <p:sp>
          <p:nvSpPr>
            <p:cNvPr id="10757" name="Google Shape;10757;p65"/>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5"/>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5"/>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5"/>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5"/>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5"/>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5"/>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5"/>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5"/>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5"/>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5"/>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5"/>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5"/>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5"/>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5"/>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5"/>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5"/>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5"/>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5"/>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5"/>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5"/>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5"/>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5"/>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5"/>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5"/>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5"/>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65"/>
          <p:cNvGrpSpPr/>
          <p:nvPr/>
        </p:nvGrpSpPr>
        <p:grpSpPr>
          <a:xfrm>
            <a:off x="2608699" y="2281243"/>
            <a:ext cx="359232" cy="323018"/>
            <a:chOff x="2635237" y="2431780"/>
            <a:chExt cx="359232" cy="323018"/>
          </a:xfrm>
        </p:grpSpPr>
        <p:sp>
          <p:nvSpPr>
            <p:cNvPr id="10784" name="Google Shape;10784;p65"/>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5"/>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5"/>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5"/>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5"/>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5"/>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5"/>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5"/>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5"/>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5"/>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5"/>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5"/>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5"/>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5"/>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5"/>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9" name="Google Shape;10799;p65"/>
          <p:cNvGrpSpPr/>
          <p:nvPr/>
        </p:nvGrpSpPr>
        <p:grpSpPr>
          <a:xfrm>
            <a:off x="3985114" y="3617594"/>
            <a:ext cx="373189" cy="358944"/>
            <a:chOff x="4011651" y="3768132"/>
            <a:chExt cx="373189" cy="358944"/>
          </a:xfrm>
        </p:grpSpPr>
        <p:sp>
          <p:nvSpPr>
            <p:cNvPr id="10800" name="Google Shape;10800;p65"/>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5"/>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5"/>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5"/>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5"/>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5"/>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5"/>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5"/>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5"/>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5"/>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0" name="Google Shape;10810;p65"/>
          <p:cNvGrpSpPr/>
          <p:nvPr/>
        </p:nvGrpSpPr>
        <p:grpSpPr>
          <a:xfrm>
            <a:off x="2163031" y="1811065"/>
            <a:ext cx="364993" cy="359049"/>
            <a:chOff x="2189568" y="1961603"/>
            <a:chExt cx="364993" cy="359049"/>
          </a:xfrm>
        </p:grpSpPr>
        <p:sp>
          <p:nvSpPr>
            <p:cNvPr id="10811" name="Google Shape;10811;p65"/>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5"/>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5"/>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5"/>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5"/>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5"/>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5"/>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5"/>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5"/>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5"/>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5"/>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5"/>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5"/>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5"/>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5"/>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5"/>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65"/>
          <p:cNvGrpSpPr/>
          <p:nvPr/>
        </p:nvGrpSpPr>
        <p:grpSpPr>
          <a:xfrm>
            <a:off x="2166539" y="2269434"/>
            <a:ext cx="378426" cy="346323"/>
            <a:chOff x="2193077" y="2419971"/>
            <a:chExt cx="378426" cy="346323"/>
          </a:xfrm>
        </p:grpSpPr>
        <p:sp>
          <p:nvSpPr>
            <p:cNvPr id="10828" name="Google Shape;10828;p65"/>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5"/>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5"/>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5"/>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5"/>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5"/>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5"/>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5"/>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5"/>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5"/>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5"/>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5"/>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5"/>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5"/>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5"/>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5"/>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5"/>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5"/>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5"/>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5"/>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5"/>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9" name="Google Shape;10849;p65"/>
          <p:cNvGrpSpPr/>
          <p:nvPr/>
        </p:nvGrpSpPr>
        <p:grpSpPr>
          <a:xfrm>
            <a:off x="835084" y="2731232"/>
            <a:ext cx="276802" cy="367140"/>
            <a:chOff x="861622" y="2881770"/>
            <a:chExt cx="276802" cy="367140"/>
          </a:xfrm>
        </p:grpSpPr>
        <p:sp>
          <p:nvSpPr>
            <p:cNvPr id="10850" name="Google Shape;10850;p65"/>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5"/>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5"/>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5"/>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5"/>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5"/>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5"/>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5"/>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5"/>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5"/>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5"/>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5"/>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5"/>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5"/>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5"/>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5"/>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5"/>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5"/>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5"/>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5"/>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5"/>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5"/>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2" name="Google Shape;10872;p65"/>
          <p:cNvGrpSpPr/>
          <p:nvPr/>
        </p:nvGrpSpPr>
        <p:grpSpPr>
          <a:xfrm>
            <a:off x="3941647" y="2731154"/>
            <a:ext cx="369444" cy="367140"/>
            <a:chOff x="3968184" y="2881691"/>
            <a:chExt cx="369444" cy="367140"/>
          </a:xfrm>
        </p:grpSpPr>
        <p:sp>
          <p:nvSpPr>
            <p:cNvPr id="10873" name="Google Shape;10873;p65"/>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5"/>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5"/>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5"/>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5"/>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5"/>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5"/>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5"/>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5"/>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5"/>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5"/>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5"/>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5"/>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5"/>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5"/>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5"/>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5"/>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5"/>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5"/>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5"/>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5"/>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5"/>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5"/>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5"/>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7" name="Google Shape;10897;p65"/>
          <p:cNvGrpSpPr/>
          <p:nvPr/>
        </p:nvGrpSpPr>
        <p:grpSpPr>
          <a:xfrm>
            <a:off x="3487258" y="2731546"/>
            <a:ext cx="371487" cy="366826"/>
            <a:chOff x="3513796" y="2882084"/>
            <a:chExt cx="371487" cy="366826"/>
          </a:xfrm>
        </p:grpSpPr>
        <p:sp>
          <p:nvSpPr>
            <p:cNvPr id="10898" name="Google Shape;10898;p65"/>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5"/>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5"/>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5"/>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5"/>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5"/>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5"/>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5"/>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5"/>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5"/>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5"/>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5"/>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5"/>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5"/>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5"/>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5"/>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5"/>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5"/>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5"/>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5"/>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5"/>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5"/>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5"/>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5"/>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5"/>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5"/>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5"/>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5"/>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5"/>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5"/>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5"/>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5"/>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5"/>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5"/>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5"/>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5"/>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5"/>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5"/>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5"/>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5"/>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5"/>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5"/>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5"/>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5"/>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5"/>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5"/>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5"/>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5"/>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5"/>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65"/>
          <p:cNvGrpSpPr/>
          <p:nvPr/>
        </p:nvGrpSpPr>
        <p:grpSpPr>
          <a:xfrm>
            <a:off x="847077" y="1349738"/>
            <a:ext cx="335011" cy="359232"/>
            <a:chOff x="873615" y="1500275"/>
            <a:chExt cx="335011" cy="359232"/>
          </a:xfrm>
        </p:grpSpPr>
        <p:sp>
          <p:nvSpPr>
            <p:cNvPr id="10948" name="Google Shape;10948;p65"/>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5"/>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5"/>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5"/>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5"/>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5"/>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5"/>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5"/>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5"/>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5"/>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5"/>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9" name="Google Shape;10959;p65"/>
          <p:cNvGrpSpPr/>
          <p:nvPr/>
        </p:nvGrpSpPr>
        <p:grpSpPr>
          <a:xfrm>
            <a:off x="2175521" y="3196199"/>
            <a:ext cx="337158" cy="359311"/>
            <a:chOff x="2202058" y="3346737"/>
            <a:chExt cx="337158" cy="359311"/>
          </a:xfrm>
        </p:grpSpPr>
        <p:sp>
          <p:nvSpPr>
            <p:cNvPr id="10960" name="Google Shape;10960;p65"/>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5"/>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5"/>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5"/>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5"/>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5"/>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5"/>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5"/>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5"/>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9" name="Google Shape;10969;p65"/>
          <p:cNvGrpSpPr/>
          <p:nvPr/>
        </p:nvGrpSpPr>
        <p:grpSpPr>
          <a:xfrm>
            <a:off x="2196521" y="3667634"/>
            <a:ext cx="359232" cy="306050"/>
            <a:chOff x="2223059" y="3818172"/>
            <a:chExt cx="359232" cy="306050"/>
          </a:xfrm>
        </p:grpSpPr>
        <p:sp>
          <p:nvSpPr>
            <p:cNvPr id="10970" name="Google Shape;10970;p65"/>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5"/>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5"/>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5"/>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5"/>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5"/>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5"/>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5"/>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5"/>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9" name="Google Shape;10979;p65"/>
          <p:cNvGrpSpPr/>
          <p:nvPr/>
        </p:nvGrpSpPr>
        <p:grpSpPr>
          <a:xfrm>
            <a:off x="1699451" y="1841283"/>
            <a:ext cx="378426" cy="298509"/>
            <a:chOff x="1725989" y="1991820"/>
            <a:chExt cx="378426" cy="298509"/>
          </a:xfrm>
        </p:grpSpPr>
        <p:sp>
          <p:nvSpPr>
            <p:cNvPr id="10980" name="Google Shape;10980;p65"/>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5"/>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5"/>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5"/>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5"/>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5"/>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5"/>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5"/>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5"/>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5"/>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5"/>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5"/>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2" name="Google Shape;10992;p65"/>
          <p:cNvGrpSpPr/>
          <p:nvPr/>
        </p:nvGrpSpPr>
        <p:grpSpPr>
          <a:xfrm>
            <a:off x="1741871" y="3641213"/>
            <a:ext cx="367978" cy="359075"/>
            <a:chOff x="1768409" y="3791751"/>
            <a:chExt cx="367978" cy="359075"/>
          </a:xfrm>
        </p:grpSpPr>
        <p:sp>
          <p:nvSpPr>
            <p:cNvPr id="10993" name="Google Shape;10993;p65"/>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5"/>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5"/>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5"/>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5"/>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5"/>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5"/>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5"/>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5"/>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5"/>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5"/>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5"/>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5"/>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6" name="Google Shape;11006;p65"/>
          <p:cNvGrpSpPr/>
          <p:nvPr/>
        </p:nvGrpSpPr>
        <p:grpSpPr>
          <a:xfrm>
            <a:off x="2642426" y="3640768"/>
            <a:ext cx="358735" cy="359311"/>
            <a:chOff x="2668963" y="3791306"/>
            <a:chExt cx="358735" cy="359311"/>
          </a:xfrm>
        </p:grpSpPr>
        <p:sp>
          <p:nvSpPr>
            <p:cNvPr id="11007" name="Google Shape;11007;p65"/>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5"/>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5"/>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5"/>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5"/>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5"/>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5"/>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5"/>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5"/>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5"/>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5"/>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5"/>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5"/>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5"/>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5"/>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5"/>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3" name="Google Shape;11023;p65"/>
          <p:cNvGrpSpPr/>
          <p:nvPr/>
        </p:nvGrpSpPr>
        <p:grpSpPr>
          <a:xfrm>
            <a:off x="823144" y="1844660"/>
            <a:ext cx="363893" cy="291727"/>
            <a:chOff x="849682" y="1995198"/>
            <a:chExt cx="363893" cy="291727"/>
          </a:xfrm>
        </p:grpSpPr>
        <p:sp>
          <p:nvSpPr>
            <p:cNvPr id="11024" name="Google Shape;11024;p65"/>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5"/>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5"/>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5"/>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5"/>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5"/>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5"/>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5"/>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5"/>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5"/>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5"/>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5"/>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5"/>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5"/>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5"/>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5"/>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5"/>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5"/>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65"/>
          <p:cNvGrpSpPr/>
          <p:nvPr/>
        </p:nvGrpSpPr>
        <p:grpSpPr>
          <a:xfrm>
            <a:off x="3038893" y="1839528"/>
            <a:ext cx="378190" cy="302044"/>
            <a:chOff x="3065430" y="1990066"/>
            <a:chExt cx="378190" cy="302044"/>
          </a:xfrm>
        </p:grpSpPr>
        <p:sp>
          <p:nvSpPr>
            <p:cNvPr id="11043" name="Google Shape;11043;p65"/>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5"/>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5"/>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5"/>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5"/>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5"/>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5"/>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5"/>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5"/>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5"/>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5"/>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4" name="Google Shape;11054;p65"/>
          <p:cNvGrpSpPr/>
          <p:nvPr/>
        </p:nvGrpSpPr>
        <p:grpSpPr>
          <a:xfrm>
            <a:off x="3541697" y="3640873"/>
            <a:ext cx="347501" cy="359284"/>
            <a:chOff x="3568234" y="3791410"/>
            <a:chExt cx="347501" cy="359284"/>
          </a:xfrm>
        </p:grpSpPr>
        <p:sp>
          <p:nvSpPr>
            <p:cNvPr id="11055" name="Google Shape;11055;p65"/>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5"/>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5"/>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5"/>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5"/>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5"/>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5"/>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5"/>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5"/>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5"/>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5"/>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6" name="Google Shape;11066;p65"/>
          <p:cNvGrpSpPr/>
          <p:nvPr/>
        </p:nvGrpSpPr>
        <p:grpSpPr>
          <a:xfrm>
            <a:off x="1733387" y="1350550"/>
            <a:ext cx="347004" cy="358420"/>
            <a:chOff x="1759925" y="1501087"/>
            <a:chExt cx="347004" cy="358420"/>
          </a:xfrm>
        </p:grpSpPr>
        <p:sp>
          <p:nvSpPr>
            <p:cNvPr id="11067" name="Google Shape;11067;p65"/>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5"/>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5"/>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5"/>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5"/>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5"/>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5"/>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5"/>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5"/>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5"/>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5"/>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5"/>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5"/>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5"/>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5"/>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5"/>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5"/>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5"/>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5"/>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5"/>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5"/>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5"/>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5"/>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5"/>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5"/>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5"/>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5"/>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4" name="Google Shape;11094;p65"/>
          <p:cNvGrpSpPr/>
          <p:nvPr/>
        </p:nvGrpSpPr>
        <p:grpSpPr>
          <a:xfrm>
            <a:off x="3492757" y="2263123"/>
            <a:ext cx="360227" cy="359311"/>
            <a:chOff x="3519295" y="2413660"/>
            <a:chExt cx="360227" cy="359311"/>
          </a:xfrm>
        </p:grpSpPr>
        <p:sp>
          <p:nvSpPr>
            <p:cNvPr id="11095" name="Google Shape;11095;p65"/>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5"/>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5"/>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5"/>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5"/>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5"/>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5"/>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5"/>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5"/>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5"/>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5"/>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5"/>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5"/>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5"/>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5"/>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5"/>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5"/>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5"/>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5"/>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5"/>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5"/>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5"/>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5"/>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5"/>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5"/>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5"/>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5"/>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5"/>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5"/>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5"/>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5"/>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5"/>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5"/>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5"/>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5"/>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0" name="Google Shape;11130;p65"/>
          <p:cNvGrpSpPr/>
          <p:nvPr/>
        </p:nvGrpSpPr>
        <p:grpSpPr>
          <a:xfrm>
            <a:off x="1303717" y="3695181"/>
            <a:ext cx="358996" cy="250774"/>
            <a:chOff x="1330255" y="3845718"/>
            <a:chExt cx="358996" cy="250774"/>
          </a:xfrm>
        </p:grpSpPr>
        <p:sp>
          <p:nvSpPr>
            <p:cNvPr id="11131" name="Google Shape;11131;p65"/>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5"/>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5"/>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5"/>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5"/>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5"/>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5"/>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5"/>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5"/>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5"/>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1" name="Google Shape;11141;p65"/>
          <p:cNvGrpSpPr/>
          <p:nvPr/>
        </p:nvGrpSpPr>
        <p:grpSpPr>
          <a:xfrm>
            <a:off x="3088566" y="3640847"/>
            <a:ext cx="373424" cy="359311"/>
            <a:chOff x="3115103" y="3791384"/>
            <a:chExt cx="373424" cy="359311"/>
          </a:xfrm>
        </p:grpSpPr>
        <p:sp>
          <p:nvSpPr>
            <p:cNvPr id="11142" name="Google Shape;11142;p65"/>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5"/>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5"/>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5"/>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5"/>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5"/>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5"/>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5"/>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5"/>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5"/>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5"/>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5"/>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5"/>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5"/>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6" name="Google Shape;11156;p65"/>
          <p:cNvGrpSpPr/>
          <p:nvPr/>
        </p:nvGrpSpPr>
        <p:grpSpPr>
          <a:xfrm>
            <a:off x="857316" y="3642104"/>
            <a:ext cx="378190" cy="357059"/>
            <a:chOff x="883853" y="3792641"/>
            <a:chExt cx="378190" cy="357059"/>
          </a:xfrm>
        </p:grpSpPr>
        <p:sp>
          <p:nvSpPr>
            <p:cNvPr id="11157" name="Google Shape;11157;p65"/>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5"/>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5"/>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5"/>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5"/>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5"/>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5"/>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5"/>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5"/>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5"/>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5"/>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5"/>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5"/>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5"/>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5"/>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5"/>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5"/>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5"/>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5"/>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5"/>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5"/>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5"/>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5"/>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5"/>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5"/>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5"/>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3" name="Google Shape;11183;p65"/>
          <p:cNvGrpSpPr/>
          <p:nvPr/>
        </p:nvGrpSpPr>
        <p:grpSpPr>
          <a:xfrm>
            <a:off x="3907659" y="2334268"/>
            <a:ext cx="401207" cy="214036"/>
            <a:chOff x="3934196" y="2484805"/>
            <a:chExt cx="401207" cy="214036"/>
          </a:xfrm>
        </p:grpSpPr>
        <p:sp>
          <p:nvSpPr>
            <p:cNvPr id="11184" name="Google Shape;11184;p65"/>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5"/>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5"/>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5"/>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5"/>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9" name="Google Shape;11189;p65"/>
          <p:cNvGrpSpPr/>
          <p:nvPr/>
        </p:nvGrpSpPr>
        <p:grpSpPr>
          <a:xfrm>
            <a:off x="3973357" y="1349659"/>
            <a:ext cx="342474" cy="359232"/>
            <a:chOff x="3999894" y="1500197"/>
            <a:chExt cx="342474" cy="359232"/>
          </a:xfrm>
        </p:grpSpPr>
        <p:sp>
          <p:nvSpPr>
            <p:cNvPr id="11190" name="Google Shape;11190;p65"/>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5"/>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5"/>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5"/>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5"/>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5"/>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5"/>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5"/>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5"/>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5"/>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0" name="Google Shape;11200;p65"/>
          <p:cNvGrpSpPr/>
          <p:nvPr/>
        </p:nvGrpSpPr>
        <p:grpSpPr>
          <a:xfrm>
            <a:off x="2207257" y="2731625"/>
            <a:ext cx="232601" cy="366747"/>
            <a:chOff x="2233795" y="2882162"/>
            <a:chExt cx="232601" cy="366747"/>
          </a:xfrm>
        </p:grpSpPr>
        <p:sp>
          <p:nvSpPr>
            <p:cNvPr id="11201" name="Google Shape;11201;p65"/>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5"/>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5"/>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5"/>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5"/>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5"/>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5"/>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5"/>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5"/>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5"/>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5"/>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5"/>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5"/>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5"/>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5"/>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5"/>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5"/>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5"/>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9" name="Google Shape;11219;p65"/>
          <p:cNvGrpSpPr/>
          <p:nvPr/>
        </p:nvGrpSpPr>
        <p:grpSpPr>
          <a:xfrm>
            <a:off x="3497235" y="3253885"/>
            <a:ext cx="362008" cy="244175"/>
            <a:chOff x="3523772" y="3404422"/>
            <a:chExt cx="362008" cy="244175"/>
          </a:xfrm>
        </p:grpSpPr>
        <p:sp>
          <p:nvSpPr>
            <p:cNvPr id="11220" name="Google Shape;11220;p65"/>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5"/>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5"/>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5"/>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5"/>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5"/>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5"/>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5"/>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5"/>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5"/>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5"/>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5"/>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5"/>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5"/>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5"/>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65"/>
          <p:cNvGrpSpPr/>
          <p:nvPr/>
        </p:nvGrpSpPr>
        <p:grpSpPr>
          <a:xfrm>
            <a:off x="3504488" y="1826776"/>
            <a:ext cx="359232" cy="327836"/>
            <a:chOff x="3531026" y="1977314"/>
            <a:chExt cx="359232" cy="327836"/>
          </a:xfrm>
        </p:grpSpPr>
        <p:sp>
          <p:nvSpPr>
            <p:cNvPr id="11236" name="Google Shape;11236;p65"/>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5"/>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5"/>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5"/>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5"/>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5"/>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5"/>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5"/>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5"/>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5"/>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6" name="Google Shape;11246;p65"/>
          <p:cNvGrpSpPr/>
          <p:nvPr/>
        </p:nvGrpSpPr>
        <p:grpSpPr>
          <a:xfrm>
            <a:off x="3096814" y="1349738"/>
            <a:ext cx="296781" cy="359232"/>
            <a:chOff x="3123351" y="1500275"/>
            <a:chExt cx="296781" cy="359232"/>
          </a:xfrm>
        </p:grpSpPr>
        <p:sp>
          <p:nvSpPr>
            <p:cNvPr id="11247" name="Google Shape;11247;p65"/>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5"/>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5"/>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5"/>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5"/>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5"/>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5"/>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5"/>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5"/>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5"/>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5"/>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8" name="Google Shape;11258;p65"/>
          <p:cNvGrpSpPr/>
          <p:nvPr/>
        </p:nvGrpSpPr>
        <p:grpSpPr>
          <a:xfrm>
            <a:off x="2632920" y="1349738"/>
            <a:ext cx="332261" cy="359232"/>
            <a:chOff x="2659458" y="1500275"/>
            <a:chExt cx="332261" cy="359232"/>
          </a:xfrm>
        </p:grpSpPr>
        <p:sp>
          <p:nvSpPr>
            <p:cNvPr id="11259" name="Google Shape;11259;p65"/>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5"/>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5"/>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5"/>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5"/>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5"/>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5"/>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5"/>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5"/>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5"/>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5"/>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5"/>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5"/>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5"/>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5"/>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5"/>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5"/>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5"/>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5"/>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5"/>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9" name="Google Shape;11279;p65"/>
          <p:cNvGrpSpPr/>
          <p:nvPr/>
        </p:nvGrpSpPr>
        <p:grpSpPr>
          <a:xfrm>
            <a:off x="1723646" y="2262992"/>
            <a:ext cx="359730" cy="359441"/>
            <a:chOff x="1750184" y="2413530"/>
            <a:chExt cx="359730" cy="359441"/>
          </a:xfrm>
        </p:grpSpPr>
        <p:sp>
          <p:nvSpPr>
            <p:cNvPr id="11280" name="Google Shape;11280;p65"/>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5"/>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5"/>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5"/>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5"/>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5"/>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5"/>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5"/>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5"/>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5"/>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5"/>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65"/>
          <p:cNvGrpSpPr/>
          <p:nvPr/>
        </p:nvGrpSpPr>
        <p:grpSpPr>
          <a:xfrm>
            <a:off x="2203513" y="1349685"/>
            <a:ext cx="316524" cy="359284"/>
            <a:chOff x="2230050" y="1500223"/>
            <a:chExt cx="316524" cy="359284"/>
          </a:xfrm>
        </p:grpSpPr>
        <p:sp>
          <p:nvSpPr>
            <p:cNvPr id="11292" name="Google Shape;11292;p65"/>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5"/>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5"/>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5"/>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5"/>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5"/>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5"/>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5"/>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5"/>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5"/>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5"/>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5"/>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5"/>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5"/>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5"/>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5"/>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5"/>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5"/>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5"/>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5"/>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2" name="Google Shape;11312;p65"/>
          <p:cNvGrpSpPr/>
          <p:nvPr/>
        </p:nvGrpSpPr>
        <p:grpSpPr>
          <a:xfrm>
            <a:off x="2663504" y="4112229"/>
            <a:ext cx="359389" cy="359232"/>
            <a:chOff x="2690042" y="4262767"/>
            <a:chExt cx="359389" cy="359232"/>
          </a:xfrm>
        </p:grpSpPr>
        <p:sp>
          <p:nvSpPr>
            <p:cNvPr id="11313" name="Google Shape;11313;p65"/>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5"/>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5"/>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5"/>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5"/>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5"/>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5"/>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0" name="Google Shape;11320;p65"/>
          <p:cNvGrpSpPr/>
          <p:nvPr/>
        </p:nvGrpSpPr>
        <p:grpSpPr>
          <a:xfrm>
            <a:off x="2662902" y="2731625"/>
            <a:ext cx="222337" cy="366721"/>
            <a:chOff x="2689440" y="2882162"/>
            <a:chExt cx="222337" cy="366721"/>
          </a:xfrm>
        </p:grpSpPr>
        <p:sp>
          <p:nvSpPr>
            <p:cNvPr id="11321" name="Google Shape;11321;p65"/>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5"/>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5"/>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5"/>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5"/>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5"/>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5"/>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5"/>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5"/>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0" name="Google Shape;11330;p65"/>
          <p:cNvSpPr/>
          <p:nvPr/>
        </p:nvSpPr>
        <p:spPr>
          <a:xfrm>
            <a:off x="2611449" y="2130365"/>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1" name="Google Shape;11331;p65"/>
          <p:cNvGrpSpPr/>
          <p:nvPr/>
        </p:nvGrpSpPr>
        <p:grpSpPr>
          <a:xfrm>
            <a:off x="2611449" y="1829604"/>
            <a:ext cx="359232" cy="322023"/>
            <a:chOff x="2637986" y="1980142"/>
            <a:chExt cx="359232" cy="322023"/>
          </a:xfrm>
        </p:grpSpPr>
        <p:sp>
          <p:nvSpPr>
            <p:cNvPr id="11332" name="Google Shape;11332;p65"/>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5"/>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5"/>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5"/>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5"/>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5"/>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5"/>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5"/>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5"/>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5"/>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5"/>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5"/>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5"/>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5" name="Google Shape;11345;p65"/>
          <p:cNvGrpSpPr/>
          <p:nvPr/>
        </p:nvGrpSpPr>
        <p:grpSpPr>
          <a:xfrm>
            <a:off x="1279994" y="3196435"/>
            <a:ext cx="323018" cy="359075"/>
            <a:chOff x="1306531" y="3346972"/>
            <a:chExt cx="323018" cy="359075"/>
          </a:xfrm>
        </p:grpSpPr>
        <p:sp>
          <p:nvSpPr>
            <p:cNvPr id="11346" name="Google Shape;11346;p65"/>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5"/>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5"/>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5"/>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5"/>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5"/>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5"/>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5"/>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5"/>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5" name="Google Shape;11355;p65"/>
          <p:cNvGrpSpPr/>
          <p:nvPr/>
        </p:nvGrpSpPr>
        <p:grpSpPr>
          <a:xfrm>
            <a:off x="1281486" y="2263437"/>
            <a:ext cx="360253" cy="357111"/>
            <a:chOff x="1308024" y="2413975"/>
            <a:chExt cx="360253" cy="357111"/>
          </a:xfrm>
        </p:grpSpPr>
        <p:sp>
          <p:nvSpPr>
            <p:cNvPr id="11356" name="Google Shape;11356;p65"/>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5"/>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5"/>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5"/>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5"/>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5"/>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5"/>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5"/>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5"/>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5"/>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5"/>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5"/>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5"/>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5"/>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5"/>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5"/>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5"/>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5"/>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5"/>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5"/>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5"/>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5"/>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5"/>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5"/>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5"/>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5"/>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5"/>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5"/>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5"/>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5"/>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6" name="Google Shape;11386;p65"/>
          <p:cNvGrpSpPr/>
          <p:nvPr/>
        </p:nvGrpSpPr>
        <p:grpSpPr>
          <a:xfrm>
            <a:off x="1271981" y="1819785"/>
            <a:ext cx="378452" cy="341321"/>
            <a:chOff x="1298519" y="1970322"/>
            <a:chExt cx="378452" cy="341321"/>
          </a:xfrm>
        </p:grpSpPr>
        <p:sp>
          <p:nvSpPr>
            <p:cNvPr id="11387" name="Google Shape;11387;p65"/>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5"/>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5"/>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5"/>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5"/>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5"/>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5"/>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5"/>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5"/>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5"/>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5"/>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5"/>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5"/>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5"/>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5"/>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5"/>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5"/>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5"/>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5"/>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5"/>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7" name="Google Shape;11407;p65"/>
          <p:cNvGrpSpPr/>
          <p:nvPr/>
        </p:nvGrpSpPr>
        <p:grpSpPr>
          <a:xfrm>
            <a:off x="3088278" y="3196330"/>
            <a:ext cx="283217" cy="359180"/>
            <a:chOff x="3114815" y="3346868"/>
            <a:chExt cx="283217" cy="359180"/>
          </a:xfrm>
        </p:grpSpPr>
        <p:sp>
          <p:nvSpPr>
            <p:cNvPr id="11408" name="Google Shape;11408;p65"/>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5"/>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5"/>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5"/>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5"/>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5"/>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5"/>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5"/>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5"/>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5"/>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5"/>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5"/>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5"/>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65"/>
          <p:cNvGrpSpPr/>
          <p:nvPr/>
        </p:nvGrpSpPr>
        <p:grpSpPr>
          <a:xfrm>
            <a:off x="3946648" y="3202693"/>
            <a:ext cx="378661" cy="346558"/>
            <a:chOff x="3973186" y="3353231"/>
            <a:chExt cx="378661" cy="346558"/>
          </a:xfrm>
        </p:grpSpPr>
        <p:sp>
          <p:nvSpPr>
            <p:cNvPr id="11422" name="Google Shape;11422;p65"/>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5"/>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5"/>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5"/>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5"/>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5"/>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5"/>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5"/>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5"/>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5"/>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5"/>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5"/>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5"/>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5"/>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5"/>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5"/>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5"/>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5"/>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65"/>
          <p:cNvGrpSpPr/>
          <p:nvPr/>
        </p:nvGrpSpPr>
        <p:grpSpPr>
          <a:xfrm>
            <a:off x="2126319" y="4112465"/>
            <a:ext cx="373241" cy="359127"/>
            <a:chOff x="2152857" y="4263002"/>
            <a:chExt cx="373241" cy="359127"/>
          </a:xfrm>
        </p:grpSpPr>
        <p:sp>
          <p:nvSpPr>
            <p:cNvPr id="11441" name="Google Shape;11441;p65"/>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5"/>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5"/>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5"/>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5"/>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5"/>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5"/>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5"/>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9" name="Google Shape;11449;p65"/>
          <p:cNvGrpSpPr/>
          <p:nvPr/>
        </p:nvGrpSpPr>
        <p:grpSpPr>
          <a:xfrm>
            <a:off x="833094" y="3196435"/>
            <a:ext cx="303537" cy="359127"/>
            <a:chOff x="859632" y="3346972"/>
            <a:chExt cx="303537" cy="359127"/>
          </a:xfrm>
        </p:grpSpPr>
        <p:sp>
          <p:nvSpPr>
            <p:cNvPr id="11450" name="Google Shape;11450;p65"/>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5"/>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5"/>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5"/>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5"/>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5" name="Google Shape;11455;p65"/>
          <p:cNvGrpSpPr/>
          <p:nvPr/>
        </p:nvGrpSpPr>
        <p:grpSpPr>
          <a:xfrm>
            <a:off x="1741373" y="2731704"/>
            <a:ext cx="265306" cy="366799"/>
            <a:chOff x="1767911" y="2882241"/>
            <a:chExt cx="265306" cy="366799"/>
          </a:xfrm>
        </p:grpSpPr>
        <p:sp>
          <p:nvSpPr>
            <p:cNvPr id="11456" name="Google Shape;11456;p65"/>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5"/>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5"/>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5"/>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5"/>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5"/>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5"/>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5"/>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5"/>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5"/>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5"/>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5"/>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5"/>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5"/>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5"/>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1" name="Google Shape;11471;p65"/>
          <p:cNvGrpSpPr/>
          <p:nvPr/>
        </p:nvGrpSpPr>
        <p:grpSpPr>
          <a:xfrm>
            <a:off x="1305472" y="1349397"/>
            <a:ext cx="331895" cy="359311"/>
            <a:chOff x="1332009" y="1499935"/>
            <a:chExt cx="331895" cy="359311"/>
          </a:xfrm>
        </p:grpSpPr>
        <p:sp>
          <p:nvSpPr>
            <p:cNvPr id="11472" name="Google Shape;11472;p65"/>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5"/>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5"/>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5"/>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5"/>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5"/>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5"/>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5"/>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5"/>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5"/>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5"/>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5"/>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5"/>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5"/>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5"/>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5"/>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5"/>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9" name="Google Shape;11489;p65"/>
          <p:cNvGrpSpPr/>
          <p:nvPr/>
        </p:nvGrpSpPr>
        <p:grpSpPr>
          <a:xfrm>
            <a:off x="2636927" y="3196278"/>
            <a:ext cx="289528" cy="359232"/>
            <a:chOff x="2663464" y="3346815"/>
            <a:chExt cx="289528" cy="359232"/>
          </a:xfrm>
        </p:grpSpPr>
        <p:sp>
          <p:nvSpPr>
            <p:cNvPr id="11490" name="Google Shape;11490;p65"/>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5"/>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5"/>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5"/>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5"/>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5"/>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5"/>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5"/>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5"/>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5"/>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5"/>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1" name="Google Shape;11501;p65"/>
          <p:cNvGrpSpPr/>
          <p:nvPr/>
        </p:nvGrpSpPr>
        <p:grpSpPr>
          <a:xfrm>
            <a:off x="1289237" y="2731389"/>
            <a:ext cx="269051" cy="366983"/>
            <a:chOff x="1315775" y="2881927"/>
            <a:chExt cx="269051" cy="366983"/>
          </a:xfrm>
        </p:grpSpPr>
        <p:sp>
          <p:nvSpPr>
            <p:cNvPr id="11502" name="Google Shape;11502;p65"/>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5"/>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5"/>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5"/>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5"/>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5"/>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5"/>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5"/>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5"/>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5"/>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5"/>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5"/>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5"/>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5"/>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5"/>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65"/>
          <p:cNvGrpSpPr/>
          <p:nvPr/>
        </p:nvGrpSpPr>
        <p:grpSpPr>
          <a:xfrm>
            <a:off x="3950890" y="1829604"/>
            <a:ext cx="359232" cy="322023"/>
            <a:chOff x="3977427" y="1980142"/>
            <a:chExt cx="359232" cy="322023"/>
          </a:xfrm>
        </p:grpSpPr>
        <p:sp>
          <p:nvSpPr>
            <p:cNvPr id="11518" name="Google Shape;11518;p65"/>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5"/>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5"/>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5"/>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5"/>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5"/>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5"/>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5"/>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5"/>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5"/>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65"/>
          <p:cNvGrpSpPr/>
          <p:nvPr/>
        </p:nvGrpSpPr>
        <p:grpSpPr>
          <a:xfrm>
            <a:off x="839091" y="2263071"/>
            <a:ext cx="361720" cy="359180"/>
            <a:chOff x="865628" y="2413608"/>
            <a:chExt cx="361720" cy="359180"/>
          </a:xfrm>
        </p:grpSpPr>
        <p:sp>
          <p:nvSpPr>
            <p:cNvPr id="11529" name="Google Shape;11529;p65"/>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5"/>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5"/>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5"/>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5"/>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5"/>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5"/>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5"/>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5"/>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5"/>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5"/>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5"/>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5"/>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2" name="Google Shape;11542;p65"/>
          <p:cNvGrpSpPr/>
          <p:nvPr/>
        </p:nvGrpSpPr>
        <p:grpSpPr>
          <a:xfrm>
            <a:off x="3090556" y="2731389"/>
            <a:ext cx="268815" cy="366983"/>
            <a:chOff x="3117093" y="2881927"/>
            <a:chExt cx="268815" cy="366983"/>
          </a:xfrm>
        </p:grpSpPr>
        <p:sp>
          <p:nvSpPr>
            <p:cNvPr id="11543" name="Google Shape;11543;p65"/>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5"/>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5"/>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5"/>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5"/>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5"/>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5"/>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5"/>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5"/>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5"/>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5"/>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5"/>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5"/>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5"/>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5"/>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8" name="Google Shape;11558;p65"/>
          <p:cNvGrpSpPr/>
          <p:nvPr/>
        </p:nvGrpSpPr>
        <p:grpSpPr>
          <a:xfrm>
            <a:off x="3507971" y="1357462"/>
            <a:ext cx="368502" cy="343521"/>
            <a:chOff x="3534508" y="1508000"/>
            <a:chExt cx="368502" cy="343521"/>
          </a:xfrm>
        </p:grpSpPr>
        <p:sp>
          <p:nvSpPr>
            <p:cNvPr id="11559" name="Google Shape;11559;p65"/>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5"/>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5"/>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5"/>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5"/>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5"/>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5"/>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5"/>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5"/>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5"/>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5"/>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5"/>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5"/>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5"/>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5"/>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4" name="Google Shape;11574;p65"/>
          <p:cNvGrpSpPr/>
          <p:nvPr/>
        </p:nvGrpSpPr>
        <p:grpSpPr>
          <a:xfrm>
            <a:off x="7131161" y="1349424"/>
            <a:ext cx="279054" cy="354754"/>
            <a:chOff x="7147436" y="1502999"/>
            <a:chExt cx="279054" cy="354754"/>
          </a:xfrm>
        </p:grpSpPr>
        <p:sp>
          <p:nvSpPr>
            <p:cNvPr id="11575" name="Google Shape;11575;p65"/>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5"/>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5"/>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5"/>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5"/>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5"/>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5"/>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5"/>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5"/>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5"/>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5"/>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5"/>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5"/>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5"/>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5"/>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5"/>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65"/>
          <p:cNvGrpSpPr/>
          <p:nvPr/>
        </p:nvGrpSpPr>
        <p:grpSpPr>
          <a:xfrm>
            <a:off x="7586806" y="1819497"/>
            <a:ext cx="276802" cy="354807"/>
            <a:chOff x="7603081" y="1973072"/>
            <a:chExt cx="276802" cy="354807"/>
          </a:xfrm>
        </p:grpSpPr>
        <p:sp>
          <p:nvSpPr>
            <p:cNvPr id="11592" name="Google Shape;11592;p65"/>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5"/>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5"/>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5"/>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5"/>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5"/>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5"/>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5"/>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5"/>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5"/>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5"/>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5"/>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5"/>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5"/>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65"/>
          <p:cNvGrpSpPr/>
          <p:nvPr/>
        </p:nvGrpSpPr>
        <p:grpSpPr>
          <a:xfrm>
            <a:off x="6680517" y="1349424"/>
            <a:ext cx="276802" cy="354754"/>
            <a:chOff x="6696792" y="1502999"/>
            <a:chExt cx="276802" cy="354754"/>
          </a:xfrm>
        </p:grpSpPr>
        <p:sp>
          <p:nvSpPr>
            <p:cNvPr id="11607" name="Google Shape;11607;p65"/>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5"/>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5"/>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5"/>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5"/>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5"/>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5"/>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5"/>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5"/>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5"/>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5"/>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5"/>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5"/>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5"/>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5"/>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2" name="Google Shape;11622;p65"/>
          <p:cNvSpPr/>
          <p:nvPr/>
        </p:nvSpPr>
        <p:spPr>
          <a:xfrm>
            <a:off x="6344511" y="1501824"/>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3" name="Google Shape;11623;p65"/>
          <p:cNvGrpSpPr/>
          <p:nvPr/>
        </p:nvGrpSpPr>
        <p:grpSpPr>
          <a:xfrm>
            <a:off x="6207118" y="1349424"/>
            <a:ext cx="320295" cy="354754"/>
            <a:chOff x="6223393" y="1502999"/>
            <a:chExt cx="320295" cy="354754"/>
          </a:xfrm>
        </p:grpSpPr>
        <p:sp>
          <p:nvSpPr>
            <p:cNvPr id="11624" name="Google Shape;11624;p65"/>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5"/>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5"/>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5"/>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5"/>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5"/>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5"/>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5"/>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5"/>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5"/>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5"/>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5"/>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5"/>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5"/>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5"/>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5"/>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5"/>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5"/>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5"/>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5"/>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5"/>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5"/>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5"/>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7" name="Google Shape;11647;p65"/>
          <p:cNvGrpSpPr/>
          <p:nvPr/>
        </p:nvGrpSpPr>
        <p:grpSpPr>
          <a:xfrm>
            <a:off x="5294336" y="1349397"/>
            <a:ext cx="339515" cy="354781"/>
            <a:chOff x="5310611" y="1502972"/>
            <a:chExt cx="339515" cy="354781"/>
          </a:xfrm>
        </p:grpSpPr>
        <p:sp>
          <p:nvSpPr>
            <p:cNvPr id="11648" name="Google Shape;11648;p65"/>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5"/>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5"/>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5"/>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5"/>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5"/>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5"/>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5"/>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5"/>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5"/>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5"/>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5"/>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5"/>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5"/>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5"/>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5"/>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65"/>
          <p:cNvGrpSpPr/>
          <p:nvPr/>
        </p:nvGrpSpPr>
        <p:grpSpPr>
          <a:xfrm>
            <a:off x="6237362" y="3636526"/>
            <a:ext cx="274550" cy="354833"/>
            <a:chOff x="6253637" y="3790101"/>
            <a:chExt cx="274550" cy="354833"/>
          </a:xfrm>
        </p:grpSpPr>
        <p:sp>
          <p:nvSpPr>
            <p:cNvPr id="11665" name="Google Shape;11665;p65"/>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5"/>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5"/>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5"/>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5"/>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5"/>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5"/>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5"/>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5"/>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5"/>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5"/>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5"/>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5"/>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5"/>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5"/>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5"/>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5"/>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2" name="Google Shape;11682;p65"/>
          <p:cNvGrpSpPr/>
          <p:nvPr/>
        </p:nvGrpSpPr>
        <p:grpSpPr>
          <a:xfrm>
            <a:off x="5786456" y="3636605"/>
            <a:ext cx="274576" cy="354754"/>
            <a:chOff x="5802731" y="3790180"/>
            <a:chExt cx="274576" cy="354754"/>
          </a:xfrm>
        </p:grpSpPr>
        <p:sp>
          <p:nvSpPr>
            <p:cNvPr id="11683" name="Google Shape;11683;p65"/>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5"/>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5"/>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5"/>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5"/>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5"/>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5"/>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5"/>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5"/>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5"/>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5"/>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5"/>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5"/>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5"/>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5"/>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5"/>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5"/>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5"/>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5"/>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5"/>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5"/>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4" name="Google Shape;11704;p65"/>
          <p:cNvGrpSpPr/>
          <p:nvPr/>
        </p:nvGrpSpPr>
        <p:grpSpPr>
          <a:xfrm>
            <a:off x="5335813" y="3636631"/>
            <a:ext cx="274550" cy="354728"/>
            <a:chOff x="5352088" y="3790206"/>
            <a:chExt cx="274550" cy="354728"/>
          </a:xfrm>
        </p:grpSpPr>
        <p:sp>
          <p:nvSpPr>
            <p:cNvPr id="11705" name="Google Shape;11705;p65"/>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5"/>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5"/>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5"/>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5"/>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5"/>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5"/>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5"/>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5"/>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5"/>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5"/>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5"/>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5"/>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5"/>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5"/>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5"/>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5"/>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5"/>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5"/>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5"/>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5"/>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5"/>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5"/>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5"/>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9" name="Google Shape;11729;p65"/>
          <p:cNvGrpSpPr/>
          <p:nvPr/>
        </p:nvGrpSpPr>
        <p:grpSpPr>
          <a:xfrm>
            <a:off x="4885431" y="3636500"/>
            <a:ext cx="274550" cy="354859"/>
            <a:chOff x="4901706" y="3790075"/>
            <a:chExt cx="274550" cy="354859"/>
          </a:xfrm>
        </p:grpSpPr>
        <p:sp>
          <p:nvSpPr>
            <p:cNvPr id="11730" name="Google Shape;11730;p65"/>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5"/>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5"/>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5"/>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5"/>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5"/>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5"/>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5"/>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5"/>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5"/>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5"/>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5"/>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5"/>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5"/>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5"/>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5"/>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5"/>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7" name="Google Shape;11747;p65"/>
          <p:cNvGrpSpPr/>
          <p:nvPr/>
        </p:nvGrpSpPr>
        <p:grpSpPr>
          <a:xfrm>
            <a:off x="8036429" y="1349633"/>
            <a:ext cx="275073" cy="354545"/>
            <a:chOff x="8052704" y="1503208"/>
            <a:chExt cx="275073" cy="354545"/>
          </a:xfrm>
        </p:grpSpPr>
        <p:sp>
          <p:nvSpPr>
            <p:cNvPr id="11748" name="Google Shape;11748;p65"/>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5"/>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5"/>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5"/>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5"/>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5"/>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5"/>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5"/>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5"/>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5"/>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5"/>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5"/>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5"/>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5"/>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5"/>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5"/>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5"/>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65"/>
          <p:cNvGrpSpPr/>
          <p:nvPr/>
        </p:nvGrpSpPr>
        <p:grpSpPr>
          <a:xfrm>
            <a:off x="5778470" y="1349424"/>
            <a:ext cx="274550" cy="354754"/>
            <a:chOff x="5794745" y="1502999"/>
            <a:chExt cx="274550" cy="354754"/>
          </a:xfrm>
        </p:grpSpPr>
        <p:sp>
          <p:nvSpPr>
            <p:cNvPr id="11766" name="Google Shape;11766;p65"/>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5"/>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5"/>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5"/>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5"/>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5"/>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5"/>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5"/>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5"/>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5"/>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5"/>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5"/>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5"/>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5"/>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5"/>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5"/>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5"/>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5"/>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5"/>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5"/>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5"/>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5"/>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5"/>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65"/>
          <p:cNvGrpSpPr/>
          <p:nvPr/>
        </p:nvGrpSpPr>
        <p:grpSpPr>
          <a:xfrm>
            <a:off x="4880665" y="1349424"/>
            <a:ext cx="263316" cy="354754"/>
            <a:chOff x="4896940" y="1502999"/>
            <a:chExt cx="263316" cy="354754"/>
          </a:xfrm>
        </p:grpSpPr>
        <p:sp>
          <p:nvSpPr>
            <p:cNvPr id="11790" name="Google Shape;11790;p65"/>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5"/>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5"/>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5"/>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5"/>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5"/>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5"/>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5"/>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5"/>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5"/>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5"/>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5"/>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5"/>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5"/>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5"/>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5"/>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5"/>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5"/>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5"/>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5"/>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5"/>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1" name="Google Shape;11811;p65"/>
          <p:cNvGrpSpPr/>
          <p:nvPr/>
        </p:nvGrpSpPr>
        <p:grpSpPr>
          <a:xfrm>
            <a:off x="6239117" y="4114507"/>
            <a:ext cx="274550" cy="354728"/>
            <a:chOff x="6255392" y="4268082"/>
            <a:chExt cx="274550" cy="354728"/>
          </a:xfrm>
        </p:grpSpPr>
        <p:sp>
          <p:nvSpPr>
            <p:cNvPr id="11812" name="Google Shape;11812;p65"/>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5"/>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5"/>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5"/>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5"/>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5"/>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5"/>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5"/>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5"/>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5"/>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5"/>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5"/>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5"/>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5"/>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5"/>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5"/>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5"/>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5"/>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5"/>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5"/>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65"/>
          <p:cNvGrpSpPr/>
          <p:nvPr/>
        </p:nvGrpSpPr>
        <p:grpSpPr>
          <a:xfrm>
            <a:off x="7587801" y="3636500"/>
            <a:ext cx="275807" cy="354859"/>
            <a:chOff x="7604076" y="3790075"/>
            <a:chExt cx="275807" cy="354859"/>
          </a:xfrm>
        </p:grpSpPr>
        <p:sp>
          <p:nvSpPr>
            <p:cNvPr id="11833" name="Google Shape;11833;p65"/>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5"/>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5"/>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5"/>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5"/>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5"/>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5"/>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5"/>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5"/>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5"/>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5"/>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5"/>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5"/>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5"/>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5"/>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5"/>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5"/>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5"/>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5"/>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5"/>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5"/>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5"/>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5" name="Google Shape;11855;p65"/>
          <p:cNvGrpSpPr/>
          <p:nvPr/>
        </p:nvGrpSpPr>
        <p:grpSpPr>
          <a:xfrm>
            <a:off x="7138152" y="3636631"/>
            <a:ext cx="274550" cy="354493"/>
            <a:chOff x="7154427" y="3790206"/>
            <a:chExt cx="274550" cy="354493"/>
          </a:xfrm>
        </p:grpSpPr>
        <p:sp>
          <p:nvSpPr>
            <p:cNvPr id="11856" name="Google Shape;11856;p65"/>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5"/>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5"/>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5"/>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5"/>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5"/>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5"/>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5"/>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5"/>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5"/>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5"/>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5"/>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5"/>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5"/>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5"/>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5"/>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5"/>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5"/>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5"/>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5"/>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65"/>
          <p:cNvGrpSpPr/>
          <p:nvPr/>
        </p:nvGrpSpPr>
        <p:grpSpPr>
          <a:xfrm>
            <a:off x="8038183" y="1819575"/>
            <a:ext cx="274576" cy="354728"/>
            <a:chOff x="8054458" y="1973150"/>
            <a:chExt cx="274576" cy="354728"/>
          </a:xfrm>
        </p:grpSpPr>
        <p:sp>
          <p:nvSpPr>
            <p:cNvPr id="11877" name="Google Shape;11877;p65"/>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5"/>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5"/>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5"/>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5"/>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5"/>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5"/>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5"/>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5"/>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5"/>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5"/>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5"/>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5"/>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5"/>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5"/>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5"/>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5"/>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5"/>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65"/>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5"/>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5"/>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5"/>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9" name="Google Shape;11899;p65"/>
          <p:cNvGrpSpPr/>
          <p:nvPr/>
        </p:nvGrpSpPr>
        <p:grpSpPr>
          <a:xfrm>
            <a:off x="7137655" y="1819575"/>
            <a:ext cx="274812" cy="354728"/>
            <a:chOff x="7153930" y="1973150"/>
            <a:chExt cx="274812" cy="354728"/>
          </a:xfrm>
        </p:grpSpPr>
        <p:sp>
          <p:nvSpPr>
            <p:cNvPr id="11900" name="Google Shape;11900;p65"/>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5"/>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5"/>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5"/>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5"/>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5"/>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5"/>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5"/>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5"/>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5"/>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5"/>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5"/>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5"/>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5"/>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5"/>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5"/>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5"/>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5"/>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5"/>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9" name="Google Shape;11919;p65"/>
          <p:cNvGrpSpPr/>
          <p:nvPr/>
        </p:nvGrpSpPr>
        <p:grpSpPr>
          <a:xfrm>
            <a:off x="6687247" y="1819523"/>
            <a:ext cx="274812" cy="354781"/>
            <a:chOff x="6703522" y="1973098"/>
            <a:chExt cx="274812" cy="354781"/>
          </a:xfrm>
        </p:grpSpPr>
        <p:sp>
          <p:nvSpPr>
            <p:cNvPr id="11920" name="Google Shape;11920;p65"/>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5"/>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5"/>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5"/>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5"/>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5"/>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5"/>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5"/>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65"/>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5"/>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5"/>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5"/>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5"/>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5"/>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5"/>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5"/>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5"/>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5"/>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5"/>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5"/>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5"/>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5"/>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5"/>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5"/>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5"/>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5" name="Google Shape;11945;p65"/>
          <p:cNvGrpSpPr/>
          <p:nvPr/>
        </p:nvGrpSpPr>
        <p:grpSpPr>
          <a:xfrm>
            <a:off x="6237100" y="1819575"/>
            <a:ext cx="274812" cy="354728"/>
            <a:chOff x="6253375" y="1973150"/>
            <a:chExt cx="274812" cy="354728"/>
          </a:xfrm>
        </p:grpSpPr>
        <p:sp>
          <p:nvSpPr>
            <p:cNvPr id="11946" name="Google Shape;11946;p65"/>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5"/>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5"/>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5"/>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5"/>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5"/>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5"/>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5"/>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5"/>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5"/>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5"/>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5"/>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5"/>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5"/>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5"/>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5"/>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5"/>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5"/>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5"/>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5"/>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5"/>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5"/>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5"/>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5"/>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5"/>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5"/>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5"/>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5"/>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5"/>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5"/>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5"/>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5"/>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5"/>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5"/>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5"/>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5"/>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5"/>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5"/>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4" name="Google Shape;11984;p65"/>
          <p:cNvGrpSpPr/>
          <p:nvPr/>
        </p:nvGrpSpPr>
        <p:grpSpPr>
          <a:xfrm>
            <a:off x="5786221" y="1819575"/>
            <a:ext cx="275309" cy="354728"/>
            <a:chOff x="5802496" y="1973150"/>
            <a:chExt cx="275309" cy="354728"/>
          </a:xfrm>
        </p:grpSpPr>
        <p:sp>
          <p:nvSpPr>
            <p:cNvPr id="11985" name="Google Shape;11985;p65"/>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5"/>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5"/>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5"/>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5"/>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5"/>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5"/>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5"/>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5"/>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5"/>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5"/>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5"/>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5"/>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5"/>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5"/>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5"/>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5"/>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5"/>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5"/>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5"/>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5"/>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5"/>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5"/>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5"/>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5"/>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5"/>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1" name="Google Shape;12011;p65"/>
          <p:cNvGrpSpPr/>
          <p:nvPr/>
        </p:nvGrpSpPr>
        <p:grpSpPr>
          <a:xfrm>
            <a:off x="5336808" y="1819575"/>
            <a:ext cx="274576" cy="354728"/>
            <a:chOff x="5353083" y="1973150"/>
            <a:chExt cx="274576" cy="354728"/>
          </a:xfrm>
        </p:grpSpPr>
        <p:sp>
          <p:nvSpPr>
            <p:cNvPr id="12012" name="Google Shape;12012;p65"/>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5"/>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5"/>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5"/>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5"/>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5"/>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5"/>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5"/>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5"/>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5"/>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5"/>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5"/>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5"/>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5"/>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5"/>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5"/>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5"/>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5"/>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5"/>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5"/>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5"/>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3" name="Google Shape;12033;p65"/>
          <p:cNvGrpSpPr/>
          <p:nvPr/>
        </p:nvGrpSpPr>
        <p:grpSpPr>
          <a:xfrm>
            <a:off x="4886426" y="1819575"/>
            <a:ext cx="274812" cy="354728"/>
            <a:chOff x="4902701" y="1973150"/>
            <a:chExt cx="274812" cy="354728"/>
          </a:xfrm>
        </p:grpSpPr>
        <p:sp>
          <p:nvSpPr>
            <p:cNvPr id="12034" name="Google Shape;12034;p65"/>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5"/>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5"/>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5"/>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5"/>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5"/>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5"/>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5"/>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5"/>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5"/>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5"/>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5"/>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5"/>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5"/>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5"/>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5"/>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5"/>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5"/>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5"/>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5"/>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5"/>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5"/>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5"/>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5"/>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5"/>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9" name="Google Shape;12059;p65"/>
          <p:cNvGrpSpPr/>
          <p:nvPr/>
        </p:nvGrpSpPr>
        <p:grpSpPr>
          <a:xfrm>
            <a:off x="4886426" y="2726414"/>
            <a:ext cx="272560" cy="354676"/>
            <a:chOff x="4902701" y="2879989"/>
            <a:chExt cx="272560" cy="354676"/>
          </a:xfrm>
        </p:grpSpPr>
        <p:sp>
          <p:nvSpPr>
            <p:cNvPr id="12060" name="Google Shape;12060;p65"/>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5"/>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5"/>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5"/>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5"/>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5"/>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5"/>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5"/>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5"/>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5"/>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5"/>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5"/>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5"/>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5"/>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5"/>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5"/>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5"/>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5"/>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5"/>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5"/>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5"/>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5"/>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5"/>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5"/>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65"/>
          <p:cNvGrpSpPr/>
          <p:nvPr/>
        </p:nvGrpSpPr>
        <p:grpSpPr>
          <a:xfrm>
            <a:off x="5787713" y="4114507"/>
            <a:ext cx="274550" cy="354728"/>
            <a:chOff x="5803988" y="4268082"/>
            <a:chExt cx="274550" cy="354728"/>
          </a:xfrm>
        </p:grpSpPr>
        <p:sp>
          <p:nvSpPr>
            <p:cNvPr id="12085" name="Google Shape;12085;p65"/>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5"/>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5"/>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5"/>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5"/>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5"/>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5"/>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5"/>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5"/>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5"/>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5"/>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5"/>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5"/>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5"/>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5"/>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5"/>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5"/>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5"/>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5"/>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5"/>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5"/>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5"/>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7" name="Google Shape;12107;p65"/>
          <p:cNvGrpSpPr/>
          <p:nvPr/>
        </p:nvGrpSpPr>
        <p:grpSpPr>
          <a:xfrm>
            <a:off x="5336074" y="4114507"/>
            <a:ext cx="274550" cy="354728"/>
            <a:chOff x="5352349" y="4268082"/>
            <a:chExt cx="274550" cy="354728"/>
          </a:xfrm>
        </p:grpSpPr>
        <p:sp>
          <p:nvSpPr>
            <p:cNvPr id="12108" name="Google Shape;12108;p65"/>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5"/>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5"/>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5"/>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5"/>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5"/>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5"/>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5"/>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5"/>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5"/>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5"/>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5"/>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5"/>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5"/>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5"/>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5"/>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5"/>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5"/>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5"/>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5"/>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5"/>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5"/>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0" name="Google Shape;12130;p65"/>
          <p:cNvGrpSpPr/>
          <p:nvPr/>
        </p:nvGrpSpPr>
        <p:grpSpPr>
          <a:xfrm>
            <a:off x="7590551" y="2265715"/>
            <a:ext cx="274550" cy="354728"/>
            <a:chOff x="7606826" y="2419290"/>
            <a:chExt cx="274550" cy="354728"/>
          </a:xfrm>
        </p:grpSpPr>
        <p:sp>
          <p:nvSpPr>
            <p:cNvPr id="12131" name="Google Shape;12131;p65"/>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5"/>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5"/>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5"/>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5"/>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5"/>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5"/>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5"/>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5"/>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5"/>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5"/>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5"/>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5"/>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5"/>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5"/>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6" name="Google Shape;12146;p65"/>
          <p:cNvGrpSpPr/>
          <p:nvPr/>
        </p:nvGrpSpPr>
        <p:grpSpPr>
          <a:xfrm>
            <a:off x="7139907" y="2265715"/>
            <a:ext cx="274550" cy="354728"/>
            <a:chOff x="7156182" y="2419290"/>
            <a:chExt cx="274550" cy="354728"/>
          </a:xfrm>
        </p:grpSpPr>
        <p:sp>
          <p:nvSpPr>
            <p:cNvPr id="12147" name="Google Shape;12147;p65"/>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5"/>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5"/>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5"/>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5"/>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5"/>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5"/>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5"/>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5"/>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5"/>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5"/>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5"/>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5"/>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5"/>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5"/>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2" name="Google Shape;12162;p65"/>
          <p:cNvGrpSpPr/>
          <p:nvPr/>
        </p:nvGrpSpPr>
        <p:grpSpPr>
          <a:xfrm>
            <a:off x="6689001" y="2265715"/>
            <a:ext cx="274812" cy="354728"/>
            <a:chOff x="6705276" y="2419290"/>
            <a:chExt cx="274812" cy="354728"/>
          </a:xfrm>
        </p:grpSpPr>
        <p:sp>
          <p:nvSpPr>
            <p:cNvPr id="12163" name="Google Shape;12163;p65"/>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5"/>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5"/>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5"/>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5"/>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5"/>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5"/>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5"/>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5"/>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5"/>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5"/>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5"/>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5"/>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5"/>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5"/>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5"/>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5"/>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5"/>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5"/>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5"/>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5"/>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5"/>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5"/>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5"/>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5"/>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5"/>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5"/>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5"/>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1" name="Google Shape;12191;p65"/>
          <p:cNvGrpSpPr/>
          <p:nvPr/>
        </p:nvGrpSpPr>
        <p:grpSpPr>
          <a:xfrm>
            <a:off x="4886661" y="2265715"/>
            <a:ext cx="274576" cy="354728"/>
            <a:chOff x="4902936" y="2419290"/>
            <a:chExt cx="274576" cy="354728"/>
          </a:xfrm>
        </p:grpSpPr>
        <p:sp>
          <p:nvSpPr>
            <p:cNvPr id="12192" name="Google Shape;12192;p65"/>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5"/>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5"/>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5"/>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5"/>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5"/>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5"/>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5"/>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5"/>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5"/>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5"/>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5"/>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5"/>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5"/>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5"/>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5"/>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5"/>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5"/>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5"/>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5"/>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2" name="Google Shape;12212;p65"/>
          <p:cNvGrpSpPr/>
          <p:nvPr/>
        </p:nvGrpSpPr>
        <p:grpSpPr>
          <a:xfrm>
            <a:off x="7591781" y="3192219"/>
            <a:ext cx="270334" cy="354754"/>
            <a:chOff x="7608056" y="3345794"/>
            <a:chExt cx="270334" cy="354754"/>
          </a:xfrm>
        </p:grpSpPr>
        <p:sp>
          <p:nvSpPr>
            <p:cNvPr id="12213" name="Google Shape;12213;p65"/>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5"/>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5"/>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5"/>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5"/>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5"/>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5"/>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5"/>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5"/>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5"/>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5"/>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5"/>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5"/>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5"/>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65"/>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65"/>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5"/>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5"/>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5"/>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2" name="Google Shape;12232;p65"/>
          <p:cNvGrpSpPr/>
          <p:nvPr/>
        </p:nvGrpSpPr>
        <p:grpSpPr>
          <a:xfrm>
            <a:off x="6696490" y="4114507"/>
            <a:ext cx="263316" cy="354728"/>
            <a:chOff x="6712765" y="4268082"/>
            <a:chExt cx="263316" cy="354728"/>
          </a:xfrm>
        </p:grpSpPr>
        <p:sp>
          <p:nvSpPr>
            <p:cNvPr id="12233" name="Google Shape;12233;p65"/>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5"/>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5"/>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5"/>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5"/>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5"/>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5"/>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5"/>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5"/>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5"/>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5"/>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5"/>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5"/>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5"/>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5"/>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5"/>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9" name="Google Shape;12249;p65"/>
          <p:cNvGrpSpPr/>
          <p:nvPr/>
        </p:nvGrpSpPr>
        <p:grpSpPr>
          <a:xfrm>
            <a:off x="5343066" y="2265584"/>
            <a:ext cx="262819" cy="354859"/>
            <a:chOff x="5359341" y="2419159"/>
            <a:chExt cx="262819" cy="354859"/>
          </a:xfrm>
        </p:grpSpPr>
        <p:sp>
          <p:nvSpPr>
            <p:cNvPr id="12250" name="Google Shape;12250;p65"/>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5"/>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5"/>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5"/>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5"/>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5"/>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5"/>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5"/>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5"/>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5"/>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5"/>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5"/>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5"/>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5"/>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5"/>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5"/>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5"/>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5"/>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5"/>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5"/>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5"/>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1" name="Google Shape;12271;p65"/>
          <p:cNvGrpSpPr/>
          <p:nvPr/>
        </p:nvGrpSpPr>
        <p:grpSpPr>
          <a:xfrm>
            <a:off x="6693007" y="3636631"/>
            <a:ext cx="263316" cy="354493"/>
            <a:chOff x="6709282" y="3790206"/>
            <a:chExt cx="263316" cy="354493"/>
          </a:xfrm>
        </p:grpSpPr>
        <p:sp>
          <p:nvSpPr>
            <p:cNvPr id="12272" name="Google Shape;12272;p65"/>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5"/>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5"/>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65"/>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5"/>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5"/>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5"/>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5"/>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5"/>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5"/>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5"/>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65"/>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5"/>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5"/>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5"/>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5"/>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8" name="Google Shape;12288;p65"/>
          <p:cNvGrpSpPr/>
          <p:nvPr/>
        </p:nvGrpSpPr>
        <p:grpSpPr>
          <a:xfrm>
            <a:off x="6244354" y="2265715"/>
            <a:ext cx="263055" cy="354493"/>
            <a:chOff x="6260629" y="2419290"/>
            <a:chExt cx="263055" cy="354493"/>
          </a:xfrm>
        </p:grpSpPr>
        <p:sp>
          <p:nvSpPr>
            <p:cNvPr id="12289" name="Google Shape;12289;p65"/>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5"/>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5"/>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5"/>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5"/>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5"/>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5"/>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5"/>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5"/>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5"/>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5"/>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5"/>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5"/>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5"/>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5"/>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65"/>
          <p:cNvGrpSpPr/>
          <p:nvPr/>
        </p:nvGrpSpPr>
        <p:grpSpPr>
          <a:xfrm>
            <a:off x="6244589" y="2726336"/>
            <a:ext cx="263343" cy="354754"/>
            <a:chOff x="6260864" y="2879911"/>
            <a:chExt cx="263343" cy="354754"/>
          </a:xfrm>
        </p:grpSpPr>
        <p:sp>
          <p:nvSpPr>
            <p:cNvPr id="12305" name="Google Shape;12305;p65"/>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5"/>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5"/>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5"/>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5"/>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5"/>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5"/>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5"/>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65"/>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65"/>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5"/>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5"/>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5"/>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5"/>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5"/>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5"/>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5"/>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5"/>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3" name="Google Shape;12323;p65"/>
          <p:cNvGrpSpPr/>
          <p:nvPr/>
        </p:nvGrpSpPr>
        <p:grpSpPr>
          <a:xfrm>
            <a:off x="8046693" y="2265715"/>
            <a:ext cx="263316" cy="354728"/>
            <a:chOff x="8062968" y="2419290"/>
            <a:chExt cx="263316" cy="354728"/>
          </a:xfrm>
        </p:grpSpPr>
        <p:sp>
          <p:nvSpPr>
            <p:cNvPr id="12324" name="Google Shape;12324;p65"/>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5"/>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5"/>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5"/>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5"/>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5"/>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5"/>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5"/>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5"/>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5"/>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65"/>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5"/>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5"/>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5"/>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5"/>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5"/>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5"/>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1" name="Google Shape;12341;p65"/>
          <p:cNvGrpSpPr/>
          <p:nvPr/>
        </p:nvGrpSpPr>
        <p:grpSpPr>
          <a:xfrm>
            <a:off x="5793448" y="2265715"/>
            <a:ext cx="263316" cy="354728"/>
            <a:chOff x="5809723" y="2419290"/>
            <a:chExt cx="263316" cy="354728"/>
          </a:xfrm>
        </p:grpSpPr>
        <p:sp>
          <p:nvSpPr>
            <p:cNvPr id="12342" name="Google Shape;12342;p65"/>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5"/>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5"/>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5"/>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5"/>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5"/>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5"/>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5"/>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5"/>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5"/>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5"/>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5"/>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5"/>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5"/>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5"/>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5"/>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5"/>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9" name="Google Shape;12359;p65"/>
          <p:cNvGrpSpPr/>
          <p:nvPr/>
        </p:nvGrpSpPr>
        <p:grpSpPr>
          <a:xfrm>
            <a:off x="7590551" y="1349424"/>
            <a:ext cx="263552" cy="354754"/>
            <a:chOff x="7606826" y="1502999"/>
            <a:chExt cx="263552" cy="354754"/>
          </a:xfrm>
        </p:grpSpPr>
        <p:sp>
          <p:nvSpPr>
            <p:cNvPr id="12360" name="Google Shape;12360;p65"/>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5"/>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5"/>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5"/>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5"/>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5"/>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5"/>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5"/>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5"/>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5"/>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65"/>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5"/>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5"/>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5"/>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5"/>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5"/>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5"/>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5"/>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8" name="Google Shape;12378;p65"/>
          <p:cNvGrpSpPr/>
          <p:nvPr/>
        </p:nvGrpSpPr>
        <p:grpSpPr>
          <a:xfrm>
            <a:off x="8044180" y="3636500"/>
            <a:ext cx="264076" cy="354623"/>
            <a:chOff x="8060455" y="3790075"/>
            <a:chExt cx="264076" cy="354623"/>
          </a:xfrm>
        </p:grpSpPr>
        <p:sp>
          <p:nvSpPr>
            <p:cNvPr id="12379" name="Google Shape;12379;p65"/>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5"/>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5"/>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5"/>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5"/>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5"/>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5"/>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5"/>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5"/>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5"/>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5"/>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5"/>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5"/>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5"/>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65"/>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65"/>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5"/>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5"/>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5"/>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5"/>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5"/>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5"/>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5"/>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2" name="Google Shape;12402;p65"/>
          <p:cNvGrpSpPr/>
          <p:nvPr/>
        </p:nvGrpSpPr>
        <p:grpSpPr>
          <a:xfrm>
            <a:off x="7598275" y="2726336"/>
            <a:ext cx="263316" cy="354754"/>
            <a:chOff x="7614550" y="2879911"/>
            <a:chExt cx="263316" cy="354754"/>
          </a:xfrm>
        </p:grpSpPr>
        <p:sp>
          <p:nvSpPr>
            <p:cNvPr id="12403" name="Google Shape;12403;p65"/>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5"/>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5"/>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5"/>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5"/>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5"/>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5"/>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5"/>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65"/>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5"/>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5"/>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5"/>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5"/>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5"/>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65"/>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5"/>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5"/>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5"/>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5"/>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65"/>
          <p:cNvGrpSpPr/>
          <p:nvPr/>
        </p:nvGrpSpPr>
        <p:grpSpPr>
          <a:xfrm>
            <a:off x="4884409" y="4114612"/>
            <a:ext cx="274576" cy="354623"/>
            <a:chOff x="4900684" y="4268187"/>
            <a:chExt cx="274576" cy="354623"/>
          </a:xfrm>
        </p:grpSpPr>
        <p:sp>
          <p:nvSpPr>
            <p:cNvPr id="12423" name="Google Shape;12423;p65"/>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5"/>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65"/>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65"/>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65"/>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65"/>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65"/>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5"/>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5"/>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5"/>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5"/>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5"/>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5"/>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5"/>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5"/>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8" name="Google Shape;12438;p65"/>
          <p:cNvGrpSpPr/>
          <p:nvPr/>
        </p:nvGrpSpPr>
        <p:grpSpPr>
          <a:xfrm>
            <a:off x="7145379" y="3192219"/>
            <a:ext cx="263343" cy="354754"/>
            <a:chOff x="7161654" y="3345794"/>
            <a:chExt cx="263343" cy="354754"/>
          </a:xfrm>
        </p:grpSpPr>
        <p:sp>
          <p:nvSpPr>
            <p:cNvPr id="12439" name="Google Shape;12439;p65"/>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5"/>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5"/>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5"/>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5"/>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65"/>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5"/>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5"/>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5"/>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5"/>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5"/>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5"/>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5"/>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65"/>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5"/>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5"/>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5"/>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5"/>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5"/>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8" name="Google Shape;12458;p65"/>
          <p:cNvGrpSpPr/>
          <p:nvPr/>
        </p:nvGrpSpPr>
        <p:grpSpPr>
          <a:xfrm>
            <a:off x="6695495" y="3192219"/>
            <a:ext cx="263081" cy="354754"/>
            <a:chOff x="6711770" y="3345794"/>
            <a:chExt cx="263081" cy="354754"/>
          </a:xfrm>
        </p:grpSpPr>
        <p:sp>
          <p:nvSpPr>
            <p:cNvPr id="12459" name="Google Shape;12459;p65"/>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5"/>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5"/>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5"/>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5"/>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5"/>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5"/>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5"/>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5"/>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5"/>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5"/>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5"/>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65"/>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5"/>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5"/>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5"/>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5"/>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6" name="Google Shape;12476;p65"/>
          <p:cNvGrpSpPr/>
          <p:nvPr/>
        </p:nvGrpSpPr>
        <p:grpSpPr>
          <a:xfrm>
            <a:off x="7147134" y="2726676"/>
            <a:ext cx="263316" cy="354414"/>
            <a:chOff x="7163409" y="2880251"/>
            <a:chExt cx="263316" cy="354414"/>
          </a:xfrm>
        </p:grpSpPr>
        <p:sp>
          <p:nvSpPr>
            <p:cNvPr id="12477" name="Google Shape;12477;p65"/>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5"/>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5"/>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5"/>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5"/>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5"/>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5"/>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5"/>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5"/>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5"/>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5"/>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5"/>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9" name="Google Shape;12489;p65"/>
          <p:cNvGrpSpPr/>
          <p:nvPr/>
        </p:nvGrpSpPr>
        <p:grpSpPr>
          <a:xfrm>
            <a:off x="6695757" y="2726597"/>
            <a:ext cx="263316" cy="354493"/>
            <a:chOff x="6712032" y="2880172"/>
            <a:chExt cx="263316" cy="354493"/>
          </a:xfrm>
        </p:grpSpPr>
        <p:sp>
          <p:nvSpPr>
            <p:cNvPr id="12490" name="Google Shape;12490;p65"/>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5"/>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5"/>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5"/>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5"/>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65"/>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5"/>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5"/>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65"/>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65"/>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5"/>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5"/>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5"/>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5"/>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5"/>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5"/>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5"/>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5"/>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5"/>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5"/>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5"/>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1" name="Google Shape;12511;p65"/>
          <p:cNvGrpSpPr/>
          <p:nvPr/>
        </p:nvGrpSpPr>
        <p:grpSpPr>
          <a:xfrm>
            <a:off x="6245349" y="3192219"/>
            <a:ext cx="263316" cy="354754"/>
            <a:chOff x="6261624" y="3345794"/>
            <a:chExt cx="263316" cy="354754"/>
          </a:xfrm>
        </p:grpSpPr>
        <p:sp>
          <p:nvSpPr>
            <p:cNvPr id="12512" name="Google Shape;12512;p65"/>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5"/>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5"/>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65"/>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65"/>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5"/>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5"/>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5"/>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5"/>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5"/>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5"/>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5"/>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5"/>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5"/>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5"/>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5"/>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5"/>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5"/>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5"/>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5"/>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5"/>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5"/>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5"/>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5"/>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5"/>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5"/>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65"/>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5"/>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0" name="Google Shape;12540;p65"/>
          <p:cNvSpPr/>
          <p:nvPr/>
        </p:nvSpPr>
        <p:spPr>
          <a:xfrm>
            <a:off x="5864147" y="3209475"/>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1" name="Google Shape;12541;p65"/>
          <p:cNvGrpSpPr/>
          <p:nvPr/>
        </p:nvGrpSpPr>
        <p:grpSpPr>
          <a:xfrm>
            <a:off x="5795464" y="3192219"/>
            <a:ext cx="263316" cy="354754"/>
            <a:chOff x="5811739" y="3345794"/>
            <a:chExt cx="263316" cy="354754"/>
          </a:xfrm>
        </p:grpSpPr>
        <p:sp>
          <p:nvSpPr>
            <p:cNvPr id="12542" name="Google Shape;12542;p65"/>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5"/>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5"/>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5"/>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5"/>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5"/>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65"/>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5"/>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5"/>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5"/>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5"/>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5"/>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5"/>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5"/>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5"/>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5"/>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5"/>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5"/>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5"/>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65"/>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5"/>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3" name="Google Shape;12563;p65"/>
          <p:cNvGrpSpPr/>
          <p:nvPr/>
        </p:nvGrpSpPr>
        <p:grpSpPr>
          <a:xfrm>
            <a:off x="5347543" y="3192219"/>
            <a:ext cx="259074" cy="354493"/>
            <a:chOff x="5363818" y="3345794"/>
            <a:chExt cx="259074" cy="354493"/>
          </a:xfrm>
        </p:grpSpPr>
        <p:sp>
          <p:nvSpPr>
            <p:cNvPr id="12564" name="Google Shape;12564;p65"/>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5"/>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5"/>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65"/>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5"/>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5"/>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5"/>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5"/>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5"/>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5"/>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5"/>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5"/>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65"/>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5"/>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5"/>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5"/>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5"/>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5"/>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5"/>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5"/>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5"/>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65"/>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65"/>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5"/>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5"/>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9" name="Google Shape;12589;p65"/>
          <p:cNvGrpSpPr/>
          <p:nvPr/>
        </p:nvGrpSpPr>
        <p:grpSpPr>
          <a:xfrm>
            <a:off x="4896664" y="3192088"/>
            <a:ext cx="261326" cy="354885"/>
            <a:chOff x="4912939" y="3345663"/>
            <a:chExt cx="261326" cy="354885"/>
          </a:xfrm>
        </p:grpSpPr>
        <p:sp>
          <p:nvSpPr>
            <p:cNvPr id="12590" name="Google Shape;12590;p65"/>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5"/>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5"/>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5"/>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5"/>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5"/>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5"/>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5"/>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5"/>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5"/>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5"/>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5"/>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5"/>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5"/>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5"/>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5"/>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5"/>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5"/>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5"/>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5"/>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5"/>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1" name="Google Shape;12611;p65"/>
          <p:cNvGrpSpPr/>
          <p:nvPr/>
        </p:nvGrpSpPr>
        <p:grpSpPr>
          <a:xfrm>
            <a:off x="5793448" y="2726336"/>
            <a:ext cx="263081" cy="355016"/>
            <a:chOff x="5809723" y="2879911"/>
            <a:chExt cx="263081" cy="355016"/>
          </a:xfrm>
        </p:grpSpPr>
        <p:sp>
          <p:nvSpPr>
            <p:cNvPr id="12612" name="Google Shape;12612;p65"/>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5"/>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5"/>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5"/>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5"/>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5"/>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5"/>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5"/>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5"/>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5"/>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5"/>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5"/>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5"/>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5"/>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5"/>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5"/>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5"/>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5"/>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5"/>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5"/>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5"/>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5"/>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4" name="Google Shape;12634;p65"/>
          <p:cNvGrpSpPr/>
          <p:nvPr/>
        </p:nvGrpSpPr>
        <p:grpSpPr>
          <a:xfrm>
            <a:off x="7599794" y="4114481"/>
            <a:ext cx="263316" cy="354754"/>
            <a:chOff x="7616069" y="4268056"/>
            <a:chExt cx="263316" cy="354754"/>
          </a:xfrm>
        </p:grpSpPr>
        <p:sp>
          <p:nvSpPr>
            <p:cNvPr id="12635" name="Google Shape;12635;p65"/>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65"/>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5"/>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5"/>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5"/>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5"/>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65"/>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5"/>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5"/>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5"/>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5"/>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5"/>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5"/>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5"/>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5"/>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5"/>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5"/>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5"/>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5"/>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5"/>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5"/>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6" name="Google Shape;12656;p65"/>
          <p:cNvGrpSpPr/>
          <p:nvPr/>
        </p:nvGrpSpPr>
        <p:grpSpPr>
          <a:xfrm>
            <a:off x="7148129" y="4114743"/>
            <a:ext cx="263316" cy="354493"/>
            <a:chOff x="7164404" y="4268318"/>
            <a:chExt cx="263316" cy="354493"/>
          </a:xfrm>
        </p:grpSpPr>
        <p:sp>
          <p:nvSpPr>
            <p:cNvPr id="12657" name="Google Shape;12657;p65"/>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65"/>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5"/>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5"/>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5"/>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5"/>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5"/>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5"/>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5"/>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5"/>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65"/>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5"/>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5"/>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5"/>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65"/>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5"/>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3" name="Google Shape;12673;p65"/>
          <p:cNvGrpSpPr/>
          <p:nvPr/>
        </p:nvGrpSpPr>
        <p:grpSpPr>
          <a:xfrm>
            <a:off x="5342071" y="2726336"/>
            <a:ext cx="263316" cy="354754"/>
            <a:chOff x="5358346" y="2879911"/>
            <a:chExt cx="263316" cy="354754"/>
          </a:xfrm>
        </p:grpSpPr>
        <p:sp>
          <p:nvSpPr>
            <p:cNvPr id="12674" name="Google Shape;12674;p65"/>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5"/>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5"/>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5"/>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5"/>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5"/>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5"/>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5"/>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5"/>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5"/>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5"/>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5"/>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5"/>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5"/>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5"/>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5"/>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5"/>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5"/>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5"/>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5"/>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5"/>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5" name="Google Shape;12695;p65"/>
          <p:cNvGrpSpPr/>
          <p:nvPr/>
        </p:nvGrpSpPr>
        <p:grpSpPr>
          <a:xfrm>
            <a:off x="8045175" y="3192167"/>
            <a:ext cx="263316" cy="354807"/>
            <a:chOff x="8061450" y="3345742"/>
            <a:chExt cx="263316" cy="354807"/>
          </a:xfrm>
        </p:grpSpPr>
        <p:sp>
          <p:nvSpPr>
            <p:cNvPr id="12696" name="Google Shape;12696;p65"/>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5"/>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5"/>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5"/>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5"/>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5"/>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5"/>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5"/>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5"/>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5"/>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5"/>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5"/>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65"/>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5"/>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5"/>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5"/>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2" name="Google Shape;12712;p65"/>
          <p:cNvGrpSpPr/>
          <p:nvPr/>
        </p:nvGrpSpPr>
        <p:grpSpPr>
          <a:xfrm>
            <a:off x="8049678" y="2726336"/>
            <a:ext cx="263081" cy="354754"/>
            <a:chOff x="8065953" y="2879911"/>
            <a:chExt cx="263081" cy="354754"/>
          </a:xfrm>
        </p:grpSpPr>
        <p:sp>
          <p:nvSpPr>
            <p:cNvPr id="12713" name="Google Shape;12713;p65"/>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5"/>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5"/>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5"/>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5"/>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5"/>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5"/>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5"/>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5"/>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5"/>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5"/>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5"/>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5"/>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5"/>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5"/>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5"/>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9" name="Google Shape;12729;p65"/>
          <p:cNvGrpSpPr/>
          <p:nvPr/>
        </p:nvGrpSpPr>
        <p:grpSpPr>
          <a:xfrm>
            <a:off x="8047924" y="4114743"/>
            <a:ext cx="270308" cy="354493"/>
            <a:chOff x="8064199" y="4268318"/>
            <a:chExt cx="270308" cy="354493"/>
          </a:xfrm>
        </p:grpSpPr>
        <p:sp>
          <p:nvSpPr>
            <p:cNvPr id="12730" name="Google Shape;12730;p65"/>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65"/>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5"/>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5"/>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5"/>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5"/>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5"/>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5"/>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5"/>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5"/>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5"/>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5"/>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5"/>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65"/>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5"/>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5"/>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5"/>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5"/>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8" name="Google Shape;12748;p65"/>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Help &amp; Support Icons</a:t>
            </a:r>
            <a:endParaRPr sz="2400">
              <a:solidFill>
                <a:schemeClr val="lt1"/>
              </a:solidFill>
            </a:endParaRPr>
          </a:p>
        </p:txBody>
      </p:sp>
      <p:sp>
        <p:nvSpPr>
          <p:cNvPr id="12749" name="Google Shape;12749;p65"/>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Avatar Icons</a:t>
            </a:r>
            <a:endParaRPr sz="2400">
              <a:solidFill>
                <a:schemeClr val="lt1"/>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753"/>
        <p:cNvGrpSpPr/>
        <p:nvPr/>
      </p:nvGrpSpPr>
      <p:grpSpPr>
        <a:xfrm>
          <a:off x="0" y="0"/>
          <a:ext cx="0" cy="0"/>
          <a:chOff x="0" y="0"/>
          <a:chExt cx="0" cy="0"/>
        </a:xfrm>
      </p:grpSpPr>
      <p:grpSp>
        <p:nvGrpSpPr>
          <p:cNvPr id="12754" name="Google Shape;12754;p66"/>
          <p:cNvGrpSpPr/>
          <p:nvPr/>
        </p:nvGrpSpPr>
        <p:grpSpPr>
          <a:xfrm>
            <a:off x="3507933" y="3164345"/>
            <a:ext cx="381482" cy="366926"/>
            <a:chOff x="3511608" y="3348218"/>
            <a:chExt cx="381482" cy="366926"/>
          </a:xfrm>
        </p:grpSpPr>
        <p:sp>
          <p:nvSpPr>
            <p:cNvPr id="12755" name="Google Shape;12755;p66"/>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6"/>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6"/>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6"/>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6"/>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6"/>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6"/>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6"/>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6"/>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6"/>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6"/>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6"/>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6"/>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6"/>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9" name="Google Shape;12769;p66"/>
          <p:cNvGrpSpPr/>
          <p:nvPr/>
        </p:nvGrpSpPr>
        <p:grpSpPr>
          <a:xfrm>
            <a:off x="1846141" y="3623467"/>
            <a:ext cx="163616" cy="366665"/>
            <a:chOff x="1849816" y="3807339"/>
            <a:chExt cx="163616" cy="366665"/>
          </a:xfrm>
        </p:grpSpPr>
        <p:sp>
          <p:nvSpPr>
            <p:cNvPr id="12770" name="Google Shape;12770;p66"/>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6"/>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6"/>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6"/>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6"/>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6"/>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6"/>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6"/>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6"/>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6"/>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6"/>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6"/>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66"/>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6"/>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66"/>
          <p:cNvGrpSpPr/>
          <p:nvPr/>
        </p:nvGrpSpPr>
        <p:grpSpPr>
          <a:xfrm>
            <a:off x="2271082" y="3623441"/>
            <a:ext cx="202292" cy="366430"/>
            <a:chOff x="2274757" y="3807313"/>
            <a:chExt cx="202292" cy="366430"/>
          </a:xfrm>
        </p:grpSpPr>
        <p:sp>
          <p:nvSpPr>
            <p:cNvPr id="12785" name="Google Shape;12785;p66"/>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6"/>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6"/>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6"/>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6"/>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6"/>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6"/>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66"/>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6"/>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6"/>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5" name="Google Shape;12795;p66"/>
          <p:cNvGrpSpPr/>
          <p:nvPr/>
        </p:nvGrpSpPr>
        <p:grpSpPr>
          <a:xfrm>
            <a:off x="3969041" y="3164345"/>
            <a:ext cx="366404" cy="366665"/>
            <a:chOff x="3972716" y="3348218"/>
            <a:chExt cx="366404" cy="366665"/>
          </a:xfrm>
        </p:grpSpPr>
        <p:sp>
          <p:nvSpPr>
            <p:cNvPr id="12796" name="Google Shape;12796;p66"/>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6"/>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6"/>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6"/>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6"/>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6"/>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6"/>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6"/>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6"/>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6"/>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6"/>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6"/>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8" name="Google Shape;12808;p66"/>
          <p:cNvGrpSpPr/>
          <p:nvPr/>
        </p:nvGrpSpPr>
        <p:grpSpPr>
          <a:xfrm>
            <a:off x="862853" y="3164476"/>
            <a:ext cx="317405" cy="366534"/>
            <a:chOff x="866528" y="3348348"/>
            <a:chExt cx="317405" cy="366534"/>
          </a:xfrm>
        </p:grpSpPr>
        <p:sp>
          <p:nvSpPr>
            <p:cNvPr id="12809" name="Google Shape;12809;p66"/>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6"/>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6"/>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6"/>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6"/>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6"/>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6"/>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6"/>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7" name="Google Shape;12817;p66"/>
          <p:cNvGrpSpPr/>
          <p:nvPr/>
        </p:nvGrpSpPr>
        <p:grpSpPr>
          <a:xfrm>
            <a:off x="1313143" y="3164423"/>
            <a:ext cx="310872" cy="366848"/>
            <a:chOff x="1316818" y="3348296"/>
            <a:chExt cx="310872" cy="366848"/>
          </a:xfrm>
        </p:grpSpPr>
        <p:sp>
          <p:nvSpPr>
            <p:cNvPr id="12818" name="Google Shape;12818;p66"/>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6"/>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6"/>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6"/>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6"/>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6"/>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6"/>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6"/>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6"/>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6"/>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6"/>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6"/>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6"/>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6"/>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6"/>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6"/>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6"/>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6"/>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6"/>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6"/>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6"/>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6"/>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6"/>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6"/>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2" name="Google Shape;12842;p66"/>
          <p:cNvGrpSpPr/>
          <p:nvPr/>
        </p:nvGrpSpPr>
        <p:grpSpPr>
          <a:xfrm>
            <a:off x="3101573" y="3164371"/>
            <a:ext cx="305620" cy="366430"/>
            <a:chOff x="3105248" y="3348244"/>
            <a:chExt cx="305620" cy="366430"/>
          </a:xfrm>
        </p:grpSpPr>
        <p:sp>
          <p:nvSpPr>
            <p:cNvPr id="12843" name="Google Shape;12843;p66"/>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6"/>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6"/>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6"/>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6"/>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6"/>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6"/>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0" name="Google Shape;12850;p66"/>
          <p:cNvGrpSpPr/>
          <p:nvPr/>
        </p:nvGrpSpPr>
        <p:grpSpPr>
          <a:xfrm>
            <a:off x="2658313" y="3164345"/>
            <a:ext cx="304078" cy="366665"/>
            <a:chOff x="2661988" y="3348218"/>
            <a:chExt cx="304078" cy="366665"/>
          </a:xfrm>
        </p:grpSpPr>
        <p:sp>
          <p:nvSpPr>
            <p:cNvPr id="12851" name="Google Shape;12851;p66"/>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6"/>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6"/>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6"/>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6"/>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6"/>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6"/>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6"/>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6"/>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6"/>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6"/>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6"/>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6"/>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6"/>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6"/>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6"/>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6"/>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6"/>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6"/>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0" name="Google Shape;12870;p66"/>
          <p:cNvGrpSpPr/>
          <p:nvPr/>
        </p:nvGrpSpPr>
        <p:grpSpPr>
          <a:xfrm>
            <a:off x="2209252" y="3165024"/>
            <a:ext cx="307606" cy="366482"/>
            <a:chOff x="2212927" y="3348897"/>
            <a:chExt cx="307606" cy="366482"/>
          </a:xfrm>
        </p:grpSpPr>
        <p:sp>
          <p:nvSpPr>
            <p:cNvPr id="12871" name="Google Shape;12871;p66"/>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6"/>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6"/>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6"/>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6"/>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6"/>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66"/>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66"/>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6"/>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6"/>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66"/>
          <p:cNvGrpSpPr/>
          <p:nvPr/>
        </p:nvGrpSpPr>
        <p:grpSpPr>
          <a:xfrm>
            <a:off x="1760714" y="3164345"/>
            <a:ext cx="310114" cy="366665"/>
            <a:chOff x="1764389" y="3348218"/>
            <a:chExt cx="310114" cy="366665"/>
          </a:xfrm>
        </p:grpSpPr>
        <p:sp>
          <p:nvSpPr>
            <p:cNvPr id="12882" name="Google Shape;12882;p66"/>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6"/>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6"/>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6"/>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6"/>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6"/>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6"/>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6"/>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6"/>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6"/>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6"/>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6"/>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6"/>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6"/>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6"/>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6"/>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6"/>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6"/>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6"/>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6"/>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2" name="Google Shape;12902;p66"/>
          <p:cNvGrpSpPr/>
          <p:nvPr/>
        </p:nvGrpSpPr>
        <p:grpSpPr>
          <a:xfrm>
            <a:off x="2773897" y="3623415"/>
            <a:ext cx="81716" cy="366717"/>
            <a:chOff x="2777572" y="3807287"/>
            <a:chExt cx="81716" cy="366717"/>
          </a:xfrm>
        </p:grpSpPr>
        <p:sp>
          <p:nvSpPr>
            <p:cNvPr id="12903" name="Google Shape;12903;p66"/>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6"/>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6"/>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6"/>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6"/>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6"/>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6"/>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6"/>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6"/>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6"/>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6"/>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4" name="Google Shape;12914;p66"/>
          <p:cNvGrpSpPr/>
          <p:nvPr/>
        </p:nvGrpSpPr>
        <p:grpSpPr>
          <a:xfrm>
            <a:off x="3930339" y="4145908"/>
            <a:ext cx="366665" cy="256334"/>
            <a:chOff x="3934014" y="4329780"/>
            <a:chExt cx="366665" cy="256334"/>
          </a:xfrm>
        </p:grpSpPr>
        <p:sp>
          <p:nvSpPr>
            <p:cNvPr id="12915" name="Google Shape;12915;p66"/>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6"/>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6"/>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6"/>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6"/>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6"/>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6"/>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6"/>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66"/>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66"/>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6"/>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6"/>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6"/>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8" name="Google Shape;12928;p66"/>
          <p:cNvGrpSpPr/>
          <p:nvPr/>
        </p:nvGrpSpPr>
        <p:grpSpPr>
          <a:xfrm>
            <a:off x="943995" y="3623467"/>
            <a:ext cx="194295" cy="366404"/>
            <a:chOff x="947670" y="3807339"/>
            <a:chExt cx="194295" cy="366404"/>
          </a:xfrm>
        </p:grpSpPr>
        <p:sp>
          <p:nvSpPr>
            <p:cNvPr id="12929" name="Google Shape;12929;p66"/>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6"/>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6"/>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6"/>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6"/>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66"/>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66"/>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6"/>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6"/>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6"/>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9" name="Google Shape;12939;p66"/>
          <p:cNvGrpSpPr/>
          <p:nvPr/>
        </p:nvGrpSpPr>
        <p:grpSpPr>
          <a:xfrm>
            <a:off x="3416704" y="4102685"/>
            <a:ext cx="368939" cy="342283"/>
            <a:chOff x="3420379" y="4286557"/>
            <a:chExt cx="368939" cy="342283"/>
          </a:xfrm>
        </p:grpSpPr>
        <p:sp>
          <p:nvSpPr>
            <p:cNvPr id="12940" name="Google Shape;12940;p66"/>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6"/>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6"/>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6"/>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6"/>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6"/>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6"/>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6"/>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6"/>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66"/>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6"/>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6"/>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6"/>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6"/>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6"/>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6"/>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6" name="Google Shape;12956;p66"/>
          <p:cNvGrpSpPr/>
          <p:nvPr/>
        </p:nvGrpSpPr>
        <p:grpSpPr>
          <a:xfrm>
            <a:off x="3961515" y="3658380"/>
            <a:ext cx="369801" cy="296813"/>
            <a:chOff x="3965190" y="3842252"/>
            <a:chExt cx="369801" cy="296813"/>
          </a:xfrm>
        </p:grpSpPr>
        <p:sp>
          <p:nvSpPr>
            <p:cNvPr id="12957" name="Google Shape;12957;p66"/>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6"/>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6"/>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6"/>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6"/>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6"/>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6"/>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6"/>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6"/>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6"/>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66"/>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66"/>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6"/>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6"/>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6"/>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6"/>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6"/>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6"/>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6"/>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6"/>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6"/>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8" name="Google Shape;12978;p66"/>
          <p:cNvGrpSpPr/>
          <p:nvPr/>
        </p:nvGrpSpPr>
        <p:grpSpPr>
          <a:xfrm>
            <a:off x="3502915" y="3649939"/>
            <a:ext cx="396796" cy="313407"/>
            <a:chOff x="3506590" y="3833812"/>
            <a:chExt cx="396796" cy="313407"/>
          </a:xfrm>
        </p:grpSpPr>
        <p:sp>
          <p:nvSpPr>
            <p:cNvPr id="12979" name="Google Shape;12979;p66"/>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6"/>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6"/>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2" name="Google Shape;12982;p66"/>
          <p:cNvGrpSpPr/>
          <p:nvPr/>
        </p:nvGrpSpPr>
        <p:grpSpPr>
          <a:xfrm>
            <a:off x="2765613" y="1781491"/>
            <a:ext cx="104556" cy="366665"/>
            <a:chOff x="2769288" y="1965364"/>
            <a:chExt cx="104556" cy="366665"/>
          </a:xfrm>
        </p:grpSpPr>
        <p:sp>
          <p:nvSpPr>
            <p:cNvPr id="12983" name="Google Shape;12983;p66"/>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6"/>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6"/>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6"/>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6"/>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6"/>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6"/>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6"/>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6"/>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6"/>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6"/>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6"/>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5" name="Google Shape;12995;p66"/>
          <p:cNvGrpSpPr/>
          <p:nvPr/>
        </p:nvGrpSpPr>
        <p:grpSpPr>
          <a:xfrm>
            <a:off x="3963004" y="1826988"/>
            <a:ext cx="367162" cy="275698"/>
            <a:chOff x="3966679" y="2010861"/>
            <a:chExt cx="367162" cy="275698"/>
          </a:xfrm>
        </p:grpSpPr>
        <p:sp>
          <p:nvSpPr>
            <p:cNvPr id="12996" name="Google Shape;12996;p66"/>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6"/>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6"/>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6"/>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0" name="Google Shape;13000;p66"/>
          <p:cNvGrpSpPr/>
          <p:nvPr/>
        </p:nvGrpSpPr>
        <p:grpSpPr>
          <a:xfrm>
            <a:off x="1748902" y="1841622"/>
            <a:ext cx="366404" cy="246220"/>
            <a:chOff x="1752577" y="2025495"/>
            <a:chExt cx="366404" cy="246220"/>
          </a:xfrm>
        </p:grpSpPr>
        <p:sp>
          <p:nvSpPr>
            <p:cNvPr id="13001" name="Google Shape;13001;p66"/>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6"/>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6"/>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6"/>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6"/>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6"/>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6"/>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6"/>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6"/>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6"/>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6"/>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6"/>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6"/>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6"/>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6"/>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6"/>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7" name="Google Shape;13017;p66"/>
          <p:cNvGrpSpPr/>
          <p:nvPr/>
        </p:nvGrpSpPr>
        <p:grpSpPr>
          <a:xfrm>
            <a:off x="1305878" y="1885708"/>
            <a:ext cx="366404" cy="158363"/>
            <a:chOff x="1309553" y="2069580"/>
            <a:chExt cx="366404" cy="158363"/>
          </a:xfrm>
        </p:grpSpPr>
        <p:sp>
          <p:nvSpPr>
            <p:cNvPr id="13018" name="Google Shape;13018;p66"/>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6"/>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6"/>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6"/>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6"/>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6"/>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6"/>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6"/>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6"/>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6"/>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6"/>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6"/>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6"/>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6"/>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6"/>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66"/>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6"/>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6"/>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6"/>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6"/>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6"/>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6"/>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6"/>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6"/>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6"/>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6"/>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4" name="Google Shape;13044;p66"/>
          <p:cNvGrpSpPr/>
          <p:nvPr/>
        </p:nvGrpSpPr>
        <p:grpSpPr>
          <a:xfrm>
            <a:off x="862853" y="1904889"/>
            <a:ext cx="366639" cy="119635"/>
            <a:chOff x="866528" y="2088762"/>
            <a:chExt cx="366639" cy="119635"/>
          </a:xfrm>
        </p:grpSpPr>
        <p:sp>
          <p:nvSpPr>
            <p:cNvPr id="13045" name="Google Shape;13045;p66"/>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6"/>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6"/>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6"/>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6"/>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6"/>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6"/>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6"/>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6"/>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6"/>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6"/>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6"/>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6"/>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6"/>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9" name="Google Shape;13059;p66"/>
          <p:cNvGrpSpPr/>
          <p:nvPr/>
        </p:nvGrpSpPr>
        <p:grpSpPr>
          <a:xfrm>
            <a:off x="2325594" y="1781439"/>
            <a:ext cx="98807" cy="366273"/>
            <a:chOff x="2329269" y="1965312"/>
            <a:chExt cx="98807" cy="366273"/>
          </a:xfrm>
        </p:grpSpPr>
        <p:sp>
          <p:nvSpPr>
            <p:cNvPr id="13060" name="Google Shape;13060;p66"/>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6"/>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6"/>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3" name="Google Shape;13063;p66"/>
          <p:cNvGrpSpPr/>
          <p:nvPr/>
        </p:nvGrpSpPr>
        <p:grpSpPr>
          <a:xfrm>
            <a:off x="3204378" y="1781099"/>
            <a:ext cx="112344" cy="366926"/>
            <a:chOff x="3208053" y="1964972"/>
            <a:chExt cx="112344" cy="366926"/>
          </a:xfrm>
        </p:grpSpPr>
        <p:sp>
          <p:nvSpPr>
            <p:cNvPr id="13064" name="Google Shape;13064;p66"/>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6"/>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6"/>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6"/>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6"/>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6"/>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0" name="Google Shape;13070;p66"/>
          <p:cNvGrpSpPr/>
          <p:nvPr/>
        </p:nvGrpSpPr>
        <p:grpSpPr>
          <a:xfrm>
            <a:off x="3221704" y="3623467"/>
            <a:ext cx="72413" cy="366404"/>
            <a:chOff x="3225379" y="3807339"/>
            <a:chExt cx="72413" cy="366404"/>
          </a:xfrm>
        </p:grpSpPr>
        <p:sp>
          <p:nvSpPr>
            <p:cNvPr id="13071" name="Google Shape;13071;p66"/>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6"/>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6"/>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6"/>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66"/>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6"/>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6"/>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6"/>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9" name="Google Shape;13079;p66"/>
          <p:cNvGrpSpPr/>
          <p:nvPr/>
        </p:nvGrpSpPr>
        <p:grpSpPr>
          <a:xfrm>
            <a:off x="3520241" y="1827223"/>
            <a:ext cx="366665" cy="275201"/>
            <a:chOff x="3523916" y="2011096"/>
            <a:chExt cx="366665" cy="275201"/>
          </a:xfrm>
        </p:grpSpPr>
        <p:sp>
          <p:nvSpPr>
            <p:cNvPr id="13080" name="Google Shape;13080;p66"/>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6"/>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6"/>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6"/>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6"/>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6"/>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6"/>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6"/>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6"/>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6"/>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6"/>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6"/>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6"/>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6"/>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6"/>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6"/>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6"/>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6"/>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6"/>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6"/>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0" name="Google Shape;13100;p66"/>
          <p:cNvGrpSpPr/>
          <p:nvPr/>
        </p:nvGrpSpPr>
        <p:grpSpPr>
          <a:xfrm>
            <a:off x="1739102" y="1316124"/>
            <a:ext cx="393791" cy="366744"/>
            <a:chOff x="1742777" y="1499997"/>
            <a:chExt cx="393791" cy="366744"/>
          </a:xfrm>
        </p:grpSpPr>
        <p:sp>
          <p:nvSpPr>
            <p:cNvPr id="13101" name="Google Shape;13101;p66"/>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6"/>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6"/>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6"/>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6"/>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6"/>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6"/>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6"/>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6"/>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66"/>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6"/>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6"/>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6"/>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6"/>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5" name="Google Shape;13115;p66"/>
          <p:cNvGrpSpPr/>
          <p:nvPr/>
        </p:nvGrpSpPr>
        <p:grpSpPr>
          <a:xfrm>
            <a:off x="4010774" y="1316124"/>
            <a:ext cx="319914" cy="366639"/>
            <a:chOff x="4014449" y="1499997"/>
            <a:chExt cx="319914" cy="366639"/>
          </a:xfrm>
        </p:grpSpPr>
        <p:sp>
          <p:nvSpPr>
            <p:cNvPr id="13116" name="Google Shape;13116;p66"/>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6"/>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6"/>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6"/>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6"/>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1" name="Google Shape;13121;p66"/>
          <p:cNvGrpSpPr/>
          <p:nvPr/>
        </p:nvGrpSpPr>
        <p:grpSpPr>
          <a:xfrm>
            <a:off x="862592" y="1407588"/>
            <a:ext cx="367397" cy="183711"/>
            <a:chOff x="866267" y="1591460"/>
            <a:chExt cx="367397" cy="183711"/>
          </a:xfrm>
        </p:grpSpPr>
        <p:sp>
          <p:nvSpPr>
            <p:cNvPr id="13122" name="Google Shape;13122;p66"/>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6"/>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6"/>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6"/>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6"/>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6"/>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66"/>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66"/>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6"/>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6"/>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6"/>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6"/>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6"/>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6"/>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6"/>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66"/>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66"/>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6"/>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0" name="Google Shape;13140;p66"/>
          <p:cNvGrpSpPr/>
          <p:nvPr/>
        </p:nvGrpSpPr>
        <p:grpSpPr>
          <a:xfrm>
            <a:off x="3114168" y="1316019"/>
            <a:ext cx="327440" cy="366744"/>
            <a:chOff x="3117843" y="1499892"/>
            <a:chExt cx="327440" cy="366744"/>
          </a:xfrm>
        </p:grpSpPr>
        <p:sp>
          <p:nvSpPr>
            <p:cNvPr id="13141" name="Google Shape;13141;p66"/>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6"/>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66"/>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6"/>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6"/>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6"/>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6"/>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8" name="Google Shape;13148;p66"/>
          <p:cNvGrpSpPr/>
          <p:nvPr/>
        </p:nvGrpSpPr>
        <p:grpSpPr>
          <a:xfrm>
            <a:off x="2663330" y="1316124"/>
            <a:ext cx="336770" cy="366639"/>
            <a:chOff x="2667005" y="1499997"/>
            <a:chExt cx="336770" cy="366639"/>
          </a:xfrm>
        </p:grpSpPr>
        <p:sp>
          <p:nvSpPr>
            <p:cNvPr id="13149" name="Google Shape;13149;p66"/>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6"/>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6"/>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6"/>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6"/>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6"/>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6"/>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6"/>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6"/>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6"/>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6"/>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6"/>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6"/>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6"/>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6"/>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6"/>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6"/>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6"/>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6"/>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8" name="Google Shape;13168;p66"/>
          <p:cNvGrpSpPr/>
          <p:nvPr/>
        </p:nvGrpSpPr>
        <p:grpSpPr>
          <a:xfrm>
            <a:off x="3561191" y="1316124"/>
            <a:ext cx="326473" cy="366639"/>
            <a:chOff x="3564866" y="1499997"/>
            <a:chExt cx="326473" cy="366639"/>
          </a:xfrm>
        </p:grpSpPr>
        <p:sp>
          <p:nvSpPr>
            <p:cNvPr id="13169" name="Google Shape;13169;p66"/>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6"/>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6"/>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6"/>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6"/>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6"/>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6"/>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6"/>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66"/>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8" name="Google Shape;13178;p66"/>
          <p:cNvGrpSpPr/>
          <p:nvPr/>
        </p:nvGrpSpPr>
        <p:grpSpPr>
          <a:xfrm>
            <a:off x="1310399" y="1316124"/>
            <a:ext cx="364392" cy="366639"/>
            <a:chOff x="1314074" y="1499997"/>
            <a:chExt cx="364392" cy="366639"/>
          </a:xfrm>
        </p:grpSpPr>
        <p:sp>
          <p:nvSpPr>
            <p:cNvPr id="13179" name="Google Shape;13179;p66"/>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6"/>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6"/>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6"/>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6"/>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6"/>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6"/>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6"/>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6"/>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6"/>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66"/>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66"/>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1" name="Google Shape;13191;p66"/>
          <p:cNvGrpSpPr/>
          <p:nvPr/>
        </p:nvGrpSpPr>
        <p:grpSpPr>
          <a:xfrm>
            <a:off x="2216804" y="1316124"/>
            <a:ext cx="337005" cy="366639"/>
            <a:chOff x="2220479" y="1499997"/>
            <a:chExt cx="337005" cy="366639"/>
          </a:xfrm>
        </p:grpSpPr>
        <p:sp>
          <p:nvSpPr>
            <p:cNvPr id="13192" name="Google Shape;13192;p66"/>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6"/>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6"/>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6"/>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6"/>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6"/>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6"/>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6"/>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6"/>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6"/>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6"/>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3" name="Google Shape;13203;p66"/>
          <p:cNvGrpSpPr/>
          <p:nvPr/>
        </p:nvGrpSpPr>
        <p:grpSpPr>
          <a:xfrm>
            <a:off x="4101480" y="2242103"/>
            <a:ext cx="87230" cy="366430"/>
            <a:chOff x="4105155" y="2425976"/>
            <a:chExt cx="87230" cy="366430"/>
          </a:xfrm>
        </p:grpSpPr>
        <p:sp>
          <p:nvSpPr>
            <p:cNvPr id="13204" name="Google Shape;13204;p66"/>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6"/>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66"/>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66"/>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66"/>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6"/>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0" name="Google Shape;13210;p66"/>
          <p:cNvGrpSpPr/>
          <p:nvPr/>
        </p:nvGrpSpPr>
        <p:grpSpPr>
          <a:xfrm>
            <a:off x="1804434" y="2242129"/>
            <a:ext cx="267884" cy="366639"/>
            <a:chOff x="1808109" y="2426002"/>
            <a:chExt cx="267884" cy="366639"/>
          </a:xfrm>
        </p:grpSpPr>
        <p:sp>
          <p:nvSpPr>
            <p:cNvPr id="13211" name="Google Shape;13211;p66"/>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6"/>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66"/>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6"/>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6"/>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66"/>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66"/>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6"/>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6"/>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6"/>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6"/>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6"/>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66"/>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66"/>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6"/>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6"/>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6"/>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66"/>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6"/>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66"/>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66"/>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2" name="Google Shape;13232;p66"/>
          <p:cNvGrpSpPr/>
          <p:nvPr/>
        </p:nvGrpSpPr>
        <p:grpSpPr>
          <a:xfrm>
            <a:off x="3599893" y="2242129"/>
            <a:ext cx="207597" cy="366639"/>
            <a:chOff x="3603568" y="2426002"/>
            <a:chExt cx="207597" cy="366639"/>
          </a:xfrm>
        </p:grpSpPr>
        <p:sp>
          <p:nvSpPr>
            <p:cNvPr id="13233" name="Google Shape;13233;p66"/>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6"/>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6"/>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6"/>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6"/>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6"/>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9" name="Google Shape;13239;p66"/>
          <p:cNvGrpSpPr/>
          <p:nvPr/>
        </p:nvGrpSpPr>
        <p:grpSpPr>
          <a:xfrm>
            <a:off x="2242440" y="2242129"/>
            <a:ext cx="274417" cy="366404"/>
            <a:chOff x="2246115" y="2426002"/>
            <a:chExt cx="274417" cy="366404"/>
          </a:xfrm>
        </p:grpSpPr>
        <p:sp>
          <p:nvSpPr>
            <p:cNvPr id="13240" name="Google Shape;13240;p66"/>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6"/>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6"/>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6"/>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6"/>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6"/>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66"/>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66"/>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8" name="Google Shape;13248;p66"/>
          <p:cNvGrpSpPr/>
          <p:nvPr/>
        </p:nvGrpSpPr>
        <p:grpSpPr>
          <a:xfrm>
            <a:off x="2692991" y="2242129"/>
            <a:ext cx="256099" cy="366639"/>
            <a:chOff x="2696666" y="2426002"/>
            <a:chExt cx="256099" cy="366639"/>
          </a:xfrm>
        </p:grpSpPr>
        <p:sp>
          <p:nvSpPr>
            <p:cNvPr id="13249" name="Google Shape;13249;p66"/>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6"/>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6"/>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6"/>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6"/>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6"/>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5" name="Google Shape;13255;p66"/>
          <p:cNvGrpSpPr/>
          <p:nvPr/>
        </p:nvGrpSpPr>
        <p:grpSpPr>
          <a:xfrm>
            <a:off x="3145397" y="2242129"/>
            <a:ext cx="225863" cy="366430"/>
            <a:chOff x="3149072" y="2426002"/>
            <a:chExt cx="225863" cy="366430"/>
          </a:xfrm>
        </p:grpSpPr>
        <p:sp>
          <p:nvSpPr>
            <p:cNvPr id="13256" name="Google Shape;13256;p66"/>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6"/>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6"/>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6"/>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6"/>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6"/>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6"/>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66"/>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6"/>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6"/>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6"/>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7" name="Google Shape;13267;p66"/>
          <p:cNvGrpSpPr/>
          <p:nvPr/>
        </p:nvGrpSpPr>
        <p:grpSpPr>
          <a:xfrm>
            <a:off x="1357881" y="2242051"/>
            <a:ext cx="283224" cy="366482"/>
            <a:chOff x="1361556" y="2425923"/>
            <a:chExt cx="283224" cy="366482"/>
          </a:xfrm>
        </p:grpSpPr>
        <p:sp>
          <p:nvSpPr>
            <p:cNvPr id="13268" name="Google Shape;13268;p66"/>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6"/>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6"/>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6"/>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6"/>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6"/>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6"/>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6"/>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6"/>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66"/>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6"/>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66"/>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66"/>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6"/>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6"/>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6"/>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6"/>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6"/>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6"/>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6"/>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8" name="Google Shape;13288;p66"/>
          <p:cNvGrpSpPr/>
          <p:nvPr/>
        </p:nvGrpSpPr>
        <p:grpSpPr>
          <a:xfrm>
            <a:off x="3970060" y="2707183"/>
            <a:ext cx="361883" cy="366979"/>
            <a:chOff x="3973735" y="2891056"/>
            <a:chExt cx="361883" cy="366979"/>
          </a:xfrm>
        </p:grpSpPr>
        <p:sp>
          <p:nvSpPr>
            <p:cNvPr id="13289" name="Google Shape;13289;p66"/>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6"/>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6"/>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6"/>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6"/>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66"/>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66"/>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6"/>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6"/>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6"/>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6"/>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6"/>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66"/>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66"/>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6"/>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6"/>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6"/>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6" name="Google Shape;13306;p66"/>
          <p:cNvGrpSpPr/>
          <p:nvPr/>
        </p:nvGrpSpPr>
        <p:grpSpPr>
          <a:xfrm>
            <a:off x="3524266" y="2732871"/>
            <a:ext cx="366665" cy="315654"/>
            <a:chOff x="3527941" y="2916744"/>
            <a:chExt cx="366665" cy="315654"/>
          </a:xfrm>
        </p:grpSpPr>
        <p:sp>
          <p:nvSpPr>
            <p:cNvPr id="13307" name="Google Shape;13307;p66"/>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6"/>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66"/>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66"/>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66"/>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66"/>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6"/>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6"/>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6"/>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6"/>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6"/>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66"/>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66"/>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66"/>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66"/>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6"/>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6"/>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6"/>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6"/>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6"/>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6"/>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6"/>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6"/>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6"/>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6"/>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6"/>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6"/>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6"/>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66"/>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66"/>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7" name="Google Shape;13337;p66"/>
          <p:cNvGrpSpPr/>
          <p:nvPr/>
        </p:nvGrpSpPr>
        <p:grpSpPr>
          <a:xfrm>
            <a:off x="2637198" y="2707758"/>
            <a:ext cx="366404" cy="366404"/>
            <a:chOff x="2640873" y="2891631"/>
            <a:chExt cx="366404" cy="366404"/>
          </a:xfrm>
        </p:grpSpPr>
        <p:sp>
          <p:nvSpPr>
            <p:cNvPr id="13338" name="Google Shape;13338;p66"/>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66"/>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6"/>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6"/>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6"/>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6"/>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6"/>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6"/>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6"/>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6"/>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6"/>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6"/>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66"/>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6"/>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2" name="Google Shape;13352;p66"/>
          <p:cNvGrpSpPr/>
          <p:nvPr/>
        </p:nvGrpSpPr>
        <p:grpSpPr>
          <a:xfrm>
            <a:off x="2193416" y="2754248"/>
            <a:ext cx="366665" cy="273189"/>
            <a:chOff x="2197091" y="2938120"/>
            <a:chExt cx="366665" cy="273189"/>
          </a:xfrm>
        </p:grpSpPr>
        <p:sp>
          <p:nvSpPr>
            <p:cNvPr id="13353" name="Google Shape;13353;p66"/>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6"/>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6"/>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6"/>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6"/>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6"/>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6"/>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6"/>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6"/>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66"/>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6"/>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6"/>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6"/>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6"/>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6"/>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6"/>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6"/>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66"/>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66"/>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6"/>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6"/>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6"/>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6"/>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66"/>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7" name="Google Shape;13377;p66"/>
          <p:cNvGrpSpPr/>
          <p:nvPr/>
        </p:nvGrpSpPr>
        <p:grpSpPr>
          <a:xfrm>
            <a:off x="1749895" y="2708254"/>
            <a:ext cx="366665" cy="365202"/>
            <a:chOff x="1753570" y="2892127"/>
            <a:chExt cx="366665" cy="365202"/>
          </a:xfrm>
        </p:grpSpPr>
        <p:sp>
          <p:nvSpPr>
            <p:cNvPr id="13378" name="Google Shape;13378;p66"/>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6"/>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6"/>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66"/>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66"/>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6"/>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6"/>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6"/>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6"/>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6"/>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6"/>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6"/>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6"/>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6"/>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66"/>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66"/>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6"/>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6"/>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6" name="Google Shape;13396;p66"/>
          <p:cNvGrpSpPr/>
          <p:nvPr/>
        </p:nvGrpSpPr>
        <p:grpSpPr>
          <a:xfrm>
            <a:off x="1300076" y="3623467"/>
            <a:ext cx="367684" cy="366561"/>
            <a:chOff x="1303751" y="3807339"/>
            <a:chExt cx="367684" cy="366561"/>
          </a:xfrm>
        </p:grpSpPr>
        <p:sp>
          <p:nvSpPr>
            <p:cNvPr id="13397" name="Google Shape;13397;p66"/>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66"/>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66"/>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6"/>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6"/>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6"/>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6"/>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6"/>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6"/>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6"/>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6"/>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6"/>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6"/>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6"/>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6"/>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6"/>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6"/>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6"/>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6"/>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66"/>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66"/>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66"/>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6"/>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6"/>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6"/>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66"/>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66"/>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6"/>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66"/>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6"/>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6"/>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6"/>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6"/>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6"/>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66"/>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66"/>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6"/>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6"/>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66"/>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66"/>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66"/>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38" name="Google Shape;13438;p66"/>
          <p:cNvSpPr/>
          <p:nvPr/>
        </p:nvSpPr>
        <p:spPr>
          <a:xfrm>
            <a:off x="1317690" y="2722078"/>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39" name="Google Shape;13439;p66"/>
          <p:cNvGrpSpPr/>
          <p:nvPr/>
        </p:nvGrpSpPr>
        <p:grpSpPr>
          <a:xfrm>
            <a:off x="1306374" y="2707549"/>
            <a:ext cx="384749" cy="366613"/>
            <a:chOff x="1310049" y="2891421"/>
            <a:chExt cx="384749" cy="366613"/>
          </a:xfrm>
        </p:grpSpPr>
        <p:sp>
          <p:nvSpPr>
            <p:cNvPr id="13440" name="Google Shape;13440;p66"/>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66"/>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6"/>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6"/>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6"/>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6"/>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66"/>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6"/>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6"/>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6"/>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6"/>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6"/>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6"/>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66"/>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4" name="Google Shape;13454;p66"/>
          <p:cNvGrpSpPr/>
          <p:nvPr/>
        </p:nvGrpSpPr>
        <p:grpSpPr>
          <a:xfrm>
            <a:off x="845998" y="2707470"/>
            <a:ext cx="383468" cy="366665"/>
            <a:chOff x="849673" y="2891343"/>
            <a:chExt cx="383468" cy="366665"/>
          </a:xfrm>
        </p:grpSpPr>
        <p:sp>
          <p:nvSpPr>
            <p:cNvPr id="13455" name="Google Shape;13455;p66"/>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66"/>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6"/>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6"/>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6"/>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6"/>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66"/>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66"/>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6"/>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6"/>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6"/>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6"/>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7" name="Google Shape;13467;p66"/>
          <p:cNvGrpSpPr/>
          <p:nvPr/>
        </p:nvGrpSpPr>
        <p:grpSpPr>
          <a:xfrm>
            <a:off x="916582" y="2242129"/>
            <a:ext cx="278024" cy="366508"/>
            <a:chOff x="920257" y="2426002"/>
            <a:chExt cx="278024" cy="366508"/>
          </a:xfrm>
        </p:grpSpPr>
        <p:sp>
          <p:nvSpPr>
            <p:cNvPr id="13468" name="Google Shape;13468;p66"/>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6"/>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6"/>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6"/>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6"/>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66"/>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66"/>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6"/>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66"/>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66"/>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66"/>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66"/>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66"/>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1" name="Google Shape;13481;p66"/>
          <p:cNvGrpSpPr/>
          <p:nvPr/>
        </p:nvGrpSpPr>
        <p:grpSpPr>
          <a:xfrm>
            <a:off x="862853" y="4090611"/>
            <a:ext cx="349810" cy="366665"/>
            <a:chOff x="866528" y="4274484"/>
            <a:chExt cx="349810" cy="366665"/>
          </a:xfrm>
        </p:grpSpPr>
        <p:sp>
          <p:nvSpPr>
            <p:cNvPr id="13482" name="Google Shape;13482;p66"/>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6"/>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6"/>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6"/>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6"/>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66"/>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66"/>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6"/>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6"/>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6"/>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6"/>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3" name="Google Shape;13493;p66"/>
          <p:cNvGrpSpPr/>
          <p:nvPr/>
        </p:nvGrpSpPr>
        <p:grpSpPr>
          <a:xfrm>
            <a:off x="1385033" y="4090611"/>
            <a:ext cx="330210" cy="366665"/>
            <a:chOff x="1388708" y="4274484"/>
            <a:chExt cx="330210" cy="366665"/>
          </a:xfrm>
        </p:grpSpPr>
        <p:sp>
          <p:nvSpPr>
            <p:cNvPr id="13494" name="Google Shape;13494;p66"/>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6"/>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6"/>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6"/>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66"/>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66"/>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66"/>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6"/>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66"/>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66"/>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6"/>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6"/>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6"/>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6"/>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6"/>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66"/>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66"/>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66"/>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6"/>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6"/>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4" name="Google Shape;13514;p66"/>
          <p:cNvGrpSpPr/>
          <p:nvPr/>
        </p:nvGrpSpPr>
        <p:grpSpPr>
          <a:xfrm>
            <a:off x="1871019" y="4109453"/>
            <a:ext cx="375446" cy="328982"/>
            <a:chOff x="1874694" y="4293326"/>
            <a:chExt cx="375446" cy="328982"/>
          </a:xfrm>
        </p:grpSpPr>
        <p:sp>
          <p:nvSpPr>
            <p:cNvPr id="13515" name="Google Shape;13515;p66"/>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6"/>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66"/>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66"/>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66"/>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66"/>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66"/>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66"/>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66"/>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6"/>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6"/>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6"/>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6"/>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6"/>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66"/>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66"/>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6"/>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6"/>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6"/>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6"/>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6"/>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6"/>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7" name="Google Shape;13537;p66"/>
          <p:cNvGrpSpPr/>
          <p:nvPr/>
        </p:nvGrpSpPr>
        <p:grpSpPr>
          <a:xfrm>
            <a:off x="2392441" y="4109218"/>
            <a:ext cx="366665" cy="329714"/>
            <a:chOff x="2396116" y="4293090"/>
            <a:chExt cx="366665" cy="329714"/>
          </a:xfrm>
        </p:grpSpPr>
        <p:sp>
          <p:nvSpPr>
            <p:cNvPr id="13538" name="Google Shape;13538;p66"/>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66"/>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6"/>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6"/>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6"/>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66"/>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66"/>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6"/>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6"/>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6"/>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6"/>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66"/>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66"/>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1" name="Google Shape;13551;p66"/>
          <p:cNvGrpSpPr/>
          <p:nvPr/>
        </p:nvGrpSpPr>
        <p:grpSpPr>
          <a:xfrm>
            <a:off x="2905082" y="4105951"/>
            <a:ext cx="367162" cy="336116"/>
            <a:chOff x="2908757" y="4289824"/>
            <a:chExt cx="367162" cy="336116"/>
          </a:xfrm>
        </p:grpSpPr>
        <p:sp>
          <p:nvSpPr>
            <p:cNvPr id="13552" name="Google Shape;13552;p66"/>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6"/>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6"/>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6"/>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6"/>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66"/>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6"/>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66"/>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66"/>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66"/>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66"/>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66"/>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66"/>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66"/>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6"/>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6"/>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66"/>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66"/>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6"/>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6"/>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6"/>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6"/>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66"/>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66"/>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66"/>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66"/>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66"/>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9" name="Google Shape;13579;p66"/>
          <p:cNvGrpSpPr/>
          <p:nvPr/>
        </p:nvGrpSpPr>
        <p:grpSpPr>
          <a:xfrm>
            <a:off x="3078733" y="2735667"/>
            <a:ext cx="368651" cy="310350"/>
            <a:chOff x="3082408" y="2919540"/>
            <a:chExt cx="368651" cy="310350"/>
          </a:xfrm>
        </p:grpSpPr>
        <p:sp>
          <p:nvSpPr>
            <p:cNvPr id="13580" name="Google Shape;13580;p66"/>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66"/>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6"/>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6"/>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6"/>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6"/>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66"/>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66"/>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66"/>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66"/>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6"/>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6"/>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2" name="Google Shape;13592;p66"/>
          <p:cNvGrpSpPr/>
          <p:nvPr/>
        </p:nvGrpSpPr>
        <p:grpSpPr>
          <a:xfrm>
            <a:off x="7067667" y="2240152"/>
            <a:ext cx="366169" cy="360498"/>
            <a:chOff x="7069130" y="2424800"/>
            <a:chExt cx="366169" cy="360498"/>
          </a:xfrm>
        </p:grpSpPr>
        <p:sp>
          <p:nvSpPr>
            <p:cNvPr id="13593" name="Google Shape;13593;p66"/>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66"/>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66"/>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6"/>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6"/>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66"/>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66"/>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66"/>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66"/>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6"/>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6"/>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66"/>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66"/>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66"/>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66"/>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66"/>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6"/>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66"/>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66"/>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6"/>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3" name="Google Shape;13613;p66"/>
          <p:cNvGrpSpPr/>
          <p:nvPr/>
        </p:nvGrpSpPr>
        <p:grpSpPr>
          <a:xfrm>
            <a:off x="4884192" y="2240073"/>
            <a:ext cx="281473" cy="360629"/>
            <a:chOff x="4885655" y="2424721"/>
            <a:chExt cx="281473" cy="360629"/>
          </a:xfrm>
        </p:grpSpPr>
        <p:sp>
          <p:nvSpPr>
            <p:cNvPr id="13614" name="Google Shape;13614;p66"/>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6"/>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6"/>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6"/>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6"/>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6"/>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6"/>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6"/>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66"/>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6"/>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66"/>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5" name="Google Shape;13625;p66"/>
          <p:cNvGrpSpPr/>
          <p:nvPr/>
        </p:nvGrpSpPr>
        <p:grpSpPr>
          <a:xfrm>
            <a:off x="6624146" y="2262129"/>
            <a:ext cx="364130" cy="316726"/>
            <a:chOff x="6625609" y="2446777"/>
            <a:chExt cx="364130" cy="316726"/>
          </a:xfrm>
        </p:grpSpPr>
        <p:sp>
          <p:nvSpPr>
            <p:cNvPr id="13626" name="Google Shape;13626;p66"/>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6"/>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6"/>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6"/>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6"/>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6"/>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6"/>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66"/>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66"/>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66"/>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66"/>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66"/>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8" name="Google Shape;13638;p66"/>
          <p:cNvGrpSpPr/>
          <p:nvPr/>
        </p:nvGrpSpPr>
        <p:grpSpPr>
          <a:xfrm>
            <a:off x="5756181" y="1827703"/>
            <a:ext cx="360628" cy="298825"/>
            <a:chOff x="5757644" y="2012350"/>
            <a:chExt cx="360628" cy="298825"/>
          </a:xfrm>
        </p:grpSpPr>
        <p:sp>
          <p:nvSpPr>
            <p:cNvPr id="13639" name="Google Shape;13639;p66"/>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66"/>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66"/>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6"/>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6"/>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66"/>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66"/>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66"/>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6"/>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66"/>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66"/>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66"/>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6"/>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66"/>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66"/>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6"/>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6"/>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6"/>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6"/>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66"/>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6"/>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6"/>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1" name="Google Shape;13661;p66"/>
          <p:cNvGrpSpPr/>
          <p:nvPr/>
        </p:nvGrpSpPr>
        <p:grpSpPr>
          <a:xfrm>
            <a:off x="5316162" y="1798826"/>
            <a:ext cx="360628" cy="356839"/>
            <a:chOff x="5317625" y="1983474"/>
            <a:chExt cx="360628" cy="356839"/>
          </a:xfrm>
        </p:grpSpPr>
        <p:sp>
          <p:nvSpPr>
            <p:cNvPr id="13662" name="Google Shape;13662;p66"/>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6"/>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6"/>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6"/>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66"/>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66"/>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6"/>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6"/>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66"/>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6"/>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66"/>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66"/>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6"/>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6"/>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66"/>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66"/>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66"/>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6"/>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6"/>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1" name="Google Shape;13681;p66"/>
          <p:cNvGrpSpPr/>
          <p:nvPr/>
        </p:nvGrpSpPr>
        <p:grpSpPr>
          <a:xfrm>
            <a:off x="6180364" y="2279037"/>
            <a:ext cx="360629" cy="282989"/>
            <a:chOff x="6181827" y="2463685"/>
            <a:chExt cx="360629" cy="282989"/>
          </a:xfrm>
        </p:grpSpPr>
        <p:sp>
          <p:nvSpPr>
            <p:cNvPr id="13682" name="Google Shape;13682;p66"/>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6"/>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6"/>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6"/>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6"/>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6"/>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66"/>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66"/>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6"/>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6"/>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66"/>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3" name="Google Shape;13693;p66"/>
          <p:cNvGrpSpPr/>
          <p:nvPr/>
        </p:nvGrpSpPr>
        <p:grpSpPr>
          <a:xfrm>
            <a:off x="5344830" y="3156044"/>
            <a:ext cx="291247" cy="360629"/>
            <a:chOff x="5346292" y="3340691"/>
            <a:chExt cx="291247" cy="360628"/>
          </a:xfrm>
        </p:grpSpPr>
        <p:sp>
          <p:nvSpPr>
            <p:cNvPr id="13694" name="Google Shape;13694;p66"/>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66"/>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6"/>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6"/>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6"/>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66"/>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66"/>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6"/>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6"/>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66"/>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66"/>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6"/>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6"/>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66"/>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66"/>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6"/>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6"/>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6"/>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66"/>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66"/>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6"/>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66"/>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6"/>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6"/>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6"/>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9" name="Google Shape;13719;p66"/>
          <p:cNvGrpSpPr/>
          <p:nvPr/>
        </p:nvGrpSpPr>
        <p:grpSpPr>
          <a:xfrm>
            <a:off x="7967801" y="1797049"/>
            <a:ext cx="337763" cy="360393"/>
            <a:chOff x="7969264" y="1981697"/>
            <a:chExt cx="337763" cy="360393"/>
          </a:xfrm>
        </p:grpSpPr>
        <p:sp>
          <p:nvSpPr>
            <p:cNvPr id="13720" name="Google Shape;13720;p66"/>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66"/>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66"/>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66"/>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66"/>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66"/>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66"/>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66"/>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66"/>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6"/>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6"/>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6"/>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66"/>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66"/>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6"/>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6"/>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6"/>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6"/>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8" name="Google Shape;13738;p66"/>
          <p:cNvGrpSpPr/>
          <p:nvPr/>
        </p:nvGrpSpPr>
        <p:grpSpPr>
          <a:xfrm>
            <a:off x="5734570" y="2245352"/>
            <a:ext cx="360890" cy="350332"/>
            <a:chOff x="5736032" y="2430000"/>
            <a:chExt cx="360890" cy="350332"/>
          </a:xfrm>
        </p:grpSpPr>
        <p:sp>
          <p:nvSpPr>
            <p:cNvPr id="13739" name="Google Shape;13739;p66"/>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6"/>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6"/>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6"/>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66"/>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66"/>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66"/>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66"/>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66"/>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66"/>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66"/>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66"/>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6"/>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6"/>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66"/>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6"/>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6"/>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6" name="Google Shape;13756;p66"/>
          <p:cNvGrpSpPr/>
          <p:nvPr/>
        </p:nvGrpSpPr>
        <p:grpSpPr>
          <a:xfrm>
            <a:off x="4876405" y="1811344"/>
            <a:ext cx="360628" cy="331778"/>
            <a:chOff x="4877867" y="1995991"/>
            <a:chExt cx="360628" cy="331778"/>
          </a:xfrm>
        </p:grpSpPr>
        <p:sp>
          <p:nvSpPr>
            <p:cNvPr id="13757" name="Google Shape;13757;p66"/>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66"/>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6"/>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6"/>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66"/>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66"/>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66"/>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66"/>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66"/>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66"/>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66"/>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66"/>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6"/>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6"/>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1" name="Google Shape;13771;p66"/>
          <p:cNvGrpSpPr/>
          <p:nvPr/>
        </p:nvGrpSpPr>
        <p:grpSpPr>
          <a:xfrm>
            <a:off x="7049427" y="2728856"/>
            <a:ext cx="363529" cy="339513"/>
            <a:chOff x="7050889" y="2913503"/>
            <a:chExt cx="363529" cy="339513"/>
          </a:xfrm>
        </p:grpSpPr>
        <p:sp>
          <p:nvSpPr>
            <p:cNvPr id="13772" name="Google Shape;13772;p66"/>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66"/>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6"/>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6"/>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66"/>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6"/>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6"/>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6"/>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66"/>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1" name="Google Shape;13781;p66"/>
          <p:cNvGrpSpPr/>
          <p:nvPr/>
        </p:nvGrpSpPr>
        <p:grpSpPr>
          <a:xfrm>
            <a:off x="7509437" y="1796814"/>
            <a:ext cx="372937" cy="360629"/>
            <a:chOff x="7510900" y="1981462"/>
            <a:chExt cx="372937" cy="360629"/>
          </a:xfrm>
        </p:grpSpPr>
        <p:sp>
          <p:nvSpPr>
            <p:cNvPr id="13782" name="Google Shape;13782;p66"/>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66"/>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6"/>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6"/>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6"/>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66"/>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6"/>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66"/>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66"/>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6"/>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6"/>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6"/>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6"/>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66"/>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66"/>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66"/>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8" name="Google Shape;13798;p66"/>
          <p:cNvGrpSpPr/>
          <p:nvPr/>
        </p:nvGrpSpPr>
        <p:grpSpPr>
          <a:xfrm>
            <a:off x="6598014" y="2733612"/>
            <a:ext cx="360629" cy="329975"/>
            <a:chOff x="6599476" y="2918260"/>
            <a:chExt cx="360629" cy="329975"/>
          </a:xfrm>
        </p:grpSpPr>
        <p:sp>
          <p:nvSpPr>
            <p:cNvPr id="13799" name="Google Shape;13799;p66"/>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6"/>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66"/>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66"/>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6"/>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6"/>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6"/>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6"/>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6"/>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6"/>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6"/>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6"/>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66"/>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66"/>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6"/>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66"/>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66"/>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66"/>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66"/>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66"/>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66"/>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6"/>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66"/>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6"/>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6"/>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4" name="Google Shape;13824;p66"/>
          <p:cNvGrpSpPr/>
          <p:nvPr/>
        </p:nvGrpSpPr>
        <p:grpSpPr>
          <a:xfrm>
            <a:off x="5289037" y="2296886"/>
            <a:ext cx="360628" cy="247292"/>
            <a:chOff x="5290499" y="2481533"/>
            <a:chExt cx="360628" cy="247292"/>
          </a:xfrm>
        </p:grpSpPr>
        <p:sp>
          <p:nvSpPr>
            <p:cNvPr id="13825" name="Google Shape;13825;p66"/>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66"/>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6"/>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6"/>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66"/>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66"/>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66"/>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66"/>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66"/>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66"/>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66"/>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66"/>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66"/>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6"/>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6"/>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66"/>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66"/>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66"/>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6"/>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6"/>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6"/>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6"/>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6"/>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6"/>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66"/>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66"/>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66"/>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2" name="Google Shape;13852;p66"/>
          <p:cNvGrpSpPr/>
          <p:nvPr/>
        </p:nvGrpSpPr>
        <p:grpSpPr>
          <a:xfrm>
            <a:off x="6200460" y="1796866"/>
            <a:ext cx="351325" cy="360576"/>
            <a:chOff x="6201923" y="1981514"/>
            <a:chExt cx="351325" cy="360576"/>
          </a:xfrm>
        </p:grpSpPr>
        <p:sp>
          <p:nvSpPr>
            <p:cNvPr id="13853" name="Google Shape;13853;p66"/>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6"/>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66"/>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66"/>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6"/>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6"/>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66"/>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0" name="Google Shape;13860;p66"/>
          <p:cNvGrpSpPr/>
          <p:nvPr/>
        </p:nvGrpSpPr>
        <p:grpSpPr>
          <a:xfrm>
            <a:off x="4892999" y="3156044"/>
            <a:ext cx="312884" cy="360785"/>
            <a:chOff x="4894461" y="3340691"/>
            <a:chExt cx="312884" cy="360785"/>
          </a:xfrm>
        </p:grpSpPr>
        <p:sp>
          <p:nvSpPr>
            <p:cNvPr id="13861" name="Google Shape;13861;p66"/>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6"/>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6"/>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66"/>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66"/>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6"/>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6"/>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6"/>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6"/>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66"/>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6"/>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6"/>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66"/>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6"/>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6"/>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6"/>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7" name="Google Shape;13877;p66"/>
          <p:cNvGrpSpPr/>
          <p:nvPr/>
        </p:nvGrpSpPr>
        <p:grpSpPr>
          <a:xfrm>
            <a:off x="5337774" y="1316603"/>
            <a:ext cx="245541" cy="360628"/>
            <a:chOff x="5339237" y="1501251"/>
            <a:chExt cx="245541" cy="360628"/>
          </a:xfrm>
        </p:grpSpPr>
        <p:sp>
          <p:nvSpPr>
            <p:cNvPr id="13878" name="Google Shape;13878;p66"/>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66"/>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66"/>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6"/>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6"/>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6"/>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66"/>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6"/>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6"/>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6"/>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66"/>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6"/>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6"/>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6"/>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6"/>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66"/>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66"/>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6"/>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6"/>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66"/>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6"/>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6"/>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66"/>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66"/>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6"/>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66"/>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66"/>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66"/>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6"/>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6"/>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6"/>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6"/>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6"/>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6"/>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66"/>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66"/>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6"/>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6"/>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6"/>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6"/>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6"/>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66"/>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0" name="Google Shape;13920;p66"/>
          <p:cNvGrpSpPr/>
          <p:nvPr/>
        </p:nvGrpSpPr>
        <p:grpSpPr>
          <a:xfrm>
            <a:off x="7958001" y="2289568"/>
            <a:ext cx="370428" cy="261926"/>
            <a:chOff x="7959464" y="2474216"/>
            <a:chExt cx="370428" cy="261926"/>
          </a:xfrm>
        </p:grpSpPr>
        <p:sp>
          <p:nvSpPr>
            <p:cNvPr id="13921" name="Google Shape;13921;p66"/>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6"/>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66"/>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6"/>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6"/>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66"/>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6"/>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66"/>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66"/>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6"/>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6"/>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66"/>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3" name="Google Shape;13933;p66"/>
          <p:cNvGrpSpPr/>
          <p:nvPr/>
        </p:nvGrpSpPr>
        <p:grpSpPr>
          <a:xfrm>
            <a:off x="7517225" y="2273262"/>
            <a:ext cx="360629" cy="294461"/>
            <a:chOff x="7518687" y="2457909"/>
            <a:chExt cx="360629" cy="294461"/>
          </a:xfrm>
        </p:grpSpPr>
        <p:sp>
          <p:nvSpPr>
            <p:cNvPr id="13934" name="Google Shape;13934;p66"/>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6"/>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6"/>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66"/>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66"/>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6"/>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66"/>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6"/>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6"/>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66"/>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66"/>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6"/>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6"/>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66"/>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66"/>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66"/>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66"/>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6"/>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6"/>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3" name="Google Shape;13953;p66"/>
          <p:cNvGrpSpPr/>
          <p:nvPr/>
        </p:nvGrpSpPr>
        <p:grpSpPr>
          <a:xfrm>
            <a:off x="7084758" y="1796919"/>
            <a:ext cx="343799" cy="360524"/>
            <a:chOff x="7086220" y="1981566"/>
            <a:chExt cx="343799" cy="360524"/>
          </a:xfrm>
        </p:grpSpPr>
        <p:sp>
          <p:nvSpPr>
            <p:cNvPr id="13954" name="Google Shape;13954;p66"/>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66"/>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6"/>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6"/>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66"/>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66"/>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66"/>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66"/>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6"/>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6"/>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66"/>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6"/>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66"/>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6"/>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66"/>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66"/>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0" name="Google Shape;13970;p66"/>
          <p:cNvGrpSpPr/>
          <p:nvPr/>
        </p:nvGrpSpPr>
        <p:grpSpPr>
          <a:xfrm>
            <a:off x="6139650" y="2742915"/>
            <a:ext cx="368416" cy="311369"/>
            <a:chOff x="6141112" y="2927563"/>
            <a:chExt cx="368416" cy="311369"/>
          </a:xfrm>
        </p:grpSpPr>
        <p:sp>
          <p:nvSpPr>
            <p:cNvPr id="13971" name="Google Shape;13971;p66"/>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6"/>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66"/>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66"/>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66"/>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66"/>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66"/>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8" name="Google Shape;13978;p66"/>
          <p:cNvGrpSpPr/>
          <p:nvPr/>
        </p:nvGrpSpPr>
        <p:grpSpPr>
          <a:xfrm>
            <a:off x="7519237" y="2718298"/>
            <a:ext cx="335489" cy="360629"/>
            <a:chOff x="7520699" y="2902946"/>
            <a:chExt cx="335489" cy="360629"/>
          </a:xfrm>
        </p:grpSpPr>
        <p:sp>
          <p:nvSpPr>
            <p:cNvPr id="13979" name="Google Shape;13979;p66"/>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6"/>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6"/>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6"/>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66"/>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66"/>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66"/>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6"/>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66"/>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66"/>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66"/>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6"/>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6"/>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66"/>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66"/>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4" name="Google Shape;13994;p66"/>
          <p:cNvGrpSpPr/>
          <p:nvPr/>
        </p:nvGrpSpPr>
        <p:grpSpPr>
          <a:xfrm>
            <a:off x="7986878" y="2718298"/>
            <a:ext cx="308886" cy="360628"/>
            <a:chOff x="7988340" y="2902946"/>
            <a:chExt cx="308886" cy="360628"/>
          </a:xfrm>
        </p:grpSpPr>
        <p:sp>
          <p:nvSpPr>
            <p:cNvPr id="13995" name="Google Shape;13995;p66"/>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66"/>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66"/>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6"/>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6"/>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66"/>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66"/>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66"/>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66"/>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6"/>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66"/>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66"/>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6"/>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6"/>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6"/>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6"/>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66"/>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66"/>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6"/>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66"/>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66"/>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66"/>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6"/>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8" name="Google Shape;14018;p66"/>
          <p:cNvGrpSpPr/>
          <p:nvPr/>
        </p:nvGrpSpPr>
        <p:grpSpPr>
          <a:xfrm>
            <a:off x="5688577" y="2718351"/>
            <a:ext cx="362902" cy="360498"/>
            <a:chOff x="5690039" y="2902998"/>
            <a:chExt cx="362902" cy="360498"/>
          </a:xfrm>
        </p:grpSpPr>
        <p:sp>
          <p:nvSpPr>
            <p:cNvPr id="14019" name="Google Shape;14019;p66"/>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6"/>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6"/>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66"/>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66"/>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6"/>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6"/>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6" name="Google Shape;14026;p66"/>
          <p:cNvGrpSpPr/>
          <p:nvPr/>
        </p:nvGrpSpPr>
        <p:grpSpPr>
          <a:xfrm>
            <a:off x="4870473" y="1316342"/>
            <a:ext cx="258503" cy="360890"/>
            <a:chOff x="4871935" y="1500990"/>
            <a:chExt cx="258503" cy="360890"/>
          </a:xfrm>
        </p:grpSpPr>
        <p:sp>
          <p:nvSpPr>
            <p:cNvPr id="14027" name="Google Shape;14027;p66"/>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6"/>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66"/>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66"/>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66"/>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66"/>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66"/>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66"/>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6"/>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6"/>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66"/>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66"/>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66"/>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6"/>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41" name="Google Shape;14041;p66"/>
          <p:cNvSpPr/>
          <p:nvPr/>
        </p:nvSpPr>
        <p:spPr>
          <a:xfrm>
            <a:off x="6341184" y="1664375"/>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42" name="Google Shape;14042;p66"/>
          <p:cNvGrpSpPr/>
          <p:nvPr/>
        </p:nvGrpSpPr>
        <p:grpSpPr>
          <a:xfrm>
            <a:off x="6264302" y="1316603"/>
            <a:ext cx="234983" cy="360628"/>
            <a:chOff x="6265764" y="1501251"/>
            <a:chExt cx="234983" cy="360628"/>
          </a:xfrm>
        </p:grpSpPr>
        <p:sp>
          <p:nvSpPr>
            <p:cNvPr id="14043" name="Google Shape;14043;p66"/>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66"/>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66"/>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6"/>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66"/>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66"/>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66"/>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6"/>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6"/>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66"/>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66"/>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66"/>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5" name="Google Shape;14055;p66"/>
          <p:cNvGrpSpPr/>
          <p:nvPr/>
        </p:nvGrpSpPr>
        <p:grpSpPr>
          <a:xfrm>
            <a:off x="6192176" y="3217351"/>
            <a:ext cx="360628" cy="238250"/>
            <a:chOff x="6193639" y="3401998"/>
            <a:chExt cx="360628" cy="238250"/>
          </a:xfrm>
        </p:grpSpPr>
        <p:sp>
          <p:nvSpPr>
            <p:cNvPr id="14056" name="Google Shape;14056;p66"/>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66"/>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6"/>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6"/>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6"/>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66"/>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66"/>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6"/>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66"/>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66"/>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66"/>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7" name="Google Shape;14067;p66"/>
          <p:cNvGrpSpPr/>
          <p:nvPr/>
        </p:nvGrpSpPr>
        <p:grpSpPr>
          <a:xfrm>
            <a:off x="5800162" y="1316603"/>
            <a:ext cx="246037" cy="360629"/>
            <a:chOff x="5801625" y="1501251"/>
            <a:chExt cx="246037" cy="360629"/>
          </a:xfrm>
        </p:grpSpPr>
        <p:sp>
          <p:nvSpPr>
            <p:cNvPr id="14068" name="Google Shape;14068;p66"/>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6"/>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66"/>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66"/>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66"/>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66"/>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6"/>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6"/>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6"/>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6"/>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66"/>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6"/>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66"/>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6"/>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6"/>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66"/>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66"/>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66"/>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66"/>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7" name="Google Shape;14087;p66"/>
          <p:cNvGrpSpPr/>
          <p:nvPr/>
        </p:nvGrpSpPr>
        <p:grpSpPr>
          <a:xfrm>
            <a:off x="6640218" y="1796814"/>
            <a:ext cx="352083" cy="360864"/>
            <a:chOff x="6641680" y="1981462"/>
            <a:chExt cx="352083" cy="360864"/>
          </a:xfrm>
        </p:grpSpPr>
        <p:sp>
          <p:nvSpPr>
            <p:cNvPr id="14088" name="Google Shape;14088;p66"/>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66"/>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66"/>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66"/>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6"/>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6"/>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6"/>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6"/>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6"/>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66"/>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66"/>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66"/>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66"/>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6"/>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6"/>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66"/>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6"/>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6"/>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66"/>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66"/>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6"/>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6"/>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66"/>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66"/>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6"/>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6"/>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6"/>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66"/>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6" name="Google Shape;14116;p66"/>
          <p:cNvGrpSpPr/>
          <p:nvPr/>
        </p:nvGrpSpPr>
        <p:grpSpPr>
          <a:xfrm>
            <a:off x="7203870" y="1316603"/>
            <a:ext cx="198032" cy="360629"/>
            <a:chOff x="7205332" y="1501251"/>
            <a:chExt cx="198032" cy="360629"/>
          </a:xfrm>
        </p:grpSpPr>
        <p:sp>
          <p:nvSpPr>
            <p:cNvPr id="14117" name="Google Shape;14117;p66"/>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66"/>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6"/>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66"/>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66"/>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6"/>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6"/>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66"/>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66"/>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66"/>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66"/>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6"/>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6"/>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66"/>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6"/>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66"/>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6"/>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6"/>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6"/>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6"/>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7" name="Google Shape;14137;p66"/>
          <p:cNvGrpSpPr/>
          <p:nvPr/>
        </p:nvGrpSpPr>
        <p:grpSpPr>
          <a:xfrm>
            <a:off x="7686851" y="1316603"/>
            <a:ext cx="153058" cy="360628"/>
            <a:chOff x="7688313" y="1501251"/>
            <a:chExt cx="153058" cy="360628"/>
          </a:xfrm>
        </p:grpSpPr>
        <p:sp>
          <p:nvSpPr>
            <p:cNvPr id="14138" name="Google Shape;14138;p66"/>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66"/>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66"/>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66"/>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6"/>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6"/>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66"/>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6"/>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66"/>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66"/>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66"/>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6"/>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6"/>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6"/>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66"/>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66"/>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4" name="Google Shape;14154;p66"/>
          <p:cNvGrpSpPr/>
          <p:nvPr/>
        </p:nvGrpSpPr>
        <p:grpSpPr>
          <a:xfrm>
            <a:off x="8148716" y="1316603"/>
            <a:ext cx="150811" cy="360628"/>
            <a:chOff x="8150179" y="1501251"/>
            <a:chExt cx="150811" cy="360628"/>
          </a:xfrm>
        </p:grpSpPr>
        <p:sp>
          <p:nvSpPr>
            <p:cNvPr id="14155" name="Google Shape;14155;p66"/>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66"/>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66"/>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6"/>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6"/>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66"/>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66"/>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66"/>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6"/>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64" name="Google Shape;14164;p66"/>
          <p:cNvSpPr/>
          <p:nvPr/>
        </p:nvSpPr>
        <p:spPr>
          <a:xfrm>
            <a:off x="4946623" y="2722297"/>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65" name="Google Shape;14165;p66"/>
          <p:cNvGrpSpPr/>
          <p:nvPr/>
        </p:nvGrpSpPr>
        <p:grpSpPr>
          <a:xfrm>
            <a:off x="4876405" y="2718298"/>
            <a:ext cx="170149" cy="360629"/>
            <a:chOff x="4877867" y="2902946"/>
            <a:chExt cx="170149" cy="360629"/>
          </a:xfrm>
        </p:grpSpPr>
        <p:sp>
          <p:nvSpPr>
            <p:cNvPr id="14166" name="Google Shape;14166;p66"/>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6"/>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6"/>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6"/>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6"/>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6"/>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66"/>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66"/>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66"/>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6"/>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66"/>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66"/>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66"/>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9" name="Google Shape;14179;p66"/>
          <p:cNvGrpSpPr/>
          <p:nvPr/>
        </p:nvGrpSpPr>
        <p:grpSpPr>
          <a:xfrm>
            <a:off x="6740227" y="1316028"/>
            <a:ext cx="207962" cy="361203"/>
            <a:chOff x="6741689" y="1500676"/>
            <a:chExt cx="207962" cy="361203"/>
          </a:xfrm>
        </p:grpSpPr>
        <p:sp>
          <p:nvSpPr>
            <p:cNvPr id="14180" name="Google Shape;14180;p66"/>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66"/>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66"/>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66"/>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6"/>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66"/>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66"/>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6"/>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66"/>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66"/>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6"/>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6"/>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6"/>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6"/>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6"/>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6"/>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6"/>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66"/>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66"/>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9" name="Google Shape;14199;p66"/>
          <p:cNvGrpSpPr/>
          <p:nvPr/>
        </p:nvGrpSpPr>
        <p:grpSpPr>
          <a:xfrm>
            <a:off x="5751164" y="3245757"/>
            <a:ext cx="360628" cy="181464"/>
            <a:chOff x="5752627" y="3430404"/>
            <a:chExt cx="360628" cy="181464"/>
          </a:xfrm>
        </p:grpSpPr>
        <p:sp>
          <p:nvSpPr>
            <p:cNvPr id="14200" name="Google Shape;14200;p66"/>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66"/>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6"/>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6"/>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66"/>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66"/>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66"/>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66"/>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66"/>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6"/>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6"/>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6"/>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6"/>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6"/>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6"/>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66"/>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66"/>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6"/>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6"/>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66"/>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66"/>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66"/>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6"/>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6"/>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6"/>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6"/>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6"/>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66"/>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8" name="Google Shape;14228;p66"/>
          <p:cNvGrpSpPr/>
          <p:nvPr/>
        </p:nvGrpSpPr>
        <p:grpSpPr>
          <a:xfrm>
            <a:off x="5234237" y="2718351"/>
            <a:ext cx="361909" cy="360759"/>
            <a:chOff x="5235700" y="2902998"/>
            <a:chExt cx="361909" cy="360759"/>
          </a:xfrm>
        </p:grpSpPr>
        <p:sp>
          <p:nvSpPr>
            <p:cNvPr id="14229" name="Google Shape;14229;p66"/>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66"/>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66"/>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6"/>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6"/>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6"/>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66"/>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6" name="Google Shape;14236;p66"/>
          <p:cNvGrpSpPr/>
          <p:nvPr/>
        </p:nvGrpSpPr>
        <p:grpSpPr>
          <a:xfrm>
            <a:off x="6633450" y="3210321"/>
            <a:ext cx="360367" cy="252309"/>
            <a:chOff x="6634912" y="3394969"/>
            <a:chExt cx="360367" cy="252309"/>
          </a:xfrm>
        </p:grpSpPr>
        <p:sp>
          <p:nvSpPr>
            <p:cNvPr id="14237" name="Google Shape;14237;p66"/>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6"/>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66"/>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66"/>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66"/>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66"/>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66"/>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6"/>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6"/>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66"/>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66"/>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6"/>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6"/>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0" name="Google Shape;14250;p66"/>
          <p:cNvGrpSpPr/>
          <p:nvPr/>
        </p:nvGrpSpPr>
        <p:grpSpPr>
          <a:xfrm>
            <a:off x="7057867" y="3156148"/>
            <a:ext cx="377170" cy="360655"/>
            <a:chOff x="7059330" y="3340796"/>
            <a:chExt cx="377170" cy="360655"/>
          </a:xfrm>
        </p:grpSpPr>
        <p:sp>
          <p:nvSpPr>
            <p:cNvPr id="14251" name="Google Shape;14251;p66"/>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66"/>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6"/>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6"/>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66"/>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66"/>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66"/>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6"/>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6"/>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6"/>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66"/>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66"/>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3" name="Google Shape;14263;p66"/>
          <p:cNvGrpSpPr/>
          <p:nvPr/>
        </p:nvGrpSpPr>
        <p:grpSpPr>
          <a:xfrm>
            <a:off x="7956486" y="3190983"/>
            <a:ext cx="360629" cy="291012"/>
            <a:chOff x="7957948" y="3375631"/>
            <a:chExt cx="360629" cy="291012"/>
          </a:xfrm>
        </p:grpSpPr>
        <p:sp>
          <p:nvSpPr>
            <p:cNvPr id="14264" name="Google Shape;14264;p66"/>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66"/>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6"/>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6"/>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6"/>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6"/>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66"/>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66"/>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66"/>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66"/>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66"/>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66"/>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66"/>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66"/>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66"/>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6"/>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6"/>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66"/>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2" name="Google Shape;14282;p66"/>
          <p:cNvGrpSpPr/>
          <p:nvPr/>
        </p:nvGrpSpPr>
        <p:grpSpPr>
          <a:xfrm>
            <a:off x="6197194" y="3683241"/>
            <a:ext cx="347562" cy="227954"/>
            <a:chOff x="6198656" y="3867888"/>
            <a:chExt cx="347562" cy="227954"/>
          </a:xfrm>
        </p:grpSpPr>
        <p:sp>
          <p:nvSpPr>
            <p:cNvPr id="14283" name="Google Shape;14283;p66"/>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66"/>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66"/>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66"/>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66"/>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66"/>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66"/>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6"/>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6"/>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66"/>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66"/>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4" name="Google Shape;14294;p66"/>
          <p:cNvGrpSpPr/>
          <p:nvPr/>
        </p:nvGrpSpPr>
        <p:grpSpPr>
          <a:xfrm>
            <a:off x="5705432" y="3634504"/>
            <a:ext cx="349392" cy="325454"/>
            <a:chOff x="5706895" y="3819151"/>
            <a:chExt cx="349392" cy="325454"/>
          </a:xfrm>
        </p:grpSpPr>
        <p:sp>
          <p:nvSpPr>
            <p:cNvPr id="14295" name="Google Shape;14295;p66"/>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66"/>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66"/>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66"/>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66"/>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66"/>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66"/>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66"/>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66"/>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66"/>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66"/>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66"/>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66"/>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66"/>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66"/>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0" name="Google Shape;14310;p66"/>
          <p:cNvGrpSpPr/>
          <p:nvPr/>
        </p:nvGrpSpPr>
        <p:grpSpPr>
          <a:xfrm>
            <a:off x="7647155" y="3156096"/>
            <a:ext cx="97265" cy="360393"/>
            <a:chOff x="7648618" y="3340744"/>
            <a:chExt cx="97265" cy="360393"/>
          </a:xfrm>
        </p:grpSpPr>
        <p:sp>
          <p:nvSpPr>
            <p:cNvPr id="14311" name="Google Shape;14311;p66"/>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66"/>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66"/>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4" name="Google Shape;14314;p66"/>
          <p:cNvGrpSpPr/>
          <p:nvPr/>
        </p:nvGrpSpPr>
        <p:grpSpPr>
          <a:xfrm>
            <a:off x="7162894" y="3606019"/>
            <a:ext cx="385507" cy="382501"/>
            <a:chOff x="7164356" y="3790667"/>
            <a:chExt cx="385507" cy="382501"/>
          </a:xfrm>
        </p:grpSpPr>
        <p:sp>
          <p:nvSpPr>
            <p:cNvPr id="14315" name="Google Shape;14315;p66"/>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66"/>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66"/>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66"/>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66"/>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66"/>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66"/>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66"/>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66"/>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66"/>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66"/>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66"/>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66"/>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66"/>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66"/>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66"/>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66"/>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66"/>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66"/>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66"/>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66"/>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66"/>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66"/>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66"/>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9" name="Google Shape;14339;p66"/>
          <p:cNvGrpSpPr/>
          <p:nvPr/>
        </p:nvGrpSpPr>
        <p:grpSpPr>
          <a:xfrm>
            <a:off x="6668937" y="3641821"/>
            <a:ext cx="387911" cy="310846"/>
            <a:chOff x="6670400" y="3826468"/>
            <a:chExt cx="387911" cy="310846"/>
          </a:xfrm>
        </p:grpSpPr>
        <p:sp>
          <p:nvSpPr>
            <p:cNvPr id="14340" name="Google Shape;14340;p66"/>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66"/>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66"/>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66"/>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66"/>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66"/>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66"/>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66"/>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66"/>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66"/>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66"/>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66"/>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66"/>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66"/>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66"/>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66"/>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66"/>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66"/>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8" name="Google Shape;14358;p66"/>
          <p:cNvGrpSpPr/>
          <p:nvPr/>
        </p:nvGrpSpPr>
        <p:grpSpPr>
          <a:xfrm>
            <a:off x="7660718" y="3618798"/>
            <a:ext cx="302823" cy="360498"/>
            <a:chOff x="7662181" y="3803446"/>
            <a:chExt cx="302823" cy="360498"/>
          </a:xfrm>
        </p:grpSpPr>
        <p:sp>
          <p:nvSpPr>
            <p:cNvPr id="14359" name="Google Shape;14359;p66"/>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66"/>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66"/>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66"/>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66"/>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66"/>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66"/>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66"/>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66"/>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66"/>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9" name="Google Shape;14369;p66"/>
          <p:cNvGrpSpPr/>
          <p:nvPr/>
        </p:nvGrpSpPr>
        <p:grpSpPr>
          <a:xfrm>
            <a:off x="5205099" y="3619347"/>
            <a:ext cx="363895" cy="355663"/>
            <a:chOff x="5206562" y="3803994"/>
            <a:chExt cx="363895" cy="355663"/>
          </a:xfrm>
        </p:grpSpPr>
        <p:sp>
          <p:nvSpPr>
            <p:cNvPr id="14370" name="Google Shape;14370;p66"/>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66"/>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66"/>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66"/>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66"/>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66"/>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66"/>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66"/>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66"/>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66"/>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66"/>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66"/>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66"/>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66"/>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84" name="Google Shape;14384;p66"/>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Creative Process Icons</a:t>
            </a:r>
            <a:endParaRPr sz="2400">
              <a:solidFill>
                <a:schemeClr val="lt1"/>
              </a:solidFill>
            </a:endParaRPr>
          </a:p>
        </p:txBody>
      </p:sp>
      <p:sp>
        <p:nvSpPr>
          <p:cNvPr id="14385" name="Google Shape;14385;p66"/>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Performing Arts Icons</a:t>
            </a:r>
            <a:endParaRPr sz="2400">
              <a:solidFill>
                <a:schemeClr val="lt1"/>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389"/>
        <p:cNvGrpSpPr/>
        <p:nvPr/>
      </p:nvGrpSpPr>
      <p:grpSpPr>
        <a:xfrm>
          <a:off x="0" y="0"/>
          <a:ext cx="0" cy="0"/>
          <a:chOff x="0" y="0"/>
          <a:chExt cx="0" cy="0"/>
        </a:xfrm>
      </p:grpSpPr>
      <p:grpSp>
        <p:nvGrpSpPr>
          <p:cNvPr id="14390" name="Google Shape;14390;p67"/>
          <p:cNvGrpSpPr/>
          <p:nvPr/>
        </p:nvGrpSpPr>
        <p:grpSpPr>
          <a:xfrm>
            <a:off x="4655438" y="1588417"/>
            <a:ext cx="369948" cy="370132"/>
            <a:chOff x="4682526" y="1512217"/>
            <a:chExt cx="369948" cy="370132"/>
          </a:xfrm>
        </p:grpSpPr>
        <p:sp>
          <p:nvSpPr>
            <p:cNvPr id="14391" name="Google Shape;14391;p67"/>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67"/>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67"/>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67"/>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67"/>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67"/>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67"/>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67"/>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67"/>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67"/>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67"/>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67"/>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67"/>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67"/>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67"/>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6" name="Google Shape;14406;p67"/>
          <p:cNvGrpSpPr/>
          <p:nvPr/>
        </p:nvGrpSpPr>
        <p:grpSpPr>
          <a:xfrm>
            <a:off x="3565345" y="2056412"/>
            <a:ext cx="381542" cy="370079"/>
            <a:chOff x="3592433" y="1980212"/>
            <a:chExt cx="381542" cy="370079"/>
          </a:xfrm>
        </p:grpSpPr>
        <p:sp>
          <p:nvSpPr>
            <p:cNvPr id="14407" name="Google Shape;14407;p67"/>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67"/>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67"/>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67"/>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67"/>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67"/>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67"/>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67"/>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67"/>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67"/>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67"/>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67"/>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9" name="Google Shape;14419;p67"/>
          <p:cNvGrpSpPr/>
          <p:nvPr/>
        </p:nvGrpSpPr>
        <p:grpSpPr>
          <a:xfrm>
            <a:off x="1371494" y="3049690"/>
            <a:ext cx="371391" cy="235126"/>
            <a:chOff x="1398582" y="2973490"/>
            <a:chExt cx="371391" cy="235126"/>
          </a:xfrm>
        </p:grpSpPr>
        <p:sp>
          <p:nvSpPr>
            <p:cNvPr id="14420" name="Google Shape;14420;p67"/>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67"/>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67"/>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67"/>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67"/>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67"/>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67"/>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67"/>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67"/>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67"/>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67"/>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67"/>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67"/>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67"/>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67"/>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5" name="Google Shape;14435;p67"/>
          <p:cNvGrpSpPr/>
          <p:nvPr/>
        </p:nvGrpSpPr>
        <p:grpSpPr>
          <a:xfrm>
            <a:off x="823707" y="1588417"/>
            <a:ext cx="370132" cy="370132"/>
            <a:chOff x="850795" y="1512217"/>
            <a:chExt cx="370132" cy="370132"/>
          </a:xfrm>
        </p:grpSpPr>
        <p:sp>
          <p:nvSpPr>
            <p:cNvPr id="14436" name="Google Shape;14436;p67"/>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67"/>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67"/>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67"/>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67"/>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67"/>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67"/>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67"/>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67"/>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67"/>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67"/>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67"/>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67"/>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67"/>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67"/>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67"/>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67"/>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67"/>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4" name="Google Shape;14454;p67"/>
          <p:cNvGrpSpPr/>
          <p:nvPr/>
        </p:nvGrpSpPr>
        <p:grpSpPr>
          <a:xfrm>
            <a:off x="8011409" y="2982279"/>
            <a:ext cx="236568" cy="370105"/>
            <a:chOff x="8038497" y="2906079"/>
            <a:chExt cx="236568" cy="370105"/>
          </a:xfrm>
        </p:grpSpPr>
        <p:sp>
          <p:nvSpPr>
            <p:cNvPr id="14455" name="Google Shape;14455;p67"/>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67"/>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67"/>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67"/>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67"/>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67"/>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67"/>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2" name="Google Shape;14462;p67"/>
          <p:cNvGrpSpPr/>
          <p:nvPr/>
        </p:nvGrpSpPr>
        <p:grpSpPr>
          <a:xfrm>
            <a:off x="6297042" y="1642503"/>
            <a:ext cx="370630" cy="261802"/>
            <a:chOff x="6324130" y="1566303"/>
            <a:chExt cx="370630" cy="261802"/>
          </a:xfrm>
        </p:grpSpPr>
        <p:sp>
          <p:nvSpPr>
            <p:cNvPr id="14463" name="Google Shape;14463;p67"/>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67"/>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67"/>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67"/>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67"/>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67"/>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67"/>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67"/>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67"/>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67"/>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67"/>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67"/>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67"/>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67"/>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67"/>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67"/>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67"/>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0" name="Google Shape;14480;p67"/>
          <p:cNvGrpSpPr/>
          <p:nvPr/>
        </p:nvGrpSpPr>
        <p:grpSpPr>
          <a:xfrm>
            <a:off x="5205192" y="2102787"/>
            <a:ext cx="370840" cy="353213"/>
            <a:chOff x="5232280" y="2026587"/>
            <a:chExt cx="370840" cy="353213"/>
          </a:xfrm>
        </p:grpSpPr>
        <p:sp>
          <p:nvSpPr>
            <p:cNvPr id="14481" name="Google Shape;14481;p67"/>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67"/>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67"/>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67"/>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67"/>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67"/>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67"/>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67"/>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67"/>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67"/>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1" name="Google Shape;14491;p67"/>
          <p:cNvGrpSpPr/>
          <p:nvPr/>
        </p:nvGrpSpPr>
        <p:grpSpPr>
          <a:xfrm>
            <a:off x="7941873" y="2511529"/>
            <a:ext cx="379548" cy="365331"/>
            <a:chOff x="7968961" y="2435329"/>
            <a:chExt cx="379548" cy="365331"/>
          </a:xfrm>
        </p:grpSpPr>
        <p:sp>
          <p:nvSpPr>
            <p:cNvPr id="14492" name="Google Shape;14492;p67"/>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67"/>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67"/>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67"/>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67"/>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67"/>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8" name="Google Shape;14498;p67"/>
          <p:cNvGrpSpPr/>
          <p:nvPr/>
        </p:nvGrpSpPr>
        <p:grpSpPr>
          <a:xfrm>
            <a:off x="4109591" y="2191523"/>
            <a:ext cx="373305" cy="223217"/>
            <a:chOff x="4136679" y="2115323"/>
            <a:chExt cx="373305" cy="223217"/>
          </a:xfrm>
        </p:grpSpPr>
        <p:sp>
          <p:nvSpPr>
            <p:cNvPr id="14499" name="Google Shape;14499;p67"/>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67"/>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67"/>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67"/>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67"/>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67"/>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67"/>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67"/>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67"/>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67"/>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9" name="Google Shape;14509;p67"/>
          <p:cNvGrpSpPr/>
          <p:nvPr/>
        </p:nvGrpSpPr>
        <p:grpSpPr>
          <a:xfrm>
            <a:off x="7396735" y="2540277"/>
            <a:ext cx="372046" cy="307730"/>
            <a:chOff x="7423823" y="2464077"/>
            <a:chExt cx="372046" cy="307730"/>
          </a:xfrm>
        </p:grpSpPr>
        <p:sp>
          <p:nvSpPr>
            <p:cNvPr id="14510" name="Google Shape;14510;p67"/>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67"/>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67"/>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67"/>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67"/>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67"/>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67"/>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67"/>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67"/>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67"/>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67"/>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67"/>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67"/>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3" name="Google Shape;14523;p67"/>
          <p:cNvGrpSpPr/>
          <p:nvPr/>
        </p:nvGrpSpPr>
        <p:grpSpPr>
          <a:xfrm>
            <a:off x="3855423" y="3441356"/>
            <a:ext cx="295061" cy="370263"/>
            <a:chOff x="3882511" y="3365156"/>
            <a:chExt cx="295061" cy="370263"/>
          </a:xfrm>
        </p:grpSpPr>
        <p:sp>
          <p:nvSpPr>
            <p:cNvPr id="14524" name="Google Shape;14524;p67"/>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67"/>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67"/>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67"/>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67"/>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9" name="Google Shape;14529;p67"/>
          <p:cNvGrpSpPr/>
          <p:nvPr/>
        </p:nvGrpSpPr>
        <p:grpSpPr>
          <a:xfrm>
            <a:off x="5202700" y="1588417"/>
            <a:ext cx="370132" cy="370132"/>
            <a:chOff x="5229788" y="1512217"/>
            <a:chExt cx="370132" cy="370132"/>
          </a:xfrm>
        </p:grpSpPr>
        <p:sp>
          <p:nvSpPr>
            <p:cNvPr id="14530" name="Google Shape;14530;p67"/>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67"/>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67"/>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67"/>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67"/>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67"/>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67"/>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67"/>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67"/>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67"/>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67"/>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67"/>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67"/>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67"/>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67"/>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67"/>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67"/>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7" name="Google Shape;14547;p67"/>
          <p:cNvGrpSpPr/>
          <p:nvPr/>
        </p:nvGrpSpPr>
        <p:grpSpPr>
          <a:xfrm>
            <a:off x="6014781" y="3441592"/>
            <a:ext cx="373882" cy="370053"/>
            <a:chOff x="6041869" y="3365392"/>
            <a:chExt cx="373882" cy="370053"/>
          </a:xfrm>
        </p:grpSpPr>
        <p:sp>
          <p:nvSpPr>
            <p:cNvPr id="14548" name="Google Shape;14548;p67"/>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67"/>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67"/>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67"/>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67"/>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67"/>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67"/>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67"/>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67"/>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67"/>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8" name="Google Shape;14558;p67"/>
          <p:cNvGrpSpPr/>
          <p:nvPr/>
        </p:nvGrpSpPr>
        <p:grpSpPr>
          <a:xfrm>
            <a:off x="4657221" y="2163693"/>
            <a:ext cx="374748" cy="279140"/>
            <a:chOff x="4684309" y="2087493"/>
            <a:chExt cx="374748" cy="279140"/>
          </a:xfrm>
        </p:grpSpPr>
        <p:sp>
          <p:nvSpPr>
            <p:cNvPr id="14559" name="Google Shape;14559;p67"/>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67"/>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67"/>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67"/>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67"/>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67"/>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67"/>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67"/>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67"/>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67"/>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67"/>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67"/>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1" name="Google Shape;14571;p67"/>
          <p:cNvGrpSpPr/>
          <p:nvPr/>
        </p:nvGrpSpPr>
        <p:grpSpPr>
          <a:xfrm>
            <a:off x="7494022" y="2982331"/>
            <a:ext cx="175400" cy="370053"/>
            <a:chOff x="7521110" y="2906131"/>
            <a:chExt cx="175400" cy="370053"/>
          </a:xfrm>
        </p:grpSpPr>
        <p:sp>
          <p:nvSpPr>
            <p:cNvPr id="14572" name="Google Shape;14572;p67"/>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67"/>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67"/>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67"/>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67"/>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67"/>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67"/>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67"/>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67"/>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1" name="Google Shape;14581;p67"/>
          <p:cNvGrpSpPr/>
          <p:nvPr/>
        </p:nvGrpSpPr>
        <p:grpSpPr>
          <a:xfrm>
            <a:off x="3559837" y="1599486"/>
            <a:ext cx="371023" cy="347915"/>
            <a:chOff x="3586925" y="1523286"/>
            <a:chExt cx="371023" cy="347915"/>
          </a:xfrm>
        </p:grpSpPr>
        <p:sp>
          <p:nvSpPr>
            <p:cNvPr id="14582" name="Google Shape;14582;p67"/>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67"/>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67"/>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67"/>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67"/>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67"/>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67"/>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67"/>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67"/>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67"/>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67"/>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67"/>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67"/>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67"/>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67"/>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67"/>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67"/>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67"/>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67"/>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1" name="Google Shape;14601;p67"/>
          <p:cNvGrpSpPr/>
          <p:nvPr/>
        </p:nvGrpSpPr>
        <p:grpSpPr>
          <a:xfrm>
            <a:off x="6848921" y="2551661"/>
            <a:ext cx="370158" cy="285120"/>
            <a:chOff x="6876009" y="2475461"/>
            <a:chExt cx="370158" cy="285120"/>
          </a:xfrm>
        </p:grpSpPr>
        <p:sp>
          <p:nvSpPr>
            <p:cNvPr id="14602" name="Google Shape;14602;p67"/>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67"/>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67"/>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67"/>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67"/>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67"/>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67"/>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67"/>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67"/>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1" name="Google Shape;14611;p67"/>
          <p:cNvGrpSpPr/>
          <p:nvPr/>
        </p:nvGrpSpPr>
        <p:grpSpPr>
          <a:xfrm>
            <a:off x="6301134" y="2522047"/>
            <a:ext cx="370158" cy="344269"/>
            <a:chOff x="6328222" y="2445847"/>
            <a:chExt cx="370158" cy="344269"/>
          </a:xfrm>
        </p:grpSpPr>
        <p:sp>
          <p:nvSpPr>
            <p:cNvPr id="14612" name="Google Shape;14612;p67"/>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67"/>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67"/>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67"/>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67"/>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67"/>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67"/>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67"/>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0" name="Google Shape;14620;p67"/>
          <p:cNvGrpSpPr/>
          <p:nvPr/>
        </p:nvGrpSpPr>
        <p:grpSpPr>
          <a:xfrm>
            <a:off x="5222452" y="2509142"/>
            <a:ext cx="351639" cy="370184"/>
            <a:chOff x="5249540" y="2432942"/>
            <a:chExt cx="351639" cy="370184"/>
          </a:xfrm>
        </p:grpSpPr>
        <p:sp>
          <p:nvSpPr>
            <p:cNvPr id="14621" name="Google Shape;14621;p67"/>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67"/>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67"/>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67"/>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67"/>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67"/>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67"/>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8" name="Google Shape;14628;p67"/>
          <p:cNvGrpSpPr/>
          <p:nvPr/>
        </p:nvGrpSpPr>
        <p:grpSpPr>
          <a:xfrm>
            <a:off x="4109959" y="2558376"/>
            <a:ext cx="371102" cy="271585"/>
            <a:chOff x="4137047" y="2482176"/>
            <a:chExt cx="371102" cy="271585"/>
          </a:xfrm>
        </p:grpSpPr>
        <p:sp>
          <p:nvSpPr>
            <p:cNvPr id="14629" name="Google Shape;14629;p67"/>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67"/>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67"/>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67"/>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67"/>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67"/>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67"/>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67"/>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67"/>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67"/>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67"/>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0" name="Google Shape;14640;p67"/>
          <p:cNvGrpSpPr/>
          <p:nvPr/>
        </p:nvGrpSpPr>
        <p:grpSpPr>
          <a:xfrm>
            <a:off x="4659346" y="2509116"/>
            <a:ext cx="367377" cy="370079"/>
            <a:chOff x="4686434" y="2432916"/>
            <a:chExt cx="367377" cy="370079"/>
          </a:xfrm>
        </p:grpSpPr>
        <p:sp>
          <p:nvSpPr>
            <p:cNvPr id="14641" name="Google Shape;14641;p67"/>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67"/>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67"/>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67"/>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67"/>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67"/>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67"/>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67"/>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67"/>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67"/>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67"/>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2" name="Google Shape;14652;p67"/>
          <p:cNvGrpSpPr/>
          <p:nvPr/>
        </p:nvGrpSpPr>
        <p:grpSpPr>
          <a:xfrm>
            <a:off x="6301134" y="2132506"/>
            <a:ext cx="372099" cy="293986"/>
            <a:chOff x="6328222" y="2056306"/>
            <a:chExt cx="372099" cy="293986"/>
          </a:xfrm>
        </p:grpSpPr>
        <p:sp>
          <p:nvSpPr>
            <p:cNvPr id="14653" name="Google Shape;14653;p67"/>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67"/>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67"/>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67"/>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67"/>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67"/>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67"/>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67"/>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67"/>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2" name="Google Shape;14662;p67"/>
          <p:cNvGrpSpPr/>
          <p:nvPr/>
        </p:nvGrpSpPr>
        <p:grpSpPr>
          <a:xfrm>
            <a:off x="5762239" y="2509168"/>
            <a:ext cx="352531" cy="370132"/>
            <a:chOff x="5789327" y="2432968"/>
            <a:chExt cx="352531" cy="370132"/>
          </a:xfrm>
        </p:grpSpPr>
        <p:sp>
          <p:nvSpPr>
            <p:cNvPr id="14663" name="Google Shape;14663;p67"/>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67"/>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67"/>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67"/>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67"/>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67"/>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67"/>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67"/>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67"/>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67"/>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3" name="Google Shape;14673;p67"/>
          <p:cNvGrpSpPr/>
          <p:nvPr/>
        </p:nvGrpSpPr>
        <p:grpSpPr>
          <a:xfrm>
            <a:off x="847524" y="2056334"/>
            <a:ext cx="322314" cy="370158"/>
            <a:chOff x="874612" y="1980134"/>
            <a:chExt cx="322314" cy="370158"/>
          </a:xfrm>
        </p:grpSpPr>
        <p:sp>
          <p:nvSpPr>
            <p:cNvPr id="14674" name="Google Shape;14674;p67"/>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67"/>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67"/>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67"/>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67"/>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67"/>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67"/>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67"/>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67"/>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67"/>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67"/>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67"/>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67"/>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67"/>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67"/>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67"/>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67"/>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1" name="Google Shape;14691;p67"/>
          <p:cNvGrpSpPr/>
          <p:nvPr/>
        </p:nvGrpSpPr>
        <p:grpSpPr>
          <a:xfrm>
            <a:off x="3012574" y="2590980"/>
            <a:ext cx="374223" cy="329764"/>
            <a:chOff x="3039662" y="2514780"/>
            <a:chExt cx="374223" cy="329764"/>
          </a:xfrm>
        </p:grpSpPr>
        <p:sp>
          <p:nvSpPr>
            <p:cNvPr id="14692" name="Google Shape;14692;p67"/>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67"/>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67"/>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67"/>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67"/>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67"/>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67"/>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67"/>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67"/>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67"/>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67"/>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67"/>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67"/>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67"/>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67"/>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67"/>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67"/>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67"/>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0" name="Google Shape;14710;p67"/>
          <p:cNvGrpSpPr/>
          <p:nvPr/>
        </p:nvGrpSpPr>
        <p:grpSpPr>
          <a:xfrm>
            <a:off x="1919281" y="2639322"/>
            <a:ext cx="374066" cy="233395"/>
            <a:chOff x="1946369" y="2563122"/>
            <a:chExt cx="374066" cy="233395"/>
          </a:xfrm>
        </p:grpSpPr>
        <p:sp>
          <p:nvSpPr>
            <p:cNvPr id="14711" name="Google Shape;14711;p67"/>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67"/>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67"/>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67"/>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67"/>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67"/>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67"/>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67"/>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9" name="Google Shape;14719;p67"/>
          <p:cNvGrpSpPr/>
          <p:nvPr/>
        </p:nvGrpSpPr>
        <p:grpSpPr>
          <a:xfrm>
            <a:off x="4108175" y="2982384"/>
            <a:ext cx="374040" cy="370184"/>
            <a:chOff x="4135263" y="2906184"/>
            <a:chExt cx="374040" cy="370184"/>
          </a:xfrm>
        </p:grpSpPr>
        <p:sp>
          <p:nvSpPr>
            <p:cNvPr id="14720" name="Google Shape;14720;p67"/>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67"/>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67"/>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3" name="Google Shape;14723;p67"/>
          <p:cNvGrpSpPr/>
          <p:nvPr/>
        </p:nvGrpSpPr>
        <p:grpSpPr>
          <a:xfrm>
            <a:off x="4656513" y="2982384"/>
            <a:ext cx="372676" cy="370184"/>
            <a:chOff x="4683601" y="2906184"/>
            <a:chExt cx="372676" cy="370184"/>
          </a:xfrm>
        </p:grpSpPr>
        <p:sp>
          <p:nvSpPr>
            <p:cNvPr id="14724" name="Google Shape;14724;p67"/>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67"/>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67"/>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67"/>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67"/>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67"/>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0" name="Google Shape;14730;p67"/>
          <p:cNvGrpSpPr/>
          <p:nvPr/>
        </p:nvGrpSpPr>
        <p:grpSpPr>
          <a:xfrm>
            <a:off x="843720" y="2982253"/>
            <a:ext cx="329134" cy="370132"/>
            <a:chOff x="870808" y="2906053"/>
            <a:chExt cx="329134" cy="370132"/>
          </a:xfrm>
        </p:grpSpPr>
        <p:sp>
          <p:nvSpPr>
            <p:cNvPr id="14731" name="Google Shape;14731;p67"/>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67"/>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67"/>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67"/>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67"/>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67"/>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67"/>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67"/>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67"/>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67"/>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67"/>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67"/>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67"/>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67"/>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67"/>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67"/>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67"/>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67"/>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67"/>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0" name="Google Shape;14750;p67"/>
          <p:cNvGrpSpPr/>
          <p:nvPr/>
        </p:nvGrpSpPr>
        <p:grpSpPr>
          <a:xfrm>
            <a:off x="1916790" y="2985269"/>
            <a:ext cx="374774" cy="364282"/>
            <a:chOff x="1943878" y="2909069"/>
            <a:chExt cx="374774" cy="364282"/>
          </a:xfrm>
        </p:grpSpPr>
        <p:sp>
          <p:nvSpPr>
            <p:cNvPr id="14751" name="Google Shape;14751;p67"/>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67"/>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67"/>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67"/>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67"/>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67"/>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67"/>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67"/>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67"/>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67"/>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67"/>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67"/>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67"/>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67"/>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67"/>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67"/>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67"/>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67"/>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67"/>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67"/>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67"/>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2" name="Google Shape;14772;p67"/>
          <p:cNvGrpSpPr/>
          <p:nvPr/>
        </p:nvGrpSpPr>
        <p:grpSpPr>
          <a:xfrm>
            <a:off x="1100984" y="3441461"/>
            <a:ext cx="328872" cy="370158"/>
            <a:chOff x="1128072" y="3365261"/>
            <a:chExt cx="328872" cy="370158"/>
          </a:xfrm>
        </p:grpSpPr>
        <p:sp>
          <p:nvSpPr>
            <p:cNvPr id="14773" name="Google Shape;14773;p67"/>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67"/>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67"/>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67"/>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67"/>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67"/>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67"/>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67"/>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67"/>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67"/>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67"/>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67"/>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67"/>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67"/>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67"/>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67"/>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67"/>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67"/>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67"/>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67"/>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67"/>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67"/>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67"/>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67"/>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67"/>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67"/>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67"/>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67"/>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67"/>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67"/>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67"/>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67"/>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7"/>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67"/>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67"/>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67"/>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67"/>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67"/>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67"/>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67"/>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67"/>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67"/>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67"/>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67"/>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7" name="Google Shape;14817;p67"/>
          <p:cNvGrpSpPr/>
          <p:nvPr/>
        </p:nvGrpSpPr>
        <p:grpSpPr>
          <a:xfrm>
            <a:off x="5749779" y="1591381"/>
            <a:ext cx="370866" cy="364151"/>
            <a:chOff x="5776868" y="1515181"/>
            <a:chExt cx="370866" cy="364151"/>
          </a:xfrm>
        </p:grpSpPr>
        <p:sp>
          <p:nvSpPr>
            <p:cNvPr id="14818" name="Google Shape;14818;p67"/>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67"/>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7"/>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67"/>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67"/>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67"/>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7"/>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67"/>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67"/>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67"/>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67"/>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67"/>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67"/>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67"/>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67"/>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67"/>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67"/>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5" name="Google Shape;14835;p67"/>
          <p:cNvGrpSpPr/>
          <p:nvPr/>
        </p:nvGrpSpPr>
        <p:grpSpPr>
          <a:xfrm>
            <a:off x="3550761" y="2509142"/>
            <a:ext cx="393660" cy="370079"/>
            <a:chOff x="3577849" y="2432942"/>
            <a:chExt cx="393660" cy="370079"/>
          </a:xfrm>
        </p:grpSpPr>
        <p:sp>
          <p:nvSpPr>
            <p:cNvPr id="14836" name="Google Shape;14836;p67"/>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67"/>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67"/>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67"/>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67"/>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67"/>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67"/>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67"/>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67"/>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67"/>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6" name="Google Shape;14846;p67"/>
          <p:cNvGrpSpPr/>
          <p:nvPr/>
        </p:nvGrpSpPr>
        <p:grpSpPr>
          <a:xfrm>
            <a:off x="2466911" y="3003237"/>
            <a:ext cx="370132" cy="328164"/>
            <a:chOff x="2493999" y="2927037"/>
            <a:chExt cx="370132" cy="328164"/>
          </a:xfrm>
        </p:grpSpPr>
        <p:sp>
          <p:nvSpPr>
            <p:cNvPr id="14847" name="Google Shape;14847;p67"/>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67"/>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67"/>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67"/>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67"/>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67"/>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67"/>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67"/>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67"/>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67"/>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67"/>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67"/>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9" name="Google Shape;14859;p67"/>
          <p:cNvGrpSpPr/>
          <p:nvPr/>
        </p:nvGrpSpPr>
        <p:grpSpPr>
          <a:xfrm>
            <a:off x="3562329" y="3026896"/>
            <a:ext cx="370315" cy="281028"/>
            <a:chOff x="3589417" y="2950696"/>
            <a:chExt cx="370315" cy="281028"/>
          </a:xfrm>
        </p:grpSpPr>
        <p:sp>
          <p:nvSpPr>
            <p:cNvPr id="14860" name="Google Shape;14860;p67"/>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67"/>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67"/>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67"/>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67"/>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67"/>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67"/>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67"/>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67"/>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67"/>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67"/>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67"/>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67"/>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67"/>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67"/>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67"/>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67"/>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67"/>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67"/>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67"/>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0" name="Google Shape;14880;p67"/>
          <p:cNvGrpSpPr/>
          <p:nvPr/>
        </p:nvGrpSpPr>
        <p:grpSpPr>
          <a:xfrm>
            <a:off x="3005623" y="2987918"/>
            <a:ext cx="396125" cy="359062"/>
            <a:chOff x="3032711" y="2911718"/>
            <a:chExt cx="396125" cy="359062"/>
          </a:xfrm>
        </p:grpSpPr>
        <p:sp>
          <p:nvSpPr>
            <p:cNvPr id="14881" name="Google Shape;14881;p67"/>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67"/>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67"/>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67"/>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67"/>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67"/>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67"/>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67"/>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67"/>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67"/>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67"/>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67"/>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3" name="Google Shape;14893;p67"/>
          <p:cNvGrpSpPr/>
          <p:nvPr/>
        </p:nvGrpSpPr>
        <p:grpSpPr>
          <a:xfrm>
            <a:off x="7390676" y="1589597"/>
            <a:ext cx="373174" cy="367692"/>
            <a:chOff x="7417764" y="1513397"/>
            <a:chExt cx="373174" cy="367692"/>
          </a:xfrm>
        </p:grpSpPr>
        <p:sp>
          <p:nvSpPr>
            <p:cNvPr id="14894" name="Google Shape;14894;p67"/>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67"/>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67"/>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67"/>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67"/>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67"/>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67"/>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67"/>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67"/>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67"/>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67"/>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67"/>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67"/>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67"/>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67"/>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67"/>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67"/>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67"/>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67"/>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3" name="Google Shape;14913;p67"/>
          <p:cNvGrpSpPr/>
          <p:nvPr/>
        </p:nvGrpSpPr>
        <p:grpSpPr>
          <a:xfrm>
            <a:off x="6844856" y="1590568"/>
            <a:ext cx="370132" cy="365672"/>
            <a:chOff x="6871944" y="1514368"/>
            <a:chExt cx="370132" cy="365672"/>
          </a:xfrm>
        </p:grpSpPr>
        <p:sp>
          <p:nvSpPr>
            <p:cNvPr id="14914" name="Google Shape;14914;p67"/>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67"/>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67"/>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67"/>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67"/>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67"/>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67"/>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67"/>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67"/>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67"/>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67"/>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67"/>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67"/>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67"/>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67"/>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67"/>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67"/>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67"/>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2" name="Google Shape;14932;p67"/>
          <p:cNvGrpSpPr/>
          <p:nvPr/>
        </p:nvGrpSpPr>
        <p:grpSpPr>
          <a:xfrm>
            <a:off x="6534843" y="3441461"/>
            <a:ext cx="400375" cy="370184"/>
            <a:chOff x="6561931" y="3365261"/>
            <a:chExt cx="400375" cy="370184"/>
          </a:xfrm>
        </p:grpSpPr>
        <p:sp>
          <p:nvSpPr>
            <p:cNvPr id="14933" name="Google Shape;14933;p67"/>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67"/>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67"/>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67"/>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67"/>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67"/>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67"/>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67"/>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67"/>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67"/>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67"/>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67"/>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5" name="Google Shape;14945;p67"/>
          <p:cNvGrpSpPr/>
          <p:nvPr/>
        </p:nvGrpSpPr>
        <p:grpSpPr>
          <a:xfrm>
            <a:off x="1915032" y="2062052"/>
            <a:ext cx="378315" cy="358695"/>
            <a:chOff x="1942120" y="1985852"/>
            <a:chExt cx="378315" cy="358695"/>
          </a:xfrm>
        </p:grpSpPr>
        <p:sp>
          <p:nvSpPr>
            <p:cNvPr id="14946" name="Google Shape;14946;p67"/>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67"/>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67"/>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67"/>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67"/>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67"/>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67"/>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67"/>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67"/>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67"/>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67"/>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67"/>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67"/>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67"/>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67"/>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67"/>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67"/>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67"/>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67"/>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67"/>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6" name="Google Shape;14966;p67"/>
          <p:cNvGrpSpPr/>
          <p:nvPr/>
        </p:nvGrpSpPr>
        <p:grpSpPr>
          <a:xfrm>
            <a:off x="1374327" y="2505418"/>
            <a:ext cx="364282" cy="374197"/>
            <a:chOff x="1401415" y="2429218"/>
            <a:chExt cx="364282" cy="374197"/>
          </a:xfrm>
        </p:grpSpPr>
        <p:sp>
          <p:nvSpPr>
            <p:cNvPr id="14967" name="Google Shape;14967;p67"/>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67"/>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67"/>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67"/>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67"/>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67"/>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67"/>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67"/>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67"/>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67"/>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67"/>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67"/>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67"/>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67"/>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67"/>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2" name="Google Shape;14982;p67"/>
          <p:cNvGrpSpPr/>
          <p:nvPr/>
        </p:nvGrpSpPr>
        <p:grpSpPr>
          <a:xfrm>
            <a:off x="7083339" y="3441461"/>
            <a:ext cx="400401" cy="370184"/>
            <a:chOff x="7110427" y="3365261"/>
            <a:chExt cx="400401" cy="370184"/>
          </a:xfrm>
        </p:grpSpPr>
        <p:sp>
          <p:nvSpPr>
            <p:cNvPr id="14983" name="Google Shape;14983;p67"/>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67"/>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67"/>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67"/>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67"/>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67"/>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67"/>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0" name="Google Shape;14990;p67"/>
          <p:cNvGrpSpPr/>
          <p:nvPr/>
        </p:nvGrpSpPr>
        <p:grpSpPr>
          <a:xfrm>
            <a:off x="7631861" y="3439337"/>
            <a:ext cx="400375" cy="370132"/>
            <a:chOff x="7658949" y="3363137"/>
            <a:chExt cx="400375" cy="370132"/>
          </a:xfrm>
        </p:grpSpPr>
        <p:sp>
          <p:nvSpPr>
            <p:cNvPr id="14991" name="Google Shape;14991;p67"/>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67"/>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67"/>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67"/>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67"/>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6" name="Google Shape;14996;p67"/>
          <p:cNvGrpSpPr/>
          <p:nvPr/>
        </p:nvGrpSpPr>
        <p:grpSpPr>
          <a:xfrm>
            <a:off x="3277393" y="3455589"/>
            <a:ext cx="356623" cy="370105"/>
            <a:chOff x="3307156" y="3365314"/>
            <a:chExt cx="356623" cy="370105"/>
          </a:xfrm>
        </p:grpSpPr>
        <p:sp>
          <p:nvSpPr>
            <p:cNvPr id="14997" name="Google Shape;14997;p67"/>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67"/>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67"/>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67"/>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67"/>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67"/>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67"/>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67"/>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67"/>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67"/>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67"/>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67"/>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67"/>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67"/>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67"/>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2" name="Google Shape;15012;p67"/>
          <p:cNvGrpSpPr/>
          <p:nvPr/>
        </p:nvGrpSpPr>
        <p:grpSpPr>
          <a:xfrm>
            <a:off x="7395319" y="2056307"/>
            <a:ext cx="372807" cy="370079"/>
            <a:chOff x="7422407" y="1980107"/>
            <a:chExt cx="372807" cy="370079"/>
          </a:xfrm>
        </p:grpSpPr>
        <p:sp>
          <p:nvSpPr>
            <p:cNvPr id="15013" name="Google Shape;15013;p67"/>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67"/>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67"/>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67"/>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67"/>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67"/>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67"/>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67"/>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67"/>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67"/>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67"/>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67"/>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67"/>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6" name="Google Shape;15026;p67"/>
          <p:cNvGrpSpPr/>
          <p:nvPr/>
        </p:nvGrpSpPr>
        <p:grpSpPr>
          <a:xfrm>
            <a:off x="6889053" y="2982384"/>
            <a:ext cx="289737" cy="370394"/>
            <a:chOff x="6916141" y="2906184"/>
            <a:chExt cx="289737" cy="370394"/>
          </a:xfrm>
        </p:grpSpPr>
        <p:sp>
          <p:nvSpPr>
            <p:cNvPr id="15027" name="Google Shape;15027;p67"/>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67"/>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67"/>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67"/>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67"/>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67"/>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67"/>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67"/>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67"/>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67"/>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67"/>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67"/>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67"/>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67"/>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67"/>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67"/>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67"/>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67"/>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67"/>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67"/>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67"/>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8" name="Google Shape;15048;p67"/>
          <p:cNvGrpSpPr/>
          <p:nvPr/>
        </p:nvGrpSpPr>
        <p:grpSpPr>
          <a:xfrm>
            <a:off x="7943106" y="2089777"/>
            <a:ext cx="372676" cy="331731"/>
            <a:chOff x="7970194" y="2013577"/>
            <a:chExt cx="372676" cy="331731"/>
          </a:xfrm>
        </p:grpSpPr>
        <p:sp>
          <p:nvSpPr>
            <p:cNvPr id="15049" name="Google Shape;15049;p67"/>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67"/>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67"/>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67"/>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67"/>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67"/>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67"/>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67"/>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67"/>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67"/>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9" name="Google Shape;15059;p67"/>
          <p:cNvGrpSpPr/>
          <p:nvPr/>
        </p:nvGrpSpPr>
        <p:grpSpPr>
          <a:xfrm>
            <a:off x="1389645" y="1588390"/>
            <a:ext cx="332964" cy="370158"/>
            <a:chOff x="1416733" y="1512190"/>
            <a:chExt cx="332964" cy="370158"/>
          </a:xfrm>
        </p:grpSpPr>
        <p:sp>
          <p:nvSpPr>
            <p:cNvPr id="15060" name="Google Shape;15060;p67"/>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67"/>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67"/>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67"/>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67"/>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67"/>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67"/>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67"/>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67"/>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67"/>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67"/>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67"/>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67"/>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67"/>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67"/>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67"/>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67"/>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67"/>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67"/>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9" name="Google Shape;15079;p67"/>
          <p:cNvGrpSpPr/>
          <p:nvPr/>
        </p:nvGrpSpPr>
        <p:grpSpPr>
          <a:xfrm>
            <a:off x="5219278" y="2982305"/>
            <a:ext cx="342852" cy="370079"/>
            <a:chOff x="5246366" y="2906105"/>
            <a:chExt cx="342852" cy="370079"/>
          </a:xfrm>
        </p:grpSpPr>
        <p:sp>
          <p:nvSpPr>
            <p:cNvPr id="15080" name="Google Shape;15080;p67"/>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67"/>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67"/>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67"/>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67"/>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67"/>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6" name="Google Shape;15086;p67"/>
          <p:cNvGrpSpPr/>
          <p:nvPr/>
        </p:nvGrpSpPr>
        <p:grpSpPr>
          <a:xfrm>
            <a:off x="822579" y="2511083"/>
            <a:ext cx="371259" cy="366249"/>
            <a:chOff x="849667" y="2434883"/>
            <a:chExt cx="371259" cy="366249"/>
          </a:xfrm>
        </p:grpSpPr>
        <p:sp>
          <p:nvSpPr>
            <p:cNvPr id="15087" name="Google Shape;15087;p67"/>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67"/>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67"/>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67"/>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67"/>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67"/>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67"/>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67"/>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67"/>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67"/>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67"/>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67"/>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67"/>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0" name="Google Shape;15100;p67"/>
          <p:cNvGrpSpPr/>
          <p:nvPr/>
        </p:nvGrpSpPr>
        <p:grpSpPr>
          <a:xfrm>
            <a:off x="4389938" y="3441566"/>
            <a:ext cx="332728" cy="370053"/>
            <a:chOff x="4417026" y="3365366"/>
            <a:chExt cx="332728" cy="370053"/>
          </a:xfrm>
        </p:grpSpPr>
        <p:sp>
          <p:nvSpPr>
            <p:cNvPr id="15101" name="Google Shape;15101;p67"/>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67"/>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67"/>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67"/>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67"/>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67"/>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67"/>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67"/>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67"/>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67"/>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67"/>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67"/>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67"/>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67"/>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67"/>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67"/>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67"/>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67"/>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9" name="Google Shape;15119;p67"/>
          <p:cNvGrpSpPr/>
          <p:nvPr/>
        </p:nvGrpSpPr>
        <p:grpSpPr>
          <a:xfrm>
            <a:off x="2469980" y="2056386"/>
            <a:ext cx="363994" cy="370105"/>
            <a:chOff x="2497068" y="1980186"/>
            <a:chExt cx="363994" cy="370105"/>
          </a:xfrm>
        </p:grpSpPr>
        <p:sp>
          <p:nvSpPr>
            <p:cNvPr id="15120" name="Google Shape;15120;p67"/>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67"/>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67"/>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67"/>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67"/>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67"/>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67"/>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67"/>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67"/>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67"/>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67"/>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67"/>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67"/>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67"/>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67"/>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67"/>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67"/>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67"/>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67"/>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67"/>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67"/>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1" name="Google Shape;15141;p67"/>
          <p:cNvGrpSpPr/>
          <p:nvPr/>
        </p:nvGrpSpPr>
        <p:grpSpPr>
          <a:xfrm>
            <a:off x="5793190" y="2982358"/>
            <a:ext cx="294904" cy="370027"/>
            <a:chOff x="5820278" y="2906158"/>
            <a:chExt cx="294904" cy="370027"/>
          </a:xfrm>
        </p:grpSpPr>
        <p:sp>
          <p:nvSpPr>
            <p:cNvPr id="15142" name="Google Shape;15142;p67"/>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67"/>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67"/>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67"/>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67"/>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67"/>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67"/>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9" name="Google Shape;15149;p67"/>
          <p:cNvGrpSpPr/>
          <p:nvPr/>
        </p:nvGrpSpPr>
        <p:grpSpPr>
          <a:xfrm>
            <a:off x="4919731" y="3459429"/>
            <a:ext cx="370132" cy="334223"/>
            <a:chOff x="4946819" y="3383229"/>
            <a:chExt cx="370132" cy="334223"/>
          </a:xfrm>
        </p:grpSpPr>
        <p:sp>
          <p:nvSpPr>
            <p:cNvPr id="15150" name="Google Shape;15150;p67"/>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67"/>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67"/>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67"/>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67"/>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67"/>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67"/>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67"/>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67"/>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9" name="Google Shape;15159;p67"/>
          <p:cNvGrpSpPr/>
          <p:nvPr/>
        </p:nvGrpSpPr>
        <p:grpSpPr>
          <a:xfrm>
            <a:off x="3011315" y="1615434"/>
            <a:ext cx="375482" cy="316072"/>
            <a:chOff x="3038403" y="1539234"/>
            <a:chExt cx="375482" cy="316072"/>
          </a:xfrm>
        </p:grpSpPr>
        <p:sp>
          <p:nvSpPr>
            <p:cNvPr id="15160" name="Google Shape;15160;p6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61" name="Google Shape;15161;p67"/>
            <p:cNvGrpSpPr/>
            <p:nvPr/>
          </p:nvGrpSpPr>
          <p:grpSpPr>
            <a:xfrm>
              <a:off x="3038403" y="1539234"/>
              <a:ext cx="375482" cy="316072"/>
              <a:chOff x="3038403" y="1539234"/>
              <a:chExt cx="375482" cy="316072"/>
            </a:xfrm>
          </p:grpSpPr>
          <p:sp>
            <p:nvSpPr>
              <p:cNvPr id="15162" name="Google Shape;15162;p67"/>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67"/>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67"/>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67"/>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67"/>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67"/>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67"/>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67"/>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67"/>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171" name="Google Shape;15171;p67"/>
          <p:cNvGrpSpPr/>
          <p:nvPr/>
        </p:nvGrpSpPr>
        <p:grpSpPr>
          <a:xfrm>
            <a:off x="6305777" y="2982331"/>
            <a:ext cx="360846" cy="370184"/>
            <a:chOff x="6332865" y="2906131"/>
            <a:chExt cx="360846" cy="370184"/>
          </a:xfrm>
        </p:grpSpPr>
        <p:sp>
          <p:nvSpPr>
            <p:cNvPr id="15172" name="Google Shape;15172;p67"/>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67"/>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67"/>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67"/>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67"/>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67"/>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67"/>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67"/>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67"/>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67"/>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67"/>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3" name="Google Shape;15183;p67"/>
          <p:cNvGrpSpPr/>
          <p:nvPr/>
        </p:nvGrpSpPr>
        <p:grpSpPr>
          <a:xfrm>
            <a:off x="4107991" y="1594266"/>
            <a:ext cx="370132" cy="358223"/>
            <a:chOff x="4135079" y="1518066"/>
            <a:chExt cx="370132" cy="358223"/>
          </a:xfrm>
        </p:grpSpPr>
        <p:sp>
          <p:nvSpPr>
            <p:cNvPr id="15184" name="Google Shape;15184;p67"/>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67"/>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67"/>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67"/>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67"/>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67"/>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67"/>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67"/>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67"/>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67"/>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67"/>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67"/>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67"/>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67"/>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67"/>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67"/>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67"/>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67"/>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67"/>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3" name="Google Shape;15203;p67"/>
          <p:cNvGrpSpPr/>
          <p:nvPr/>
        </p:nvGrpSpPr>
        <p:grpSpPr>
          <a:xfrm>
            <a:off x="6851780" y="2056334"/>
            <a:ext cx="361240" cy="370158"/>
            <a:chOff x="6878869" y="1980134"/>
            <a:chExt cx="361240" cy="370158"/>
          </a:xfrm>
        </p:grpSpPr>
        <p:sp>
          <p:nvSpPr>
            <p:cNvPr id="15204" name="Google Shape;15204;p67"/>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67"/>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67"/>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67"/>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67"/>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67"/>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67"/>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67"/>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67"/>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67"/>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67"/>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67"/>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67"/>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7" name="Google Shape;15217;p67"/>
          <p:cNvGrpSpPr/>
          <p:nvPr/>
        </p:nvGrpSpPr>
        <p:grpSpPr>
          <a:xfrm>
            <a:off x="2466911" y="2626233"/>
            <a:ext cx="370132" cy="259467"/>
            <a:chOff x="2493999" y="2550033"/>
            <a:chExt cx="370132" cy="259467"/>
          </a:xfrm>
        </p:grpSpPr>
        <p:sp>
          <p:nvSpPr>
            <p:cNvPr id="15218" name="Google Shape;15218;p67"/>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67"/>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67"/>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67"/>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67"/>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67"/>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67"/>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67"/>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67"/>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67"/>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67"/>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67"/>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67"/>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67"/>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67"/>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67"/>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67"/>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67"/>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67"/>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7" name="Google Shape;15237;p67"/>
          <p:cNvGrpSpPr/>
          <p:nvPr/>
        </p:nvGrpSpPr>
        <p:grpSpPr>
          <a:xfrm>
            <a:off x="1672614" y="3441461"/>
            <a:ext cx="281054" cy="370158"/>
            <a:chOff x="1699703" y="3365261"/>
            <a:chExt cx="281054" cy="370158"/>
          </a:xfrm>
        </p:grpSpPr>
        <p:sp>
          <p:nvSpPr>
            <p:cNvPr id="15238" name="Google Shape;15238;p67"/>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67"/>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67"/>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67"/>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67"/>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67"/>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67"/>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67"/>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67"/>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67"/>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67"/>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67"/>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67"/>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1" name="Google Shape;15251;p67"/>
          <p:cNvGrpSpPr/>
          <p:nvPr/>
        </p:nvGrpSpPr>
        <p:grpSpPr>
          <a:xfrm>
            <a:off x="7939722" y="1595630"/>
            <a:ext cx="369974" cy="355626"/>
            <a:chOff x="7966810" y="1519430"/>
            <a:chExt cx="369974" cy="355626"/>
          </a:xfrm>
        </p:grpSpPr>
        <p:sp>
          <p:nvSpPr>
            <p:cNvPr id="15252" name="Google Shape;15252;p67"/>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67"/>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67"/>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67"/>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67"/>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67"/>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67"/>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67"/>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67"/>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67"/>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67"/>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67"/>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67"/>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67"/>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67"/>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67"/>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8" name="Google Shape;15268;p67"/>
          <p:cNvGrpSpPr/>
          <p:nvPr/>
        </p:nvGrpSpPr>
        <p:grpSpPr>
          <a:xfrm>
            <a:off x="2765540" y="3441540"/>
            <a:ext cx="290445" cy="370079"/>
            <a:chOff x="2792628" y="3365340"/>
            <a:chExt cx="290445" cy="370079"/>
          </a:xfrm>
        </p:grpSpPr>
        <p:sp>
          <p:nvSpPr>
            <p:cNvPr id="15269" name="Google Shape;15269;p67"/>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67"/>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67"/>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67"/>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67"/>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67"/>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67"/>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67"/>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67"/>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67"/>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67"/>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67"/>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67"/>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67"/>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3" name="Google Shape;15283;p67"/>
          <p:cNvGrpSpPr/>
          <p:nvPr/>
        </p:nvGrpSpPr>
        <p:grpSpPr>
          <a:xfrm>
            <a:off x="1362497" y="2064517"/>
            <a:ext cx="388125" cy="353790"/>
            <a:chOff x="1389585" y="1988317"/>
            <a:chExt cx="388125" cy="353790"/>
          </a:xfrm>
        </p:grpSpPr>
        <p:sp>
          <p:nvSpPr>
            <p:cNvPr id="15284" name="Google Shape;15284;p67"/>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67"/>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67"/>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67"/>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67"/>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67"/>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67"/>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67"/>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67"/>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67"/>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67"/>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67"/>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67"/>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67"/>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67"/>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67"/>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67"/>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67"/>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67"/>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67"/>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67"/>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67"/>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6" name="Google Shape;15306;p67"/>
          <p:cNvGrpSpPr/>
          <p:nvPr/>
        </p:nvGrpSpPr>
        <p:grpSpPr>
          <a:xfrm>
            <a:off x="2465836" y="1588390"/>
            <a:ext cx="370158" cy="370158"/>
            <a:chOff x="2492924" y="1512190"/>
            <a:chExt cx="370158" cy="370158"/>
          </a:xfrm>
        </p:grpSpPr>
        <p:sp>
          <p:nvSpPr>
            <p:cNvPr id="15307" name="Google Shape;15307;p67"/>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67"/>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67"/>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67"/>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67"/>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67"/>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67"/>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67"/>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67"/>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67"/>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67"/>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67"/>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67"/>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67"/>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67"/>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67"/>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67"/>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67"/>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67"/>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67"/>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67"/>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67"/>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9" name="Google Shape;15329;p67"/>
          <p:cNvGrpSpPr/>
          <p:nvPr/>
        </p:nvGrpSpPr>
        <p:grpSpPr>
          <a:xfrm>
            <a:off x="1906481" y="1588443"/>
            <a:ext cx="393975" cy="370105"/>
            <a:chOff x="1933569" y="1512243"/>
            <a:chExt cx="393975" cy="370105"/>
          </a:xfrm>
        </p:grpSpPr>
        <p:sp>
          <p:nvSpPr>
            <p:cNvPr id="15330" name="Google Shape;15330;p67"/>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67"/>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67"/>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67"/>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67"/>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67"/>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67"/>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67"/>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67"/>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67"/>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67"/>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67"/>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67"/>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67"/>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67"/>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67"/>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67"/>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67"/>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67"/>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67"/>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67"/>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67"/>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67"/>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67"/>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67"/>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67"/>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67"/>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67"/>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8" name="Google Shape;15358;p67"/>
          <p:cNvGrpSpPr/>
          <p:nvPr/>
        </p:nvGrpSpPr>
        <p:grpSpPr>
          <a:xfrm>
            <a:off x="2209018" y="3441592"/>
            <a:ext cx="306471" cy="370000"/>
            <a:chOff x="2236106" y="3365392"/>
            <a:chExt cx="306471" cy="370000"/>
          </a:xfrm>
        </p:grpSpPr>
        <p:sp>
          <p:nvSpPr>
            <p:cNvPr id="15359" name="Google Shape;15359;p67"/>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67"/>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67"/>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67"/>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67"/>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67"/>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67"/>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67"/>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67"/>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67"/>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67"/>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67"/>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67"/>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67"/>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3" name="Google Shape;15373;p67"/>
          <p:cNvGrpSpPr/>
          <p:nvPr/>
        </p:nvGrpSpPr>
        <p:grpSpPr>
          <a:xfrm>
            <a:off x="5465735" y="3461763"/>
            <a:ext cx="375325" cy="329606"/>
            <a:chOff x="5492823" y="3385563"/>
            <a:chExt cx="375325" cy="329606"/>
          </a:xfrm>
        </p:grpSpPr>
        <p:sp>
          <p:nvSpPr>
            <p:cNvPr id="15374" name="Google Shape;15374;p67"/>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67"/>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67"/>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67"/>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67"/>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67"/>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67"/>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67"/>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67"/>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67"/>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67"/>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67"/>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67"/>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67"/>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67"/>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67"/>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67"/>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67"/>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67"/>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67"/>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4" name="Google Shape;15394;p67"/>
          <p:cNvGrpSpPr/>
          <p:nvPr/>
        </p:nvGrpSpPr>
        <p:grpSpPr>
          <a:xfrm>
            <a:off x="3014699" y="2077318"/>
            <a:ext cx="370158" cy="328164"/>
            <a:chOff x="3041787" y="2001118"/>
            <a:chExt cx="370158" cy="328164"/>
          </a:xfrm>
        </p:grpSpPr>
        <p:sp>
          <p:nvSpPr>
            <p:cNvPr id="15395" name="Google Shape;15395;p67"/>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67"/>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67"/>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67"/>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67"/>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67"/>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67"/>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67"/>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67"/>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67"/>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67"/>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67"/>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67"/>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67"/>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67"/>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67"/>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67"/>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67"/>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3" name="Google Shape;15413;p67"/>
          <p:cNvGrpSpPr/>
          <p:nvPr/>
        </p:nvGrpSpPr>
        <p:grpSpPr>
          <a:xfrm>
            <a:off x="5752796" y="2115325"/>
            <a:ext cx="372309" cy="328216"/>
            <a:chOff x="5779884" y="2039125"/>
            <a:chExt cx="372309" cy="328216"/>
          </a:xfrm>
        </p:grpSpPr>
        <p:sp>
          <p:nvSpPr>
            <p:cNvPr id="15414" name="Google Shape;15414;p67"/>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67"/>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67"/>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67"/>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67"/>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67"/>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67"/>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67"/>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67"/>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67"/>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67"/>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67"/>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67"/>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27" name="Google Shape;15427;p67"/>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431"/>
        <p:cNvGrpSpPr/>
        <p:nvPr/>
      </p:nvGrpSpPr>
      <p:grpSpPr>
        <a:xfrm>
          <a:off x="0" y="0"/>
          <a:ext cx="0" cy="0"/>
          <a:chOff x="0" y="0"/>
          <a:chExt cx="0" cy="0"/>
        </a:xfrm>
      </p:grpSpPr>
      <p:grpSp>
        <p:nvGrpSpPr>
          <p:cNvPr id="15432" name="Google Shape;15432;p68"/>
          <p:cNvGrpSpPr/>
          <p:nvPr/>
        </p:nvGrpSpPr>
        <p:grpSpPr>
          <a:xfrm>
            <a:off x="853009" y="1981993"/>
            <a:ext cx="354610" cy="372358"/>
            <a:chOff x="878066" y="1981993"/>
            <a:chExt cx="354610" cy="372358"/>
          </a:xfrm>
        </p:grpSpPr>
        <p:sp>
          <p:nvSpPr>
            <p:cNvPr id="15433" name="Google Shape;15433;p68"/>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68"/>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68"/>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68"/>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68"/>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68"/>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68"/>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68"/>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68"/>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68"/>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68"/>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68"/>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68"/>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68"/>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7" name="Google Shape;15447;p68"/>
          <p:cNvGrpSpPr/>
          <p:nvPr/>
        </p:nvGrpSpPr>
        <p:grpSpPr>
          <a:xfrm>
            <a:off x="1320737" y="1982386"/>
            <a:ext cx="371650" cy="371624"/>
            <a:chOff x="1345794" y="1982386"/>
            <a:chExt cx="371650" cy="371624"/>
          </a:xfrm>
        </p:grpSpPr>
        <p:sp>
          <p:nvSpPr>
            <p:cNvPr id="15448" name="Google Shape;15448;p68"/>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68"/>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68"/>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68"/>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68"/>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68"/>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68"/>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68"/>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68"/>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68"/>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68"/>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68"/>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68"/>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68"/>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68"/>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68"/>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68"/>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68"/>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68"/>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68"/>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68"/>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68"/>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68"/>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68"/>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68"/>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68"/>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68"/>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68"/>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68"/>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68"/>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68"/>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68"/>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68"/>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68"/>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68"/>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68"/>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68"/>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5" name="Google Shape;15485;p68"/>
          <p:cNvGrpSpPr/>
          <p:nvPr/>
        </p:nvGrpSpPr>
        <p:grpSpPr>
          <a:xfrm>
            <a:off x="1796408" y="1981993"/>
            <a:ext cx="372410" cy="372410"/>
            <a:chOff x="1821465" y="1981993"/>
            <a:chExt cx="372410" cy="372410"/>
          </a:xfrm>
        </p:grpSpPr>
        <p:sp>
          <p:nvSpPr>
            <p:cNvPr id="15486" name="Google Shape;15486;p68"/>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68"/>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68"/>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68"/>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68"/>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68"/>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68"/>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68"/>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68"/>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68"/>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68"/>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68"/>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68"/>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68"/>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0" name="Google Shape;15500;p68"/>
          <p:cNvGrpSpPr/>
          <p:nvPr/>
        </p:nvGrpSpPr>
        <p:grpSpPr>
          <a:xfrm>
            <a:off x="2251291" y="1981809"/>
            <a:ext cx="415901" cy="372699"/>
            <a:chOff x="2276348" y="1981809"/>
            <a:chExt cx="415901" cy="372699"/>
          </a:xfrm>
        </p:grpSpPr>
        <p:sp>
          <p:nvSpPr>
            <p:cNvPr id="15501" name="Google Shape;15501;p68"/>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68"/>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68"/>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68"/>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68"/>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68"/>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68"/>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8" name="Google Shape;15508;p68"/>
          <p:cNvGrpSpPr/>
          <p:nvPr/>
        </p:nvGrpSpPr>
        <p:grpSpPr>
          <a:xfrm>
            <a:off x="2749297" y="2009990"/>
            <a:ext cx="372017" cy="316310"/>
            <a:chOff x="2774354" y="2009990"/>
            <a:chExt cx="372017" cy="316310"/>
          </a:xfrm>
        </p:grpSpPr>
        <p:sp>
          <p:nvSpPr>
            <p:cNvPr id="15509" name="Google Shape;15509;p68"/>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68"/>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68"/>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68"/>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68"/>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68"/>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68"/>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68"/>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68"/>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68"/>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68"/>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68"/>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68"/>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68"/>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68"/>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68"/>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68"/>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68"/>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68"/>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68"/>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68"/>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68"/>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68"/>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68"/>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68"/>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68"/>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5" name="Google Shape;15535;p68"/>
          <p:cNvGrpSpPr/>
          <p:nvPr/>
        </p:nvGrpSpPr>
        <p:grpSpPr>
          <a:xfrm>
            <a:off x="3697625" y="1981993"/>
            <a:ext cx="375818" cy="372043"/>
            <a:chOff x="3722682" y="1981993"/>
            <a:chExt cx="375818" cy="372043"/>
          </a:xfrm>
        </p:grpSpPr>
        <p:sp>
          <p:nvSpPr>
            <p:cNvPr id="15536" name="Google Shape;15536;p68"/>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68"/>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68"/>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68"/>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68"/>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68"/>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68"/>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68"/>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68"/>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68"/>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68"/>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68"/>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68"/>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68"/>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68"/>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1" name="Google Shape;15551;p68"/>
          <p:cNvGrpSpPr/>
          <p:nvPr/>
        </p:nvGrpSpPr>
        <p:grpSpPr>
          <a:xfrm>
            <a:off x="4176337" y="1981809"/>
            <a:ext cx="373538" cy="372305"/>
            <a:chOff x="4201394" y="1981809"/>
            <a:chExt cx="373538" cy="372305"/>
          </a:xfrm>
        </p:grpSpPr>
        <p:sp>
          <p:nvSpPr>
            <p:cNvPr id="15552" name="Google Shape;15552;p68"/>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68"/>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68"/>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68"/>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68"/>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68"/>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68"/>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68"/>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68"/>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68"/>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68"/>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68"/>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68"/>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68"/>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68"/>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68"/>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8" name="Google Shape;15568;p68"/>
          <p:cNvGrpSpPr/>
          <p:nvPr/>
        </p:nvGrpSpPr>
        <p:grpSpPr>
          <a:xfrm>
            <a:off x="4634601" y="1500266"/>
            <a:ext cx="422743" cy="377784"/>
            <a:chOff x="4659658" y="1500266"/>
            <a:chExt cx="422743" cy="377784"/>
          </a:xfrm>
        </p:grpSpPr>
        <p:sp>
          <p:nvSpPr>
            <p:cNvPr id="15569" name="Google Shape;15569;p68"/>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68"/>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68"/>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68"/>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68"/>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68"/>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68"/>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68"/>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68"/>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68"/>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68"/>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68"/>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68"/>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68"/>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68"/>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68"/>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68"/>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6" name="Google Shape;15586;p68"/>
          <p:cNvGrpSpPr/>
          <p:nvPr/>
        </p:nvGrpSpPr>
        <p:grpSpPr>
          <a:xfrm>
            <a:off x="5186349" y="1513504"/>
            <a:ext cx="260394" cy="351202"/>
            <a:chOff x="5211406" y="1513504"/>
            <a:chExt cx="260394" cy="351202"/>
          </a:xfrm>
        </p:grpSpPr>
        <p:sp>
          <p:nvSpPr>
            <p:cNvPr id="15587" name="Google Shape;15587;p68"/>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68"/>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68"/>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68"/>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68"/>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68"/>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68"/>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68"/>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68"/>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68"/>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68"/>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68"/>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68"/>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0" name="Google Shape;15600;p68"/>
          <p:cNvGrpSpPr/>
          <p:nvPr/>
        </p:nvGrpSpPr>
        <p:grpSpPr>
          <a:xfrm>
            <a:off x="5607545" y="1513216"/>
            <a:ext cx="366722" cy="351779"/>
            <a:chOff x="5632602" y="1513216"/>
            <a:chExt cx="366722" cy="351779"/>
          </a:xfrm>
        </p:grpSpPr>
        <p:sp>
          <p:nvSpPr>
            <p:cNvPr id="15601" name="Google Shape;15601;p68"/>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68"/>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68"/>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68"/>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68"/>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68"/>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68"/>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68"/>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9" name="Google Shape;15609;p68"/>
          <p:cNvGrpSpPr/>
          <p:nvPr/>
        </p:nvGrpSpPr>
        <p:grpSpPr>
          <a:xfrm>
            <a:off x="6064315" y="1527136"/>
            <a:ext cx="401902" cy="323965"/>
            <a:chOff x="6089372" y="1527136"/>
            <a:chExt cx="401902" cy="323965"/>
          </a:xfrm>
        </p:grpSpPr>
        <p:sp>
          <p:nvSpPr>
            <p:cNvPr id="15610" name="Google Shape;15610;p68"/>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68"/>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68"/>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68"/>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68"/>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68"/>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68"/>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68"/>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68"/>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68"/>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68"/>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68"/>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68"/>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68"/>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68"/>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68"/>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68"/>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68"/>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68"/>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68"/>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68"/>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68"/>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68"/>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68"/>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68"/>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68"/>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68"/>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68"/>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68"/>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68"/>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0" name="Google Shape;15640;p68"/>
          <p:cNvGrpSpPr/>
          <p:nvPr/>
        </p:nvGrpSpPr>
        <p:grpSpPr>
          <a:xfrm>
            <a:off x="6554378" y="1527897"/>
            <a:ext cx="370103" cy="322445"/>
            <a:chOff x="6579435" y="1527897"/>
            <a:chExt cx="370103" cy="322445"/>
          </a:xfrm>
        </p:grpSpPr>
        <p:sp>
          <p:nvSpPr>
            <p:cNvPr id="15641" name="Google Shape;15641;p68"/>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68"/>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68"/>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68"/>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68"/>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68"/>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68"/>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68"/>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68"/>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68"/>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68"/>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68"/>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68"/>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68"/>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68"/>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68"/>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68"/>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68"/>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68"/>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68"/>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68"/>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2" name="Google Shape;15662;p68"/>
          <p:cNvGrpSpPr/>
          <p:nvPr/>
        </p:nvGrpSpPr>
        <p:grpSpPr>
          <a:xfrm>
            <a:off x="6963830" y="1538854"/>
            <a:ext cx="499920" cy="300136"/>
            <a:chOff x="6988887" y="1538854"/>
            <a:chExt cx="499920" cy="300136"/>
          </a:xfrm>
        </p:grpSpPr>
        <p:sp>
          <p:nvSpPr>
            <p:cNvPr id="15663" name="Google Shape;15663;p68"/>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68"/>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68"/>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68"/>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68"/>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68"/>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68"/>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68"/>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68"/>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68"/>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68"/>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68"/>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68"/>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6" name="Google Shape;15676;p68"/>
          <p:cNvGrpSpPr/>
          <p:nvPr/>
        </p:nvGrpSpPr>
        <p:grpSpPr>
          <a:xfrm>
            <a:off x="8025302" y="1520687"/>
            <a:ext cx="279321" cy="336837"/>
            <a:chOff x="8050359" y="1520687"/>
            <a:chExt cx="279321" cy="336837"/>
          </a:xfrm>
        </p:grpSpPr>
        <p:sp>
          <p:nvSpPr>
            <p:cNvPr id="15677" name="Google Shape;15677;p68"/>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68"/>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68"/>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68"/>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68"/>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68"/>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68"/>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68"/>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68"/>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68"/>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68"/>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68"/>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68"/>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0" name="Google Shape;15690;p68"/>
          <p:cNvGrpSpPr/>
          <p:nvPr/>
        </p:nvGrpSpPr>
        <p:grpSpPr>
          <a:xfrm>
            <a:off x="6068850" y="2461832"/>
            <a:ext cx="364441" cy="339091"/>
            <a:chOff x="6093907" y="2461832"/>
            <a:chExt cx="364441" cy="339091"/>
          </a:xfrm>
        </p:grpSpPr>
        <p:sp>
          <p:nvSpPr>
            <p:cNvPr id="15691" name="Google Shape;15691;p68"/>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68"/>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68"/>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68"/>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68"/>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68"/>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68"/>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68"/>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68"/>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68"/>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1" name="Google Shape;15701;p68"/>
          <p:cNvGrpSpPr/>
          <p:nvPr/>
        </p:nvGrpSpPr>
        <p:grpSpPr>
          <a:xfrm>
            <a:off x="4651274" y="1980866"/>
            <a:ext cx="377680" cy="377680"/>
            <a:chOff x="4676331" y="1980866"/>
            <a:chExt cx="377680" cy="377680"/>
          </a:xfrm>
        </p:grpSpPr>
        <p:sp>
          <p:nvSpPr>
            <p:cNvPr id="15702" name="Google Shape;15702;p68"/>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68"/>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68"/>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68"/>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68"/>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68"/>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68"/>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68"/>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68"/>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68"/>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68"/>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68"/>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68"/>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68"/>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68"/>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68"/>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68"/>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68"/>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68"/>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1" name="Google Shape;15721;p68"/>
          <p:cNvGrpSpPr/>
          <p:nvPr/>
        </p:nvGrpSpPr>
        <p:grpSpPr>
          <a:xfrm>
            <a:off x="7501185" y="1522968"/>
            <a:ext cx="357651" cy="332275"/>
            <a:chOff x="7526242" y="1522968"/>
            <a:chExt cx="357651" cy="332275"/>
          </a:xfrm>
        </p:grpSpPr>
        <p:sp>
          <p:nvSpPr>
            <p:cNvPr id="15722" name="Google Shape;15722;p68"/>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68"/>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68"/>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68"/>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68"/>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68"/>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68"/>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68"/>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68"/>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68"/>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68"/>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68"/>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68"/>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68"/>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68"/>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68"/>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8" name="Google Shape;15738;p68"/>
          <p:cNvGrpSpPr/>
          <p:nvPr/>
        </p:nvGrpSpPr>
        <p:grpSpPr>
          <a:xfrm>
            <a:off x="3225729" y="1982386"/>
            <a:ext cx="371650" cy="371624"/>
            <a:chOff x="3250786" y="1982386"/>
            <a:chExt cx="371650" cy="371624"/>
          </a:xfrm>
        </p:grpSpPr>
        <p:sp>
          <p:nvSpPr>
            <p:cNvPr id="15739" name="Google Shape;15739;p68"/>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68"/>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68"/>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68"/>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68"/>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68"/>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68"/>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68"/>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68"/>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68"/>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68"/>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68"/>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68"/>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68"/>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68"/>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68"/>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68"/>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68"/>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68"/>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68"/>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68"/>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68"/>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68"/>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68"/>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68"/>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68"/>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68"/>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68"/>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68"/>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68"/>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9" name="Google Shape;15769;p68"/>
          <p:cNvGrpSpPr/>
          <p:nvPr/>
        </p:nvGrpSpPr>
        <p:grpSpPr>
          <a:xfrm>
            <a:off x="1317329" y="2916322"/>
            <a:ext cx="373538" cy="331515"/>
            <a:chOff x="1342386" y="2916322"/>
            <a:chExt cx="373538" cy="331515"/>
          </a:xfrm>
        </p:grpSpPr>
        <p:sp>
          <p:nvSpPr>
            <p:cNvPr id="15770" name="Google Shape;15770;p68"/>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68"/>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68"/>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68"/>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68"/>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68"/>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68"/>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68"/>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68"/>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68"/>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68"/>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1" name="Google Shape;15781;p68"/>
          <p:cNvGrpSpPr/>
          <p:nvPr/>
        </p:nvGrpSpPr>
        <p:grpSpPr>
          <a:xfrm>
            <a:off x="2269065" y="2946600"/>
            <a:ext cx="373931" cy="271351"/>
            <a:chOff x="2294122" y="2946600"/>
            <a:chExt cx="373931" cy="271351"/>
          </a:xfrm>
        </p:grpSpPr>
        <p:sp>
          <p:nvSpPr>
            <p:cNvPr id="15782" name="Google Shape;15782;p68"/>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68"/>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68"/>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68"/>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68"/>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68"/>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68"/>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68"/>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68"/>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68"/>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68"/>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68"/>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68"/>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68"/>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68"/>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68"/>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68"/>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68"/>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68"/>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68"/>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68"/>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68"/>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68"/>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68"/>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68"/>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68"/>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68"/>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68"/>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68"/>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68"/>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2" name="Google Shape;15812;p68"/>
          <p:cNvGrpSpPr/>
          <p:nvPr/>
        </p:nvGrpSpPr>
        <p:grpSpPr>
          <a:xfrm>
            <a:off x="2744762" y="2907251"/>
            <a:ext cx="373905" cy="349682"/>
            <a:chOff x="2769819" y="2907251"/>
            <a:chExt cx="373905" cy="349682"/>
          </a:xfrm>
        </p:grpSpPr>
        <p:sp>
          <p:nvSpPr>
            <p:cNvPr id="15813" name="Google Shape;15813;p68"/>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68"/>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68"/>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68"/>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68"/>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68"/>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68"/>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68"/>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68"/>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68"/>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68"/>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68"/>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68"/>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68"/>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68"/>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68"/>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68"/>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0" name="Google Shape;15830;p68"/>
          <p:cNvGrpSpPr/>
          <p:nvPr/>
        </p:nvGrpSpPr>
        <p:grpSpPr>
          <a:xfrm>
            <a:off x="3221193" y="2895245"/>
            <a:ext cx="375792" cy="373800"/>
            <a:chOff x="3246251" y="2895245"/>
            <a:chExt cx="375792" cy="373800"/>
          </a:xfrm>
        </p:grpSpPr>
        <p:sp>
          <p:nvSpPr>
            <p:cNvPr id="15831" name="Google Shape;15831;p68"/>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68"/>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68"/>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68"/>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68"/>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68"/>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68"/>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68"/>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68"/>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68"/>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68"/>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68"/>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68"/>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68"/>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5" name="Google Shape;15845;p68"/>
          <p:cNvGrpSpPr/>
          <p:nvPr/>
        </p:nvGrpSpPr>
        <p:grpSpPr>
          <a:xfrm>
            <a:off x="3766125" y="2895454"/>
            <a:ext cx="234650" cy="373590"/>
            <a:chOff x="3791182" y="2895454"/>
            <a:chExt cx="234650" cy="373590"/>
          </a:xfrm>
        </p:grpSpPr>
        <p:sp>
          <p:nvSpPr>
            <p:cNvPr id="15846" name="Google Shape;15846;p68"/>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68"/>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68"/>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68"/>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68"/>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68"/>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68"/>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68"/>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68"/>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5" name="Google Shape;15855;p68"/>
          <p:cNvGrpSpPr/>
          <p:nvPr/>
        </p:nvGrpSpPr>
        <p:grpSpPr>
          <a:xfrm>
            <a:off x="7017938" y="2489463"/>
            <a:ext cx="364441" cy="256225"/>
            <a:chOff x="7042995" y="2489463"/>
            <a:chExt cx="364441" cy="256225"/>
          </a:xfrm>
        </p:grpSpPr>
        <p:sp>
          <p:nvSpPr>
            <p:cNvPr id="15856" name="Google Shape;15856;p68"/>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68"/>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68"/>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68"/>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68"/>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68"/>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68"/>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68"/>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68"/>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5" name="Google Shape;15865;p68"/>
          <p:cNvGrpSpPr/>
          <p:nvPr/>
        </p:nvGrpSpPr>
        <p:grpSpPr>
          <a:xfrm>
            <a:off x="7492115" y="2437007"/>
            <a:ext cx="364284" cy="361243"/>
            <a:chOff x="7517172" y="2437007"/>
            <a:chExt cx="364284" cy="361243"/>
          </a:xfrm>
        </p:grpSpPr>
        <p:sp>
          <p:nvSpPr>
            <p:cNvPr id="15866" name="Google Shape;15866;p68"/>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68"/>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68"/>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68"/>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68"/>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68"/>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68"/>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68"/>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68"/>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68"/>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68"/>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68"/>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68"/>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68"/>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68"/>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68"/>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68"/>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68"/>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68"/>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68"/>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68"/>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7" name="Google Shape;15887;p68"/>
          <p:cNvGrpSpPr/>
          <p:nvPr/>
        </p:nvGrpSpPr>
        <p:grpSpPr>
          <a:xfrm>
            <a:off x="7981418" y="2436954"/>
            <a:ext cx="335290" cy="361321"/>
            <a:chOff x="8006475" y="2436954"/>
            <a:chExt cx="335290" cy="361321"/>
          </a:xfrm>
        </p:grpSpPr>
        <p:sp>
          <p:nvSpPr>
            <p:cNvPr id="15888" name="Google Shape;15888;p68"/>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68"/>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68"/>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68"/>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68"/>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68"/>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68"/>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68"/>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68"/>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68"/>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68"/>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68"/>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68"/>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68"/>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68"/>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68"/>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68"/>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68"/>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68"/>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7" name="Google Shape;15907;p68"/>
          <p:cNvGrpSpPr/>
          <p:nvPr/>
        </p:nvGrpSpPr>
        <p:grpSpPr>
          <a:xfrm>
            <a:off x="5571604" y="2909139"/>
            <a:ext cx="394326" cy="349682"/>
            <a:chOff x="5596661" y="2909139"/>
            <a:chExt cx="394326" cy="349682"/>
          </a:xfrm>
        </p:grpSpPr>
        <p:sp>
          <p:nvSpPr>
            <p:cNvPr id="15908" name="Google Shape;15908;p68"/>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68"/>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68"/>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68"/>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68"/>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68"/>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68"/>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68"/>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68"/>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68"/>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68"/>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68"/>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68"/>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68"/>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68"/>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68"/>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4" name="Google Shape;15924;p68"/>
          <p:cNvGrpSpPr/>
          <p:nvPr/>
        </p:nvGrpSpPr>
        <p:grpSpPr>
          <a:xfrm>
            <a:off x="849601" y="2914408"/>
            <a:ext cx="356891" cy="335709"/>
            <a:chOff x="874658" y="2914408"/>
            <a:chExt cx="356891" cy="335709"/>
          </a:xfrm>
        </p:grpSpPr>
        <p:sp>
          <p:nvSpPr>
            <p:cNvPr id="15925" name="Google Shape;15925;p68"/>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68"/>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68"/>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68"/>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68"/>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68"/>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68"/>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68"/>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68"/>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68"/>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68"/>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68"/>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68"/>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68"/>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68"/>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68"/>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68"/>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68"/>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68"/>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68"/>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5" name="Google Shape;15945;p68"/>
          <p:cNvGrpSpPr/>
          <p:nvPr/>
        </p:nvGrpSpPr>
        <p:grpSpPr>
          <a:xfrm>
            <a:off x="4205855" y="2929193"/>
            <a:ext cx="308813" cy="306165"/>
            <a:chOff x="4230912" y="2929193"/>
            <a:chExt cx="308813" cy="306165"/>
          </a:xfrm>
        </p:grpSpPr>
        <p:sp>
          <p:nvSpPr>
            <p:cNvPr id="15946" name="Google Shape;15946;p68"/>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68"/>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68"/>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68"/>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68"/>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68"/>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68"/>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68"/>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68"/>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68"/>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68"/>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68"/>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68"/>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68"/>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68"/>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1" name="Google Shape;15961;p68"/>
          <p:cNvGrpSpPr/>
          <p:nvPr/>
        </p:nvGrpSpPr>
        <p:grpSpPr>
          <a:xfrm>
            <a:off x="4602829" y="3401089"/>
            <a:ext cx="409111" cy="267944"/>
            <a:chOff x="4627886" y="3401089"/>
            <a:chExt cx="409111" cy="267944"/>
          </a:xfrm>
        </p:grpSpPr>
        <p:sp>
          <p:nvSpPr>
            <p:cNvPr id="15962" name="Google Shape;15962;p68"/>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68"/>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68"/>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68"/>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68"/>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68"/>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68"/>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68"/>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68"/>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68"/>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68"/>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3" name="Google Shape;15973;p68"/>
          <p:cNvGrpSpPr/>
          <p:nvPr/>
        </p:nvGrpSpPr>
        <p:grpSpPr>
          <a:xfrm>
            <a:off x="4627419" y="2898915"/>
            <a:ext cx="386016" cy="384495"/>
            <a:chOff x="4652476" y="2898915"/>
            <a:chExt cx="386016" cy="384495"/>
          </a:xfrm>
        </p:grpSpPr>
        <p:sp>
          <p:nvSpPr>
            <p:cNvPr id="15974" name="Google Shape;15974;p68"/>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68"/>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68"/>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68"/>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68"/>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68"/>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68"/>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68"/>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68"/>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3" name="Google Shape;15983;p68"/>
          <p:cNvGrpSpPr/>
          <p:nvPr/>
        </p:nvGrpSpPr>
        <p:grpSpPr>
          <a:xfrm>
            <a:off x="5131874" y="2922194"/>
            <a:ext cx="324699" cy="347611"/>
            <a:chOff x="5156931" y="2922194"/>
            <a:chExt cx="324699" cy="347611"/>
          </a:xfrm>
        </p:grpSpPr>
        <p:sp>
          <p:nvSpPr>
            <p:cNvPr id="15984" name="Google Shape;15984;p68"/>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68"/>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68"/>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68"/>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68"/>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68"/>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68"/>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68"/>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68"/>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68"/>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68"/>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68"/>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68"/>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68"/>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68"/>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68"/>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0" name="Google Shape;16000;p68"/>
          <p:cNvGrpSpPr/>
          <p:nvPr/>
        </p:nvGrpSpPr>
        <p:grpSpPr>
          <a:xfrm>
            <a:off x="6061274" y="2905337"/>
            <a:ext cx="364441" cy="364834"/>
            <a:chOff x="6086331" y="2905337"/>
            <a:chExt cx="364441" cy="364834"/>
          </a:xfrm>
        </p:grpSpPr>
        <p:sp>
          <p:nvSpPr>
            <p:cNvPr id="16001" name="Google Shape;16001;p68"/>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68"/>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68"/>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68"/>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68"/>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68"/>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7" name="Google Shape;16007;p68"/>
          <p:cNvGrpSpPr/>
          <p:nvPr/>
        </p:nvGrpSpPr>
        <p:grpSpPr>
          <a:xfrm>
            <a:off x="6529002" y="2907251"/>
            <a:ext cx="377706" cy="377680"/>
            <a:chOff x="6554059" y="2907251"/>
            <a:chExt cx="377706" cy="377680"/>
          </a:xfrm>
        </p:grpSpPr>
        <p:sp>
          <p:nvSpPr>
            <p:cNvPr id="16008" name="Google Shape;16008;p68"/>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68"/>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68"/>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68"/>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68"/>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68"/>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68"/>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68"/>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68"/>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68"/>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68"/>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68"/>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68"/>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68"/>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68"/>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68"/>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68"/>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68"/>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68"/>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68"/>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68"/>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9" name="Google Shape;16029;p68"/>
          <p:cNvGrpSpPr/>
          <p:nvPr/>
        </p:nvGrpSpPr>
        <p:grpSpPr>
          <a:xfrm>
            <a:off x="7466739" y="2945446"/>
            <a:ext cx="400801" cy="317542"/>
            <a:chOff x="7491796" y="2945446"/>
            <a:chExt cx="400801" cy="317542"/>
          </a:xfrm>
        </p:grpSpPr>
        <p:sp>
          <p:nvSpPr>
            <p:cNvPr id="16030" name="Google Shape;16030;p68"/>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68"/>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68"/>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68"/>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68"/>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68"/>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68"/>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68"/>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68"/>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68"/>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68"/>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68"/>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68"/>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68"/>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68"/>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68"/>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68"/>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68"/>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68"/>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68"/>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68"/>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68"/>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2" name="Google Shape;16052;p68"/>
          <p:cNvGrpSpPr/>
          <p:nvPr/>
        </p:nvGrpSpPr>
        <p:grpSpPr>
          <a:xfrm>
            <a:off x="7020586" y="2907723"/>
            <a:ext cx="345304" cy="365857"/>
            <a:chOff x="7045643" y="2907723"/>
            <a:chExt cx="345304" cy="365857"/>
          </a:xfrm>
        </p:grpSpPr>
        <p:sp>
          <p:nvSpPr>
            <p:cNvPr id="16053" name="Google Shape;16053;p68"/>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68"/>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68"/>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68"/>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68"/>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68"/>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68"/>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68"/>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68"/>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68"/>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68"/>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68"/>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68"/>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68"/>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68"/>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68"/>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68"/>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68"/>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68"/>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2" name="Google Shape;16072;p68"/>
          <p:cNvGrpSpPr/>
          <p:nvPr/>
        </p:nvGrpSpPr>
        <p:grpSpPr>
          <a:xfrm>
            <a:off x="7967786" y="2907251"/>
            <a:ext cx="347794" cy="366328"/>
            <a:chOff x="7992843" y="2907251"/>
            <a:chExt cx="347794" cy="366328"/>
          </a:xfrm>
        </p:grpSpPr>
        <p:sp>
          <p:nvSpPr>
            <p:cNvPr id="16073" name="Google Shape;16073;p68"/>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68"/>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68"/>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68"/>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68"/>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68"/>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68"/>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68"/>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68"/>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68"/>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68"/>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68"/>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68"/>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68"/>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68"/>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68"/>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68"/>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68"/>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68"/>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68"/>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68"/>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68"/>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68"/>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68"/>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68"/>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68"/>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68"/>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68"/>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68"/>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68"/>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68"/>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68"/>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68"/>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6" name="Google Shape;16106;p68"/>
          <p:cNvGrpSpPr/>
          <p:nvPr/>
        </p:nvGrpSpPr>
        <p:grpSpPr>
          <a:xfrm>
            <a:off x="848841" y="1512377"/>
            <a:ext cx="398127" cy="353457"/>
            <a:chOff x="873898" y="1512377"/>
            <a:chExt cx="398127" cy="353457"/>
          </a:xfrm>
        </p:grpSpPr>
        <p:sp>
          <p:nvSpPr>
            <p:cNvPr id="16107" name="Google Shape;16107;p68"/>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68"/>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68"/>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68"/>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68"/>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68"/>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68"/>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68"/>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68"/>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68"/>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68"/>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68"/>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68"/>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68"/>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68"/>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68"/>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68"/>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68"/>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68"/>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6" name="Google Shape;16126;p68"/>
          <p:cNvGrpSpPr/>
          <p:nvPr/>
        </p:nvGrpSpPr>
        <p:grpSpPr>
          <a:xfrm>
            <a:off x="1399067" y="1515680"/>
            <a:ext cx="246762" cy="347139"/>
            <a:chOff x="1424125" y="1515680"/>
            <a:chExt cx="246762" cy="347139"/>
          </a:xfrm>
        </p:grpSpPr>
        <p:sp>
          <p:nvSpPr>
            <p:cNvPr id="16127" name="Google Shape;16127;p68"/>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68"/>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68"/>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68"/>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68"/>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68"/>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68"/>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68"/>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68"/>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68"/>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68"/>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68"/>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68"/>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68"/>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68"/>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68"/>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68"/>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68"/>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68"/>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68"/>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7" name="Google Shape;16147;p68"/>
          <p:cNvGrpSpPr/>
          <p:nvPr/>
        </p:nvGrpSpPr>
        <p:grpSpPr>
          <a:xfrm>
            <a:off x="2294441" y="1512744"/>
            <a:ext cx="352697" cy="352723"/>
            <a:chOff x="2319498" y="1512744"/>
            <a:chExt cx="352697" cy="352723"/>
          </a:xfrm>
        </p:grpSpPr>
        <p:sp>
          <p:nvSpPr>
            <p:cNvPr id="16148" name="Google Shape;16148;p68"/>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68"/>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68"/>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68"/>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68"/>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68"/>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68"/>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68"/>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68"/>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68"/>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68"/>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68"/>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68"/>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68"/>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68"/>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68"/>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68"/>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68"/>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68"/>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7" name="Google Shape;16167;p68"/>
          <p:cNvGrpSpPr/>
          <p:nvPr/>
        </p:nvGrpSpPr>
        <p:grpSpPr>
          <a:xfrm>
            <a:off x="4211544" y="1512666"/>
            <a:ext cx="312981" cy="352697"/>
            <a:chOff x="4236601" y="1512666"/>
            <a:chExt cx="312981" cy="352697"/>
          </a:xfrm>
        </p:grpSpPr>
        <p:sp>
          <p:nvSpPr>
            <p:cNvPr id="16168" name="Google Shape;16168;p68"/>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68"/>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68"/>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68"/>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68"/>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68"/>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68"/>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68"/>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68"/>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68"/>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68"/>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68"/>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68"/>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68"/>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2" name="Google Shape;16182;p68"/>
          <p:cNvGrpSpPr/>
          <p:nvPr/>
        </p:nvGrpSpPr>
        <p:grpSpPr>
          <a:xfrm>
            <a:off x="824618" y="3347716"/>
            <a:ext cx="346300" cy="375818"/>
            <a:chOff x="849675" y="3347716"/>
            <a:chExt cx="346300" cy="375818"/>
          </a:xfrm>
        </p:grpSpPr>
        <p:sp>
          <p:nvSpPr>
            <p:cNvPr id="16183" name="Google Shape;16183;p68"/>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68"/>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68"/>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68"/>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68"/>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68"/>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68"/>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68"/>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68"/>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68"/>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68"/>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68"/>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68"/>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68"/>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68"/>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68"/>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68"/>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0" name="Google Shape;16200;p68"/>
          <p:cNvGrpSpPr/>
          <p:nvPr/>
        </p:nvGrpSpPr>
        <p:grpSpPr>
          <a:xfrm>
            <a:off x="1299162" y="3399202"/>
            <a:ext cx="376578" cy="272846"/>
            <a:chOff x="1324219" y="3399202"/>
            <a:chExt cx="376578" cy="272846"/>
          </a:xfrm>
        </p:grpSpPr>
        <p:sp>
          <p:nvSpPr>
            <p:cNvPr id="16201" name="Google Shape;16201;p68"/>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68"/>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68"/>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68"/>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68"/>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68"/>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68"/>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68"/>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68"/>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68"/>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68"/>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68"/>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68"/>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68"/>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68"/>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68"/>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68"/>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68"/>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68"/>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68"/>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68"/>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68"/>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68"/>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68"/>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68"/>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68"/>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68"/>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68"/>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68"/>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68"/>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68"/>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68"/>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68"/>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4" name="Google Shape;16234;p68"/>
          <p:cNvGrpSpPr/>
          <p:nvPr/>
        </p:nvGrpSpPr>
        <p:grpSpPr>
          <a:xfrm>
            <a:off x="1773706" y="3395401"/>
            <a:ext cx="376185" cy="280448"/>
            <a:chOff x="1798763" y="3395401"/>
            <a:chExt cx="376185" cy="280448"/>
          </a:xfrm>
        </p:grpSpPr>
        <p:sp>
          <p:nvSpPr>
            <p:cNvPr id="16235" name="Google Shape;16235;p68"/>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68"/>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68"/>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68"/>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68"/>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68"/>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68"/>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68"/>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68"/>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68"/>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68"/>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68"/>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68"/>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68"/>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68"/>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68"/>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68"/>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68"/>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68"/>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68"/>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68"/>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68"/>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68"/>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68"/>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68"/>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68"/>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68"/>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68"/>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68"/>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68"/>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68"/>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6" name="Google Shape;16266;p68"/>
          <p:cNvGrpSpPr/>
          <p:nvPr/>
        </p:nvGrpSpPr>
        <p:grpSpPr>
          <a:xfrm>
            <a:off x="2248250" y="3378754"/>
            <a:ext cx="375818" cy="313374"/>
            <a:chOff x="2273307" y="3378754"/>
            <a:chExt cx="375818" cy="313374"/>
          </a:xfrm>
        </p:grpSpPr>
        <p:sp>
          <p:nvSpPr>
            <p:cNvPr id="16267" name="Google Shape;16267;p68"/>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68"/>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68"/>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68"/>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68"/>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68"/>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68"/>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68"/>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68"/>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68"/>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68"/>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68"/>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68"/>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68"/>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68"/>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68"/>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68"/>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68"/>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68"/>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68"/>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68"/>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68"/>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68"/>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68"/>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68"/>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68"/>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68"/>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68"/>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68"/>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68"/>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68"/>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68"/>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68"/>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68"/>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68"/>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68"/>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68"/>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68"/>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68"/>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68"/>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68"/>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68"/>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68"/>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68"/>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68"/>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68"/>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68"/>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68"/>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68"/>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68"/>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68"/>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68"/>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68"/>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68"/>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68"/>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68"/>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68"/>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68"/>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68"/>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68"/>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68"/>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68"/>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68"/>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68"/>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68"/>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68"/>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68"/>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68"/>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68"/>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68"/>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68"/>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68"/>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68"/>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68"/>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68"/>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68"/>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68"/>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68"/>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68"/>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68"/>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68"/>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68"/>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68"/>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68"/>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1" name="Google Shape;16351;p68"/>
          <p:cNvGrpSpPr/>
          <p:nvPr/>
        </p:nvGrpSpPr>
        <p:grpSpPr>
          <a:xfrm>
            <a:off x="2722427" y="3359460"/>
            <a:ext cx="377706" cy="352330"/>
            <a:chOff x="2747484" y="3359460"/>
            <a:chExt cx="377706" cy="352330"/>
          </a:xfrm>
        </p:grpSpPr>
        <p:sp>
          <p:nvSpPr>
            <p:cNvPr id="16352" name="Google Shape;16352;p68"/>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68"/>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68"/>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68"/>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68"/>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68"/>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68"/>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68"/>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68"/>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68"/>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68"/>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68"/>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68"/>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68"/>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68"/>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7" name="Google Shape;16367;p68"/>
          <p:cNvGrpSpPr/>
          <p:nvPr/>
        </p:nvGrpSpPr>
        <p:grpSpPr>
          <a:xfrm>
            <a:off x="3671148" y="3371938"/>
            <a:ext cx="375792" cy="327373"/>
            <a:chOff x="3696205" y="3371938"/>
            <a:chExt cx="375792" cy="327373"/>
          </a:xfrm>
        </p:grpSpPr>
        <p:sp>
          <p:nvSpPr>
            <p:cNvPr id="16368" name="Google Shape;16368;p68"/>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68"/>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68"/>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68"/>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68"/>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68"/>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68"/>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68"/>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68"/>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68"/>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68"/>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68"/>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68"/>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68"/>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68"/>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68"/>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68"/>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68"/>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68"/>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68"/>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68"/>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68"/>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68"/>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1" name="Google Shape;16391;p68"/>
          <p:cNvGrpSpPr/>
          <p:nvPr/>
        </p:nvGrpSpPr>
        <p:grpSpPr>
          <a:xfrm>
            <a:off x="6542267" y="2436849"/>
            <a:ext cx="366722" cy="342892"/>
            <a:chOff x="6567324" y="2436849"/>
            <a:chExt cx="366722" cy="342892"/>
          </a:xfrm>
        </p:grpSpPr>
        <p:sp>
          <p:nvSpPr>
            <p:cNvPr id="16392" name="Google Shape;16392;p68"/>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68"/>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68"/>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68"/>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68"/>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68"/>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68"/>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68"/>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68"/>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68"/>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68"/>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68"/>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4" name="Google Shape;16404;p68"/>
          <p:cNvGrpSpPr/>
          <p:nvPr/>
        </p:nvGrpSpPr>
        <p:grpSpPr>
          <a:xfrm>
            <a:off x="4183913" y="3361347"/>
            <a:ext cx="299349" cy="348188"/>
            <a:chOff x="4208970" y="3361347"/>
            <a:chExt cx="299349" cy="348188"/>
          </a:xfrm>
        </p:grpSpPr>
        <p:sp>
          <p:nvSpPr>
            <p:cNvPr id="16405" name="Google Shape;16405;p68"/>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68"/>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68"/>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68"/>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68"/>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68"/>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68"/>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68"/>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68"/>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68"/>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68"/>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68"/>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68"/>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68"/>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9" name="Google Shape;16419;p68"/>
          <p:cNvGrpSpPr/>
          <p:nvPr/>
        </p:nvGrpSpPr>
        <p:grpSpPr>
          <a:xfrm>
            <a:off x="2761776" y="1512351"/>
            <a:ext cx="366722" cy="353667"/>
            <a:chOff x="2786833" y="1512351"/>
            <a:chExt cx="366722" cy="353667"/>
          </a:xfrm>
        </p:grpSpPr>
        <p:sp>
          <p:nvSpPr>
            <p:cNvPr id="16420" name="Google Shape;16420;p68"/>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68"/>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68"/>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68"/>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68"/>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68"/>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68"/>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68"/>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68"/>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68"/>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68"/>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68"/>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68"/>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68"/>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68"/>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68"/>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68"/>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68"/>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68"/>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68"/>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0" name="Google Shape;16440;p68"/>
          <p:cNvGrpSpPr/>
          <p:nvPr/>
        </p:nvGrpSpPr>
        <p:grpSpPr>
          <a:xfrm>
            <a:off x="1820264" y="1512744"/>
            <a:ext cx="352723" cy="353090"/>
            <a:chOff x="1845321" y="1512744"/>
            <a:chExt cx="352723" cy="353090"/>
          </a:xfrm>
        </p:grpSpPr>
        <p:sp>
          <p:nvSpPr>
            <p:cNvPr id="16441" name="Google Shape;16441;p68"/>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68"/>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68"/>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68"/>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68"/>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68"/>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68"/>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68"/>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68"/>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68"/>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68"/>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2" name="Google Shape;16452;p68"/>
          <p:cNvGrpSpPr/>
          <p:nvPr/>
        </p:nvGrpSpPr>
        <p:grpSpPr>
          <a:xfrm>
            <a:off x="3189395" y="3340533"/>
            <a:ext cx="392465" cy="389896"/>
            <a:chOff x="3214452" y="3340533"/>
            <a:chExt cx="392465" cy="389896"/>
          </a:xfrm>
        </p:grpSpPr>
        <p:sp>
          <p:nvSpPr>
            <p:cNvPr id="16453" name="Google Shape;16453;p68"/>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68"/>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68"/>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68"/>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68"/>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68"/>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68"/>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68"/>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68"/>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68"/>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68"/>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68"/>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68"/>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68"/>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68"/>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68"/>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68"/>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68"/>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68"/>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68"/>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68"/>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68"/>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68"/>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68"/>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68"/>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8" name="Google Shape;16478;p68"/>
          <p:cNvGrpSpPr/>
          <p:nvPr/>
        </p:nvGrpSpPr>
        <p:grpSpPr>
          <a:xfrm>
            <a:off x="3302172" y="1499899"/>
            <a:ext cx="234650" cy="378440"/>
            <a:chOff x="3327229" y="1499899"/>
            <a:chExt cx="234650" cy="378440"/>
          </a:xfrm>
        </p:grpSpPr>
        <p:sp>
          <p:nvSpPr>
            <p:cNvPr id="16479" name="Google Shape;16479;p68"/>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68"/>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68"/>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68"/>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68"/>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68"/>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68"/>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68"/>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68"/>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68"/>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68"/>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68"/>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68"/>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68"/>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68"/>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68"/>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68"/>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68"/>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68"/>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68"/>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68"/>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0" name="Google Shape;16500;p68"/>
          <p:cNvGrpSpPr/>
          <p:nvPr/>
        </p:nvGrpSpPr>
        <p:grpSpPr>
          <a:xfrm>
            <a:off x="3710496" y="1530151"/>
            <a:ext cx="366722" cy="317962"/>
            <a:chOff x="3735553" y="1530151"/>
            <a:chExt cx="366722" cy="317962"/>
          </a:xfrm>
        </p:grpSpPr>
        <p:sp>
          <p:nvSpPr>
            <p:cNvPr id="16501" name="Google Shape;16501;p68"/>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68"/>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68"/>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68"/>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68"/>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68"/>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68"/>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68"/>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68"/>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68"/>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68"/>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68"/>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3" name="Google Shape;16513;p68"/>
          <p:cNvGrpSpPr/>
          <p:nvPr/>
        </p:nvGrpSpPr>
        <p:grpSpPr>
          <a:xfrm>
            <a:off x="841265" y="2469775"/>
            <a:ext cx="379226" cy="322733"/>
            <a:chOff x="866322" y="2469775"/>
            <a:chExt cx="379226" cy="322733"/>
          </a:xfrm>
        </p:grpSpPr>
        <p:sp>
          <p:nvSpPr>
            <p:cNvPr id="16514" name="Google Shape;16514;p68"/>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68"/>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68"/>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68"/>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68"/>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68"/>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68"/>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68"/>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68"/>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68"/>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68"/>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68"/>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68"/>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68"/>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68"/>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68"/>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68"/>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68"/>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68"/>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68"/>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68"/>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68"/>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68"/>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68"/>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68"/>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68"/>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0" name="Google Shape;16540;p68"/>
          <p:cNvGrpSpPr/>
          <p:nvPr/>
        </p:nvGrpSpPr>
        <p:grpSpPr>
          <a:xfrm>
            <a:off x="1303330" y="2500814"/>
            <a:ext cx="404183" cy="289151"/>
            <a:chOff x="1328387" y="2500814"/>
            <a:chExt cx="404183" cy="289151"/>
          </a:xfrm>
        </p:grpSpPr>
        <p:sp>
          <p:nvSpPr>
            <p:cNvPr id="16541" name="Google Shape;16541;p68"/>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68"/>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68"/>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68"/>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68"/>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68"/>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68"/>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68"/>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68"/>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68"/>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68"/>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68"/>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68"/>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68"/>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68"/>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68"/>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68"/>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68"/>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68"/>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68"/>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68"/>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68"/>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68"/>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68"/>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68"/>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68"/>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68"/>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68"/>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68"/>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0" name="Google Shape;16570;p68"/>
          <p:cNvGrpSpPr/>
          <p:nvPr/>
        </p:nvGrpSpPr>
        <p:grpSpPr>
          <a:xfrm>
            <a:off x="1796408" y="2495702"/>
            <a:ext cx="365988" cy="270801"/>
            <a:chOff x="1821465" y="2495702"/>
            <a:chExt cx="365988" cy="270801"/>
          </a:xfrm>
        </p:grpSpPr>
        <p:sp>
          <p:nvSpPr>
            <p:cNvPr id="16571" name="Google Shape;16571;p68"/>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68"/>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68"/>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68"/>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68"/>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68"/>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68"/>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8" name="Google Shape;16578;p68"/>
          <p:cNvGrpSpPr/>
          <p:nvPr/>
        </p:nvGrpSpPr>
        <p:grpSpPr>
          <a:xfrm>
            <a:off x="3700666" y="2455776"/>
            <a:ext cx="354977" cy="351202"/>
            <a:chOff x="3725723" y="2455776"/>
            <a:chExt cx="354977" cy="351202"/>
          </a:xfrm>
        </p:grpSpPr>
        <p:sp>
          <p:nvSpPr>
            <p:cNvPr id="16579" name="Google Shape;16579;p68"/>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68"/>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68"/>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68"/>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68"/>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68"/>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68"/>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68"/>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68"/>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68"/>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68"/>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68"/>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68"/>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2" name="Google Shape;16592;p68"/>
          <p:cNvGrpSpPr/>
          <p:nvPr/>
        </p:nvGrpSpPr>
        <p:grpSpPr>
          <a:xfrm>
            <a:off x="5201108" y="1977641"/>
            <a:ext cx="230482" cy="388847"/>
            <a:chOff x="5226165" y="1977641"/>
            <a:chExt cx="230482" cy="388847"/>
          </a:xfrm>
        </p:grpSpPr>
        <p:sp>
          <p:nvSpPr>
            <p:cNvPr id="16593" name="Google Shape;16593;p68"/>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68"/>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68"/>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68"/>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68"/>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68"/>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68"/>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68"/>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68"/>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68"/>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68"/>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68"/>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5" name="Google Shape;16605;p68"/>
          <p:cNvGrpSpPr/>
          <p:nvPr/>
        </p:nvGrpSpPr>
        <p:grpSpPr>
          <a:xfrm>
            <a:off x="5607545" y="2025510"/>
            <a:ext cx="370130" cy="287264"/>
            <a:chOff x="5632602" y="2025510"/>
            <a:chExt cx="370130" cy="287264"/>
          </a:xfrm>
        </p:grpSpPr>
        <p:sp>
          <p:nvSpPr>
            <p:cNvPr id="16606" name="Google Shape;16606;p68"/>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68"/>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68"/>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68"/>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68"/>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68"/>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68"/>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68"/>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68"/>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68"/>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68"/>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68"/>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68"/>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68"/>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68"/>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68"/>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68"/>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68"/>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4" name="Google Shape;16624;p68"/>
          <p:cNvGrpSpPr/>
          <p:nvPr/>
        </p:nvGrpSpPr>
        <p:grpSpPr>
          <a:xfrm>
            <a:off x="4187321" y="2456537"/>
            <a:ext cx="331515" cy="330021"/>
            <a:chOff x="4212378" y="2456537"/>
            <a:chExt cx="331515" cy="330021"/>
          </a:xfrm>
        </p:grpSpPr>
        <p:sp>
          <p:nvSpPr>
            <p:cNvPr id="16625" name="Google Shape;16625;p68"/>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68"/>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68"/>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68"/>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68"/>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68"/>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68"/>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68"/>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68"/>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4" name="Google Shape;16634;p68"/>
          <p:cNvGrpSpPr/>
          <p:nvPr/>
        </p:nvGrpSpPr>
        <p:grpSpPr>
          <a:xfrm>
            <a:off x="6150956" y="1977825"/>
            <a:ext cx="235411" cy="347427"/>
            <a:chOff x="6176013" y="1977825"/>
            <a:chExt cx="235411" cy="347427"/>
          </a:xfrm>
        </p:grpSpPr>
        <p:sp>
          <p:nvSpPr>
            <p:cNvPr id="16635" name="Google Shape;16635;p68"/>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68"/>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68"/>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68"/>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68"/>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68"/>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68"/>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68"/>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68"/>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68"/>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68"/>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68"/>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68"/>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68"/>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68"/>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68"/>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68"/>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2" name="Google Shape;16652;p68"/>
          <p:cNvGrpSpPr/>
          <p:nvPr/>
        </p:nvGrpSpPr>
        <p:grpSpPr>
          <a:xfrm>
            <a:off x="6627020" y="1977458"/>
            <a:ext cx="235778" cy="347794"/>
            <a:chOff x="6652077" y="1977458"/>
            <a:chExt cx="235778" cy="347794"/>
          </a:xfrm>
        </p:grpSpPr>
        <p:sp>
          <p:nvSpPr>
            <p:cNvPr id="16653" name="Google Shape;16653;p68"/>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68"/>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68"/>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68"/>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68"/>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68"/>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68"/>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68"/>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68"/>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68"/>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68"/>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68"/>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68"/>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68"/>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68"/>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68"/>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9" name="Google Shape;16669;p68"/>
          <p:cNvGrpSpPr/>
          <p:nvPr/>
        </p:nvGrpSpPr>
        <p:grpSpPr>
          <a:xfrm>
            <a:off x="7047456" y="1997512"/>
            <a:ext cx="394352" cy="308052"/>
            <a:chOff x="7072513" y="1997512"/>
            <a:chExt cx="394352" cy="308052"/>
          </a:xfrm>
        </p:grpSpPr>
        <p:sp>
          <p:nvSpPr>
            <p:cNvPr id="16670" name="Google Shape;16670;p68"/>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68"/>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68"/>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68"/>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68"/>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68"/>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68"/>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68"/>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68"/>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68"/>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68"/>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1" name="Google Shape;16681;p68"/>
          <p:cNvGrpSpPr/>
          <p:nvPr/>
        </p:nvGrpSpPr>
        <p:grpSpPr>
          <a:xfrm>
            <a:off x="7551151" y="1977825"/>
            <a:ext cx="292533" cy="347454"/>
            <a:chOff x="7576208" y="1977825"/>
            <a:chExt cx="292533" cy="347454"/>
          </a:xfrm>
        </p:grpSpPr>
        <p:sp>
          <p:nvSpPr>
            <p:cNvPr id="16682" name="Google Shape;16682;p68"/>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68"/>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68"/>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68"/>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68"/>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68"/>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68"/>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68"/>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68"/>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68"/>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68"/>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68"/>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68"/>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5" name="Google Shape;16695;p68"/>
          <p:cNvGrpSpPr/>
          <p:nvPr/>
        </p:nvGrpSpPr>
        <p:grpSpPr>
          <a:xfrm>
            <a:off x="7998825" y="1977458"/>
            <a:ext cx="320557" cy="347794"/>
            <a:chOff x="8023882" y="1977458"/>
            <a:chExt cx="320557" cy="347794"/>
          </a:xfrm>
        </p:grpSpPr>
        <p:sp>
          <p:nvSpPr>
            <p:cNvPr id="16696" name="Google Shape;16696;p68"/>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68"/>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68"/>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68"/>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68"/>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68"/>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68"/>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68"/>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68"/>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68"/>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68"/>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68"/>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68"/>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68"/>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68"/>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68"/>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68"/>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68"/>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68"/>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68"/>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68"/>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68"/>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68"/>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68"/>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68"/>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68"/>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68"/>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68"/>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68"/>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68"/>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68"/>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68"/>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68"/>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68"/>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68"/>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68"/>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68"/>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68"/>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68"/>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68"/>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6" name="Google Shape;16736;p68"/>
          <p:cNvGrpSpPr/>
          <p:nvPr/>
        </p:nvGrpSpPr>
        <p:grpSpPr>
          <a:xfrm>
            <a:off x="5602617" y="2444819"/>
            <a:ext cx="345147" cy="342630"/>
            <a:chOff x="5627674" y="2444819"/>
            <a:chExt cx="345147" cy="342630"/>
          </a:xfrm>
        </p:grpSpPr>
        <p:sp>
          <p:nvSpPr>
            <p:cNvPr id="16737" name="Google Shape;16737;p68"/>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68"/>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68"/>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68"/>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68"/>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2" name="Google Shape;16742;p68"/>
          <p:cNvGrpSpPr/>
          <p:nvPr/>
        </p:nvGrpSpPr>
        <p:grpSpPr>
          <a:xfrm>
            <a:off x="4628939" y="2440257"/>
            <a:ext cx="396607" cy="348555"/>
            <a:chOff x="4653996" y="2440257"/>
            <a:chExt cx="396607" cy="348555"/>
          </a:xfrm>
        </p:grpSpPr>
        <p:sp>
          <p:nvSpPr>
            <p:cNvPr id="16743" name="Google Shape;16743;p68"/>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68"/>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68"/>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68"/>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68"/>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68"/>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68"/>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68"/>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68"/>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68"/>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68"/>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68"/>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68"/>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68"/>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68"/>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68"/>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68"/>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68"/>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1" name="Google Shape;16761;p68"/>
          <p:cNvGrpSpPr/>
          <p:nvPr/>
        </p:nvGrpSpPr>
        <p:grpSpPr>
          <a:xfrm>
            <a:off x="1829334" y="2895140"/>
            <a:ext cx="301630" cy="374272"/>
            <a:chOff x="1854391" y="2895140"/>
            <a:chExt cx="301630" cy="374272"/>
          </a:xfrm>
        </p:grpSpPr>
        <p:sp>
          <p:nvSpPr>
            <p:cNvPr id="16762" name="Google Shape;16762;p68"/>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68"/>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68"/>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68"/>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68"/>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68"/>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68"/>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68"/>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68"/>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68"/>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68"/>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68"/>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68"/>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68"/>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68"/>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68"/>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68"/>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68"/>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68"/>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68"/>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68"/>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68"/>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68"/>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68"/>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68"/>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68"/>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68"/>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68"/>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68"/>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68"/>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68"/>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68"/>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68"/>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68"/>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68"/>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68"/>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68"/>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68"/>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68"/>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68"/>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68"/>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68"/>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68"/>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68"/>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68"/>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68"/>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68"/>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68"/>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68"/>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1" name="Google Shape;16811;p68"/>
          <p:cNvGrpSpPr/>
          <p:nvPr/>
        </p:nvGrpSpPr>
        <p:grpSpPr>
          <a:xfrm>
            <a:off x="5147760" y="2438370"/>
            <a:ext cx="289518" cy="357651"/>
            <a:chOff x="5172817" y="2438370"/>
            <a:chExt cx="289518" cy="357651"/>
          </a:xfrm>
        </p:grpSpPr>
        <p:sp>
          <p:nvSpPr>
            <p:cNvPr id="16812" name="Google Shape;16812;p68"/>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68"/>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68"/>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68"/>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68"/>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68"/>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68"/>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68"/>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68"/>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68"/>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68"/>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3" name="Google Shape;16823;p68"/>
          <p:cNvGrpSpPr/>
          <p:nvPr/>
        </p:nvGrpSpPr>
        <p:grpSpPr>
          <a:xfrm>
            <a:off x="3209449" y="2484534"/>
            <a:ext cx="388297" cy="293320"/>
            <a:chOff x="3234506" y="2484534"/>
            <a:chExt cx="388297" cy="293320"/>
          </a:xfrm>
        </p:grpSpPr>
        <p:sp>
          <p:nvSpPr>
            <p:cNvPr id="16824" name="Google Shape;16824;p68"/>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68"/>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68"/>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68"/>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68"/>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68"/>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68"/>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68"/>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68"/>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68"/>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68"/>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68"/>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68"/>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68"/>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68"/>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68"/>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0" name="Google Shape;16840;p68"/>
          <p:cNvGrpSpPr/>
          <p:nvPr/>
        </p:nvGrpSpPr>
        <p:grpSpPr>
          <a:xfrm>
            <a:off x="6040092" y="3367036"/>
            <a:ext cx="362553" cy="356498"/>
            <a:chOff x="6065149" y="3367036"/>
            <a:chExt cx="362553" cy="356498"/>
          </a:xfrm>
        </p:grpSpPr>
        <p:sp>
          <p:nvSpPr>
            <p:cNvPr id="16841" name="Google Shape;16841;p68"/>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68"/>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68"/>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68"/>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68"/>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6" name="Google Shape;16846;p68"/>
          <p:cNvGrpSpPr/>
          <p:nvPr/>
        </p:nvGrpSpPr>
        <p:grpSpPr>
          <a:xfrm>
            <a:off x="6515764" y="3367036"/>
            <a:ext cx="362553" cy="356498"/>
            <a:chOff x="6540821" y="3367036"/>
            <a:chExt cx="362553" cy="356498"/>
          </a:xfrm>
        </p:grpSpPr>
        <p:sp>
          <p:nvSpPr>
            <p:cNvPr id="16847" name="Google Shape;16847;p68"/>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68"/>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68"/>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68"/>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68"/>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68"/>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68"/>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4" name="Google Shape;16854;p68"/>
          <p:cNvGrpSpPr/>
          <p:nvPr/>
        </p:nvGrpSpPr>
        <p:grpSpPr>
          <a:xfrm>
            <a:off x="2277401" y="2474704"/>
            <a:ext cx="354479" cy="312561"/>
            <a:chOff x="2302458" y="2474704"/>
            <a:chExt cx="354479" cy="312561"/>
          </a:xfrm>
        </p:grpSpPr>
        <p:sp>
          <p:nvSpPr>
            <p:cNvPr id="16855" name="Google Shape;16855;p68"/>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68"/>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68"/>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68"/>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68"/>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68"/>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68"/>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68"/>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68"/>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68"/>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68"/>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68"/>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7" name="Google Shape;16867;p68"/>
          <p:cNvGrpSpPr/>
          <p:nvPr/>
        </p:nvGrpSpPr>
        <p:grpSpPr>
          <a:xfrm>
            <a:off x="2806053" y="2442538"/>
            <a:ext cx="246002" cy="348922"/>
            <a:chOff x="2831110" y="2442538"/>
            <a:chExt cx="246002" cy="348922"/>
          </a:xfrm>
        </p:grpSpPr>
        <p:sp>
          <p:nvSpPr>
            <p:cNvPr id="16868" name="Google Shape;16868;p68"/>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68"/>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68"/>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68"/>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68"/>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68"/>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68"/>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68"/>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68"/>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68"/>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68"/>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68"/>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68"/>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68"/>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2" name="Google Shape;16882;p68"/>
          <p:cNvGrpSpPr/>
          <p:nvPr/>
        </p:nvGrpSpPr>
        <p:grpSpPr>
          <a:xfrm>
            <a:off x="6991435" y="3367036"/>
            <a:ext cx="362947" cy="356498"/>
            <a:chOff x="7016492" y="3367036"/>
            <a:chExt cx="362947" cy="356498"/>
          </a:xfrm>
        </p:grpSpPr>
        <p:sp>
          <p:nvSpPr>
            <p:cNvPr id="16883" name="Google Shape;16883;p68"/>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68"/>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68"/>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68"/>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68"/>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68"/>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9" name="Google Shape;16889;p68"/>
          <p:cNvGrpSpPr/>
          <p:nvPr/>
        </p:nvGrpSpPr>
        <p:grpSpPr>
          <a:xfrm>
            <a:off x="4806717" y="3817357"/>
            <a:ext cx="362947" cy="356576"/>
            <a:chOff x="5108852" y="3817357"/>
            <a:chExt cx="362947" cy="356576"/>
          </a:xfrm>
        </p:grpSpPr>
        <p:sp>
          <p:nvSpPr>
            <p:cNvPr id="16890" name="Google Shape;16890;p68"/>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68"/>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68"/>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68"/>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4" name="Google Shape;16894;p68"/>
          <p:cNvGrpSpPr/>
          <p:nvPr/>
        </p:nvGrpSpPr>
        <p:grpSpPr>
          <a:xfrm>
            <a:off x="5703585" y="3817357"/>
            <a:ext cx="362947" cy="356576"/>
            <a:chOff x="6005720" y="3817357"/>
            <a:chExt cx="362947" cy="356576"/>
          </a:xfrm>
        </p:grpSpPr>
        <p:sp>
          <p:nvSpPr>
            <p:cNvPr id="16895" name="Google Shape;16895;p68"/>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68"/>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68"/>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68"/>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9" name="Google Shape;16899;p68"/>
          <p:cNvGrpSpPr/>
          <p:nvPr/>
        </p:nvGrpSpPr>
        <p:grpSpPr>
          <a:xfrm>
            <a:off x="5564395" y="3367036"/>
            <a:ext cx="362580" cy="356498"/>
            <a:chOff x="5589452" y="3367036"/>
            <a:chExt cx="362580" cy="356498"/>
          </a:xfrm>
        </p:grpSpPr>
        <p:sp>
          <p:nvSpPr>
            <p:cNvPr id="16900" name="Google Shape;16900;p68"/>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68"/>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68"/>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3" name="Google Shape;16903;p68"/>
          <p:cNvGrpSpPr/>
          <p:nvPr/>
        </p:nvGrpSpPr>
        <p:grpSpPr>
          <a:xfrm>
            <a:off x="7462964" y="3362475"/>
            <a:ext cx="372017" cy="365621"/>
            <a:chOff x="7488021" y="3362475"/>
            <a:chExt cx="372017" cy="365621"/>
          </a:xfrm>
        </p:grpSpPr>
        <p:sp>
          <p:nvSpPr>
            <p:cNvPr id="16904" name="Google Shape;16904;p68"/>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68"/>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68"/>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68"/>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68"/>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68"/>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68"/>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68"/>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68"/>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68"/>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4" name="Google Shape;16914;p68"/>
          <p:cNvGrpSpPr/>
          <p:nvPr/>
        </p:nvGrpSpPr>
        <p:grpSpPr>
          <a:xfrm>
            <a:off x="5088724" y="3367036"/>
            <a:ext cx="362553" cy="356498"/>
            <a:chOff x="5113781" y="3367036"/>
            <a:chExt cx="362553" cy="356498"/>
          </a:xfrm>
        </p:grpSpPr>
        <p:sp>
          <p:nvSpPr>
            <p:cNvPr id="16915" name="Google Shape;16915;p68"/>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68"/>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17" name="Google Shape;16917;p68"/>
          <p:cNvSpPr/>
          <p:nvPr/>
        </p:nvSpPr>
        <p:spPr>
          <a:xfrm>
            <a:off x="5147760"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18" name="Google Shape;16918;p68"/>
          <p:cNvGrpSpPr/>
          <p:nvPr/>
        </p:nvGrpSpPr>
        <p:grpSpPr>
          <a:xfrm>
            <a:off x="7943564" y="3365489"/>
            <a:ext cx="375818" cy="357651"/>
            <a:chOff x="7968621" y="3365489"/>
            <a:chExt cx="375818" cy="357651"/>
          </a:xfrm>
        </p:grpSpPr>
        <p:sp>
          <p:nvSpPr>
            <p:cNvPr id="16919" name="Google Shape;16919;p68"/>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68"/>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68"/>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68"/>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68"/>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68"/>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68"/>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68"/>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68"/>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68"/>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68"/>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68"/>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1" name="Google Shape;16931;p68"/>
          <p:cNvGrpSpPr/>
          <p:nvPr/>
        </p:nvGrpSpPr>
        <p:grpSpPr>
          <a:xfrm>
            <a:off x="5255151" y="3817357"/>
            <a:ext cx="362947" cy="356576"/>
            <a:chOff x="5557286" y="3817357"/>
            <a:chExt cx="362947" cy="356576"/>
          </a:xfrm>
        </p:grpSpPr>
        <p:grpSp>
          <p:nvGrpSpPr>
            <p:cNvPr id="16932" name="Google Shape;16932;p68"/>
            <p:cNvGrpSpPr/>
            <p:nvPr/>
          </p:nvGrpSpPr>
          <p:grpSpPr>
            <a:xfrm>
              <a:off x="5557286" y="3817357"/>
              <a:ext cx="362947" cy="356576"/>
              <a:chOff x="5557286" y="3817357"/>
              <a:chExt cx="362947" cy="356576"/>
            </a:xfrm>
          </p:grpSpPr>
          <p:sp>
            <p:nvSpPr>
              <p:cNvPr id="16933" name="Google Shape;16933;p68"/>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68"/>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68"/>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36" name="Google Shape;16936;p68"/>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7" name="Google Shape;16937;p68"/>
          <p:cNvGrpSpPr/>
          <p:nvPr/>
        </p:nvGrpSpPr>
        <p:grpSpPr>
          <a:xfrm>
            <a:off x="4358284" y="3817357"/>
            <a:ext cx="362947" cy="356576"/>
            <a:chOff x="4660419" y="3817357"/>
            <a:chExt cx="362947" cy="356576"/>
          </a:xfrm>
        </p:grpSpPr>
        <p:grpSp>
          <p:nvGrpSpPr>
            <p:cNvPr id="16938" name="Google Shape;16938;p68"/>
            <p:cNvGrpSpPr/>
            <p:nvPr/>
          </p:nvGrpSpPr>
          <p:grpSpPr>
            <a:xfrm>
              <a:off x="4660419" y="3817357"/>
              <a:ext cx="362947" cy="356576"/>
              <a:chOff x="4660419" y="3817357"/>
              <a:chExt cx="362947" cy="356576"/>
            </a:xfrm>
          </p:grpSpPr>
          <p:sp>
            <p:nvSpPr>
              <p:cNvPr id="16939" name="Google Shape;16939;p68"/>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68"/>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1" name="Google Shape;16941;p68"/>
            <p:cNvGrpSpPr/>
            <p:nvPr/>
          </p:nvGrpSpPr>
          <p:grpSpPr>
            <a:xfrm>
              <a:off x="4694459" y="3856408"/>
              <a:ext cx="282308" cy="265356"/>
              <a:chOff x="4690600" y="3853050"/>
              <a:chExt cx="289488" cy="272132"/>
            </a:xfrm>
          </p:grpSpPr>
          <p:sp>
            <p:nvSpPr>
              <p:cNvPr id="16942" name="Google Shape;16942;p68"/>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68"/>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44" name="Google Shape;16944;p68"/>
          <p:cNvGrpSpPr/>
          <p:nvPr/>
        </p:nvGrpSpPr>
        <p:grpSpPr>
          <a:xfrm>
            <a:off x="6159823" y="3813323"/>
            <a:ext cx="369882" cy="364325"/>
            <a:chOff x="1190200" y="238125"/>
            <a:chExt cx="5306767" cy="5212083"/>
          </a:xfrm>
        </p:grpSpPr>
        <p:grpSp>
          <p:nvGrpSpPr>
            <p:cNvPr id="16945" name="Google Shape;16945;p68"/>
            <p:cNvGrpSpPr/>
            <p:nvPr/>
          </p:nvGrpSpPr>
          <p:grpSpPr>
            <a:xfrm>
              <a:off x="1190200" y="238125"/>
              <a:ext cx="5212075" cy="5212075"/>
              <a:chOff x="1190200" y="238125"/>
              <a:chExt cx="5212075" cy="5212075"/>
            </a:xfrm>
          </p:grpSpPr>
          <p:sp>
            <p:nvSpPr>
              <p:cNvPr id="16946" name="Google Shape;16946;p68"/>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68"/>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48" name="Google Shape;16948;p68"/>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9" name="Google Shape;16949;p68"/>
          <p:cNvGrpSpPr/>
          <p:nvPr/>
        </p:nvGrpSpPr>
        <p:grpSpPr>
          <a:xfrm>
            <a:off x="3461049" y="3817357"/>
            <a:ext cx="363314" cy="356576"/>
            <a:chOff x="3763184" y="3817357"/>
            <a:chExt cx="363314" cy="356576"/>
          </a:xfrm>
        </p:grpSpPr>
        <p:sp>
          <p:nvSpPr>
            <p:cNvPr id="16950" name="Google Shape;16950;p68"/>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68"/>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68"/>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68"/>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68"/>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5" name="Google Shape;16955;p68"/>
          <p:cNvGrpSpPr/>
          <p:nvPr/>
        </p:nvGrpSpPr>
        <p:grpSpPr>
          <a:xfrm>
            <a:off x="3909850" y="3817357"/>
            <a:ext cx="362947" cy="356576"/>
            <a:chOff x="4211985" y="3817357"/>
            <a:chExt cx="362947" cy="356576"/>
          </a:xfrm>
        </p:grpSpPr>
        <p:sp>
          <p:nvSpPr>
            <p:cNvPr id="16956" name="Google Shape;16956;p68"/>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68"/>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68"/>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9" name="Google Shape;16959;p68"/>
          <p:cNvGrpSpPr/>
          <p:nvPr/>
        </p:nvGrpSpPr>
        <p:grpSpPr>
          <a:xfrm>
            <a:off x="3012615" y="3817357"/>
            <a:ext cx="362920" cy="356865"/>
            <a:chOff x="3314750" y="3817357"/>
            <a:chExt cx="362920" cy="356865"/>
          </a:xfrm>
        </p:grpSpPr>
        <p:grpSp>
          <p:nvGrpSpPr>
            <p:cNvPr id="16960" name="Google Shape;16960;p68"/>
            <p:cNvGrpSpPr/>
            <p:nvPr/>
          </p:nvGrpSpPr>
          <p:grpSpPr>
            <a:xfrm>
              <a:off x="3314750" y="3817357"/>
              <a:ext cx="362920" cy="356865"/>
              <a:chOff x="3314750" y="3817357"/>
              <a:chExt cx="362920" cy="356865"/>
            </a:xfrm>
          </p:grpSpPr>
          <p:sp>
            <p:nvSpPr>
              <p:cNvPr id="16961" name="Google Shape;16961;p68"/>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68"/>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3" name="Google Shape;16963;p68"/>
            <p:cNvGrpSpPr/>
            <p:nvPr/>
          </p:nvGrpSpPr>
          <p:grpSpPr>
            <a:xfrm>
              <a:off x="3394986" y="3894612"/>
              <a:ext cx="202339" cy="202323"/>
              <a:chOff x="935197" y="1793977"/>
              <a:chExt cx="256451" cy="256430"/>
            </a:xfrm>
          </p:grpSpPr>
          <p:sp>
            <p:nvSpPr>
              <p:cNvPr id="16964" name="Google Shape;16964;p68"/>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68"/>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66" name="Google Shape;16966;p68"/>
          <p:cNvGrpSpPr/>
          <p:nvPr/>
        </p:nvGrpSpPr>
        <p:grpSpPr>
          <a:xfrm>
            <a:off x="2564181" y="3817357"/>
            <a:ext cx="362920" cy="356865"/>
            <a:chOff x="2866317" y="3817357"/>
            <a:chExt cx="362920" cy="356865"/>
          </a:xfrm>
        </p:grpSpPr>
        <p:sp>
          <p:nvSpPr>
            <p:cNvPr id="16967" name="Google Shape;16967;p68"/>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68"/>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68"/>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70" name="Google Shape;16970;p68"/>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94"/>
        <p:cNvGrpSpPr/>
        <p:nvPr/>
      </p:nvGrpSpPr>
      <p:grpSpPr>
        <a:xfrm>
          <a:off x="0" y="0"/>
          <a:ext cx="0" cy="0"/>
          <a:chOff x="0" y="0"/>
          <a:chExt cx="0" cy="0"/>
        </a:xfrm>
      </p:grpSpPr>
      <p:sp>
        <p:nvSpPr>
          <p:cNvPr id="495" name="Google Shape;495;p33"/>
          <p:cNvSpPr txBox="1">
            <a:spLocks noGrp="1"/>
          </p:cNvSpPr>
          <p:nvPr>
            <p:ph type="title"/>
          </p:nvPr>
        </p:nvSpPr>
        <p:spPr>
          <a:xfrm>
            <a:off x="5135800" y="2153625"/>
            <a:ext cx="3293100" cy="1558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Headline </a:t>
            </a:r>
            <a:r>
              <a:rPr lang="en" i="1">
                <a:latin typeface="Poppins"/>
                <a:ea typeface="Poppins"/>
                <a:cs typeface="Poppins"/>
                <a:sym typeface="Poppins"/>
              </a:rPr>
              <a:t>news</a:t>
            </a:r>
            <a:endParaRPr i="1">
              <a:latin typeface="Poppins"/>
              <a:ea typeface="Poppins"/>
              <a:cs typeface="Poppins"/>
              <a:sym typeface="Poppins"/>
            </a:endParaRPr>
          </a:p>
        </p:txBody>
      </p:sp>
      <p:sp>
        <p:nvSpPr>
          <p:cNvPr id="496" name="Google Shape;496;p33"/>
          <p:cNvSpPr txBox="1">
            <a:spLocks noGrp="1"/>
          </p:cNvSpPr>
          <p:nvPr>
            <p:ph type="title" idx="2"/>
          </p:nvPr>
        </p:nvSpPr>
        <p:spPr>
          <a:xfrm>
            <a:off x="5135800" y="1452225"/>
            <a:ext cx="1089900" cy="701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cxnSp>
        <p:nvCxnSpPr>
          <p:cNvPr id="497" name="Google Shape;497;p33"/>
          <p:cNvCxnSpPr/>
          <p:nvPr/>
        </p:nvCxnSpPr>
        <p:spPr>
          <a:xfrm rot="10800000">
            <a:off x="4908025" y="1465523"/>
            <a:ext cx="0" cy="2129400"/>
          </a:xfrm>
          <a:prstGeom prst="straightConnector1">
            <a:avLst/>
          </a:prstGeom>
          <a:noFill/>
          <a:ln w="9525" cap="flat" cmpd="sng">
            <a:solidFill>
              <a:schemeClr val="dk1"/>
            </a:solidFill>
            <a:prstDash val="solid"/>
            <a:round/>
            <a:headEnd type="none" w="med" len="med"/>
            <a:tailEnd type="none" w="med" len="med"/>
          </a:ln>
        </p:spPr>
      </p:cxnSp>
      <p:grpSp>
        <p:nvGrpSpPr>
          <p:cNvPr id="498" name="Google Shape;498;p33"/>
          <p:cNvGrpSpPr/>
          <p:nvPr/>
        </p:nvGrpSpPr>
        <p:grpSpPr>
          <a:xfrm>
            <a:off x="866012" y="689318"/>
            <a:ext cx="3439853" cy="3753507"/>
            <a:chOff x="866012" y="689318"/>
            <a:chExt cx="3439853" cy="3753507"/>
          </a:xfrm>
        </p:grpSpPr>
        <p:sp>
          <p:nvSpPr>
            <p:cNvPr id="499" name="Google Shape;499;p33"/>
            <p:cNvSpPr/>
            <p:nvPr/>
          </p:nvSpPr>
          <p:spPr>
            <a:xfrm>
              <a:off x="1184025" y="969994"/>
              <a:ext cx="2606788" cy="2617938"/>
            </a:xfrm>
            <a:custGeom>
              <a:avLst/>
              <a:gdLst/>
              <a:ahLst/>
              <a:cxnLst/>
              <a:rect l="l" t="t" r="r" b="b"/>
              <a:pathLst>
                <a:path w="42084" h="42264" extrusionOk="0">
                  <a:moveTo>
                    <a:pt x="22837" y="0"/>
                  </a:moveTo>
                  <a:cubicBezTo>
                    <a:pt x="21642" y="0"/>
                    <a:pt x="20432" y="108"/>
                    <a:pt x="19220" y="325"/>
                  </a:cubicBezTo>
                  <a:cubicBezTo>
                    <a:pt x="13768" y="1303"/>
                    <a:pt x="8731" y="4433"/>
                    <a:pt x="5217" y="9026"/>
                  </a:cubicBezTo>
                  <a:cubicBezTo>
                    <a:pt x="1703" y="13620"/>
                    <a:pt x="0" y="19301"/>
                    <a:pt x="484" y="24819"/>
                  </a:cubicBezTo>
                  <a:cubicBezTo>
                    <a:pt x="966" y="30338"/>
                    <a:pt x="3596" y="35242"/>
                    <a:pt x="7793" y="38452"/>
                  </a:cubicBezTo>
                  <a:cubicBezTo>
                    <a:pt x="11058" y="40950"/>
                    <a:pt x="15062" y="42264"/>
                    <a:pt x="19247" y="42264"/>
                  </a:cubicBezTo>
                  <a:cubicBezTo>
                    <a:pt x="20442" y="42264"/>
                    <a:pt x="21652" y="42156"/>
                    <a:pt x="22863" y="41939"/>
                  </a:cubicBezTo>
                  <a:cubicBezTo>
                    <a:pt x="28316" y="40961"/>
                    <a:pt x="33354" y="37831"/>
                    <a:pt x="36867" y="33238"/>
                  </a:cubicBezTo>
                  <a:cubicBezTo>
                    <a:pt x="40381" y="28644"/>
                    <a:pt x="42084" y="22963"/>
                    <a:pt x="41601" y="17445"/>
                  </a:cubicBezTo>
                  <a:cubicBezTo>
                    <a:pt x="41118" y="11926"/>
                    <a:pt x="38489" y="7022"/>
                    <a:pt x="34292" y="3812"/>
                  </a:cubicBezTo>
                  <a:cubicBezTo>
                    <a:pt x="31027" y="1314"/>
                    <a:pt x="27022" y="0"/>
                    <a:pt x="22837" y="0"/>
                  </a:cubicBezTo>
                  <a:close/>
                </a:path>
              </a:pathLst>
            </a:custGeom>
            <a:solidFill>
              <a:srgbClr val="546CFF">
                <a:alpha val="14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3"/>
            <p:cNvSpPr/>
            <p:nvPr/>
          </p:nvSpPr>
          <p:spPr>
            <a:xfrm>
              <a:off x="1487914" y="2108002"/>
              <a:ext cx="1385716" cy="510840"/>
            </a:xfrm>
            <a:custGeom>
              <a:avLst/>
              <a:gdLst/>
              <a:ahLst/>
              <a:cxnLst/>
              <a:rect l="l" t="t" r="r" b="b"/>
              <a:pathLst>
                <a:path w="22371" h="8247" extrusionOk="0">
                  <a:moveTo>
                    <a:pt x="847" y="0"/>
                  </a:moveTo>
                  <a:cubicBezTo>
                    <a:pt x="379" y="0"/>
                    <a:pt x="0" y="380"/>
                    <a:pt x="0" y="849"/>
                  </a:cubicBezTo>
                  <a:lnTo>
                    <a:pt x="0" y="7396"/>
                  </a:lnTo>
                  <a:cubicBezTo>
                    <a:pt x="0" y="7866"/>
                    <a:pt x="381" y="8246"/>
                    <a:pt x="851" y="8246"/>
                  </a:cubicBezTo>
                  <a:lnTo>
                    <a:pt x="22370" y="8246"/>
                  </a:lnTo>
                  <a:lnTo>
                    <a:pt x="22370" y="0"/>
                  </a:lnTo>
                  <a:lnTo>
                    <a:pt x="848" y="0"/>
                  </a:lnTo>
                  <a:cubicBezTo>
                    <a:pt x="848" y="0"/>
                    <a:pt x="847" y="0"/>
                    <a:pt x="8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3"/>
            <p:cNvSpPr/>
            <p:nvPr/>
          </p:nvSpPr>
          <p:spPr>
            <a:xfrm>
              <a:off x="2194864" y="2108002"/>
              <a:ext cx="678766" cy="510840"/>
            </a:xfrm>
            <a:custGeom>
              <a:avLst/>
              <a:gdLst/>
              <a:ahLst/>
              <a:cxnLst/>
              <a:rect l="l" t="t" r="r" b="b"/>
              <a:pathLst>
                <a:path w="10958" h="8247" extrusionOk="0">
                  <a:moveTo>
                    <a:pt x="849" y="0"/>
                  </a:moveTo>
                  <a:cubicBezTo>
                    <a:pt x="380" y="0"/>
                    <a:pt x="1" y="380"/>
                    <a:pt x="1" y="849"/>
                  </a:cubicBezTo>
                  <a:lnTo>
                    <a:pt x="1" y="7396"/>
                  </a:lnTo>
                  <a:cubicBezTo>
                    <a:pt x="1" y="7866"/>
                    <a:pt x="381" y="8246"/>
                    <a:pt x="851" y="8246"/>
                  </a:cubicBezTo>
                  <a:lnTo>
                    <a:pt x="10957" y="8246"/>
                  </a:lnTo>
                  <a:lnTo>
                    <a:pt x="10957" y="0"/>
                  </a:lnTo>
                  <a:lnTo>
                    <a:pt x="851" y="0"/>
                  </a:lnTo>
                  <a:cubicBezTo>
                    <a:pt x="850" y="0"/>
                    <a:pt x="850" y="0"/>
                    <a:pt x="8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3"/>
            <p:cNvSpPr/>
            <p:nvPr/>
          </p:nvSpPr>
          <p:spPr>
            <a:xfrm>
              <a:off x="2095323" y="2178368"/>
              <a:ext cx="11274" cy="259229"/>
            </a:xfrm>
            <a:custGeom>
              <a:avLst/>
              <a:gdLst/>
              <a:ahLst/>
              <a:cxnLst/>
              <a:rect l="l" t="t" r="r" b="b"/>
              <a:pathLst>
                <a:path w="182" h="4185" extrusionOk="0">
                  <a:moveTo>
                    <a:pt x="91" y="1"/>
                  </a:moveTo>
                  <a:cubicBezTo>
                    <a:pt x="41" y="1"/>
                    <a:pt x="0" y="43"/>
                    <a:pt x="0" y="92"/>
                  </a:cubicBezTo>
                  <a:lnTo>
                    <a:pt x="0" y="4093"/>
                  </a:lnTo>
                  <a:cubicBezTo>
                    <a:pt x="0" y="4145"/>
                    <a:pt x="42" y="4184"/>
                    <a:pt x="91" y="4184"/>
                  </a:cubicBezTo>
                  <a:cubicBezTo>
                    <a:pt x="141" y="4184"/>
                    <a:pt x="181" y="4145"/>
                    <a:pt x="182" y="4093"/>
                  </a:cubicBezTo>
                  <a:lnTo>
                    <a:pt x="182" y="92"/>
                  </a:lnTo>
                  <a:cubicBezTo>
                    <a:pt x="182" y="41"/>
                    <a:pt x="141" y="1"/>
                    <a:pt x="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3"/>
            <p:cNvSpPr/>
            <p:nvPr/>
          </p:nvSpPr>
          <p:spPr>
            <a:xfrm>
              <a:off x="2021735" y="2178368"/>
              <a:ext cx="11335" cy="275087"/>
            </a:xfrm>
            <a:custGeom>
              <a:avLst/>
              <a:gdLst/>
              <a:ahLst/>
              <a:cxnLst/>
              <a:rect l="l" t="t" r="r" b="b"/>
              <a:pathLst>
                <a:path w="183" h="4441" extrusionOk="0">
                  <a:moveTo>
                    <a:pt x="92" y="1"/>
                  </a:moveTo>
                  <a:cubicBezTo>
                    <a:pt x="42" y="1"/>
                    <a:pt x="1" y="43"/>
                    <a:pt x="1" y="92"/>
                  </a:cubicBezTo>
                  <a:lnTo>
                    <a:pt x="1" y="4350"/>
                  </a:lnTo>
                  <a:cubicBezTo>
                    <a:pt x="1" y="4401"/>
                    <a:pt x="43" y="4441"/>
                    <a:pt x="92" y="4441"/>
                  </a:cubicBezTo>
                  <a:cubicBezTo>
                    <a:pt x="143" y="4441"/>
                    <a:pt x="183" y="4401"/>
                    <a:pt x="183" y="4350"/>
                  </a:cubicBezTo>
                  <a:lnTo>
                    <a:pt x="183" y="92"/>
                  </a:lnTo>
                  <a:cubicBezTo>
                    <a:pt x="183" y="41"/>
                    <a:pt x="142"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3"/>
            <p:cNvSpPr/>
            <p:nvPr/>
          </p:nvSpPr>
          <p:spPr>
            <a:xfrm>
              <a:off x="1414451" y="2618780"/>
              <a:ext cx="1385716" cy="184155"/>
            </a:xfrm>
            <a:custGeom>
              <a:avLst/>
              <a:gdLst/>
              <a:ahLst/>
              <a:cxnLst/>
              <a:rect l="l" t="t" r="r" b="b"/>
              <a:pathLst>
                <a:path w="22371" h="2973" extrusionOk="0">
                  <a:moveTo>
                    <a:pt x="847" y="0"/>
                  </a:moveTo>
                  <a:cubicBezTo>
                    <a:pt x="379" y="0"/>
                    <a:pt x="0" y="381"/>
                    <a:pt x="0" y="850"/>
                  </a:cubicBezTo>
                  <a:lnTo>
                    <a:pt x="0" y="2122"/>
                  </a:lnTo>
                  <a:cubicBezTo>
                    <a:pt x="0" y="2592"/>
                    <a:pt x="381" y="2973"/>
                    <a:pt x="850" y="2973"/>
                  </a:cubicBezTo>
                  <a:lnTo>
                    <a:pt x="22370" y="2973"/>
                  </a:lnTo>
                  <a:lnTo>
                    <a:pt x="22370" y="0"/>
                  </a:lnTo>
                  <a:lnTo>
                    <a:pt x="849" y="0"/>
                  </a:lnTo>
                  <a:cubicBezTo>
                    <a:pt x="849" y="0"/>
                    <a:pt x="84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3"/>
            <p:cNvSpPr/>
            <p:nvPr/>
          </p:nvSpPr>
          <p:spPr>
            <a:xfrm>
              <a:off x="2121400" y="2618780"/>
              <a:ext cx="678766" cy="184155"/>
            </a:xfrm>
            <a:custGeom>
              <a:avLst/>
              <a:gdLst/>
              <a:ahLst/>
              <a:cxnLst/>
              <a:rect l="l" t="t" r="r" b="b"/>
              <a:pathLst>
                <a:path w="10958" h="2973" extrusionOk="0">
                  <a:moveTo>
                    <a:pt x="849" y="0"/>
                  </a:moveTo>
                  <a:cubicBezTo>
                    <a:pt x="380" y="0"/>
                    <a:pt x="1" y="381"/>
                    <a:pt x="1" y="850"/>
                  </a:cubicBezTo>
                  <a:lnTo>
                    <a:pt x="1" y="2122"/>
                  </a:lnTo>
                  <a:cubicBezTo>
                    <a:pt x="1" y="2592"/>
                    <a:pt x="381" y="2973"/>
                    <a:pt x="851" y="2973"/>
                  </a:cubicBezTo>
                  <a:lnTo>
                    <a:pt x="10957" y="2973"/>
                  </a:lnTo>
                  <a:lnTo>
                    <a:pt x="10957" y="0"/>
                  </a:lnTo>
                  <a:lnTo>
                    <a:pt x="851" y="0"/>
                  </a:lnTo>
                  <a:cubicBezTo>
                    <a:pt x="850" y="0"/>
                    <a:pt x="850" y="0"/>
                    <a:pt x="849" y="0"/>
                  </a:cubicBez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3"/>
            <p:cNvSpPr/>
            <p:nvPr/>
          </p:nvSpPr>
          <p:spPr>
            <a:xfrm>
              <a:off x="1325935" y="2802873"/>
              <a:ext cx="1428766" cy="262512"/>
            </a:xfrm>
            <a:custGeom>
              <a:avLst/>
              <a:gdLst/>
              <a:ahLst/>
              <a:cxnLst/>
              <a:rect l="l" t="t" r="r" b="b"/>
              <a:pathLst>
                <a:path w="23066" h="4238" extrusionOk="0">
                  <a:moveTo>
                    <a:pt x="849" y="1"/>
                  </a:moveTo>
                  <a:cubicBezTo>
                    <a:pt x="380" y="1"/>
                    <a:pt x="0" y="381"/>
                    <a:pt x="0" y="850"/>
                  </a:cubicBezTo>
                  <a:lnTo>
                    <a:pt x="0" y="3387"/>
                  </a:lnTo>
                  <a:cubicBezTo>
                    <a:pt x="0" y="3857"/>
                    <a:pt x="381" y="4237"/>
                    <a:pt x="851" y="4237"/>
                  </a:cubicBezTo>
                  <a:lnTo>
                    <a:pt x="23066" y="4237"/>
                  </a:lnTo>
                  <a:lnTo>
                    <a:pt x="23066" y="1"/>
                  </a:lnTo>
                  <a:lnTo>
                    <a:pt x="851" y="1"/>
                  </a:lnTo>
                  <a:cubicBezTo>
                    <a:pt x="850" y="1"/>
                    <a:pt x="849" y="1"/>
                    <a:pt x="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3"/>
            <p:cNvSpPr/>
            <p:nvPr/>
          </p:nvSpPr>
          <p:spPr>
            <a:xfrm>
              <a:off x="2054874" y="2802873"/>
              <a:ext cx="699826" cy="262512"/>
            </a:xfrm>
            <a:custGeom>
              <a:avLst/>
              <a:gdLst/>
              <a:ahLst/>
              <a:cxnLst/>
              <a:rect l="l" t="t" r="r" b="b"/>
              <a:pathLst>
                <a:path w="11298" h="4238" extrusionOk="0">
                  <a:moveTo>
                    <a:pt x="849" y="1"/>
                  </a:moveTo>
                  <a:cubicBezTo>
                    <a:pt x="379" y="1"/>
                    <a:pt x="1" y="381"/>
                    <a:pt x="1" y="850"/>
                  </a:cubicBezTo>
                  <a:lnTo>
                    <a:pt x="1" y="3387"/>
                  </a:lnTo>
                  <a:cubicBezTo>
                    <a:pt x="1" y="3857"/>
                    <a:pt x="383" y="4237"/>
                    <a:pt x="851" y="4237"/>
                  </a:cubicBezTo>
                  <a:lnTo>
                    <a:pt x="11298" y="4237"/>
                  </a:lnTo>
                  <a:lnTo>
                    <a:pt x="11298" y="1"/>
                  </a:lnTo>
                  <a:lnTo>
                    <a:pt x="851" y="1"/>
                  </a:lnTo>
                  <a:cubicBezTo>
                    <a:pt x="850" y="1"/>
                    <a:pt x="850" y="1"/>
                    <a:pt x="849" y="1"/>
                  </a:cubicBez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3"/>
            <p:cNvSpPr/>
            <p:nvPr/>
          </p:nvSpPr>
          <p:spPr>
            <a:xfrm>
              <a:off x="1392895" y="3065323"/>
              <a:ext cx="1428704" cy="124938"/>
            </a:xfrm>
            <a:custGeom>
              <a:avLst/>
              <a:gdLst/>
              <a:ahLst/>
              <a:cxnLst/>
              <a:rect l="l" t="t" r="r" b="b"/>
              <a:pathLst>
                <a:path w="23065" h="2017" extrusionOk="0">
                  <a:moveTo>
                    <a:pt x="849" y="0"/>
                  </a:moveTo>
                  <a:cubicBezTo>
                    <a:pt x="380" y="0"/>
                    <a:pt x="1" y="381"/>
                    <a:pt x="1" y="850"/>
                  </a:cubicBezTo>
                  <a:lnTo>
                    <a:pt x="1" y="1166"/>
                  </a:lnTo>
                  <a:cubicBezTo>
                    <a:pt x="1" y="1636"/>
                    <a:pt x="381" y="2017"/>
                    <a:pt x="851" y="2017"/>
                  </a:cubicBezTo>
                  <a:lnTo>
                    <a:pt x="23065" y="2017"/>
                  </a:lnTo>
                  <a:lnTo>
                    <a:pt x="23065" y="0"/>
                  </a:lnTo>
                  <a:lnTo>
                    <a:pt x="851" y="0"/>
                  </a:lnTo>
                  <a:cubicBezTo>
                    <a:pt x="850" y="0"/>
                    <a:pt x="850" y="0"/>
                    <a:pt x="8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3"/>
            <p:cNvSpPr/>
            <p:nvPr/>
          </p:nvSpPr>
          <p:spPr>
            <a:xfrm>
              <a:off x="2121772" y="3065323"/>
              <a:ext cx="699826" cy="124938"/>
            </a:xfrm>
            <a:custGeom>
              <a:avLst/>
              <a:gdLst/>
              <a:ahLst/>
              <a:cxnLst/>
              <a:rect l="l" t="t" r="r" b="b"/>
              <a:pathLst>
                <a:path w="11298" h="2017" extrusionOk="0">
                  <a:moveTo>
                    <a:pt x="849" y="0"/>
                  </a:moveTo>
                  <a:cubicBezTo>
                    <a:pt x="382" y="0"/>
                    <a:pt x="1" y="381"/>
                    <a:pt x="1" y="850"/>
                  </a:cubicBezTo>
                  <a:lnTo>
                    <a:pt x="1" y="1166"/>
                  </a:lnTo>
                  <a:cubicBezTo>
                    <a:pt x="1" y="1636"/>
                    <a:pt x="383" y="2017"/>
                    <a:pt x="851" y="2017"/>
                  </a:cubicBezTo>
                  <a:lnTo>
                    <a:pt x="11298" y="2017"/>
                  </a:lnTo>
                  <a:lnTo>
                    <a:pt x="11298" y="0"/>
                  </a:lnTo>
                  <a:lnTo>
                    <a:pt x="851" y="0"/>
                  </a:lnTo>
                  <a:cubicBezTo>
                    <a:pt x="851" y="0"/>
                    <a:pt x="850" y="0"/>
                    <a:pt x="849" y="0"/>
                  </a:cubicBez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3"/>
            <p:cNvSpPr/>
            <p:nvPr/>
          </p:nvSpPr>
          <p:spPr>
            <a:xfrm>
              <a:off x="1392895" y="3190199"/>
              <a:ext cx="1428704" cy="206021"/>
            </a:xfrm>
            <a:custGeom>
              <a:avLst/>
              <a:gdLst/>
              <a:ahLst/>
              <a:cxnLst/>
              <a:rect l="l" t="t" r="r" b="b"/>
              <a:pathLst>
                <a:path w="23065" h="3326" extrusionOk="0">
                  <a:moveTo>
                    <a:pt x="849" y="1"/>
                  </a:moveTo>
                  <a:cubicBezTo>
                    <a:pt x="380" y="1"/>
                    <a:pt x="1" y="381"/>
                    <a:pt x="1" y="850"/>
                  </a:cubicBezTo>
                  <a:lnTo>
                    <a:pt x="1" y="2476"/>
                  </a:lnTo>
                  <a:cubicBezTo>
                    <a:pt x="1" y="2945"/>
                    <a:pt x="381" y="3326"/>
                    <a:pt x="851" y="3326"/>
                  </a:cubicBezTo>
                  <a:lnTo>
                    <a:pt x="23065" y="3326"/>
                  </a:lnTo>
                  <a:lnTo>
                    <a:pt x="23065" y="1"/>
                  </a:lnTo>
                  <a:lnTo>
                    <a:pt x="851" y="1"/>
                  </a:lnTo>
                  <a:cubicBezTo>
                    <a:pt x="850" y="1"/>
                    <a:pt x="850" y="1"/>
                    <a:pt x="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3"/>
            <p:cNvSpPr/>
            <p:nvPr/>
          </p:nvSpPr>
          <p:spPr>
            <a:xfrm>
              <a:off x="2121772" y="3190199"/>
              <a:ext cx="699826" cy="206021"/>
            </a:xfrm>
            <a:custGeom>
              <a:avLst/>
              <a:gdLst/>
              <a:ahLst/>
              <a:cxnLst/>
              <a:rect l="l" t="t" r="r" b="b"/>
              <a:pathLst>
                <a:path w="11298" h="3326" extrusionOk="0">
                  <a:moveTo>
                    <a:pt x="849" y="1"/>
                  </a:moveTo>
                  <a:cubicBezTo>
                    <a:pt x="382" y="1"/>
                    <a:pt x="1" y="381"/>
                    <a:pt x="1" y="850"/>
                  </a:cubicBezTo>
                  <a:lnTo>
                    <a:pt x="1" y="2476"/>
                  </a:lnTo>
                  <a:cubicBezTo>
                    <a:pt x="1" y="2945"/>
                    <a:pt x="383" y="3326"/>
                    <a:pt x="851" y="3326"/>
                  </a:cubicBezTo>
                  <a:lnTo>
                    <a:pt x="11298" y="3326"/>
                  </a:lnTo>
                  <a:lnTo>
                    <a:pt x="11298" y="1"/>
                  </a:lnTo>
                  <a:lnTo>
                    <a:pt x="851" y="1"/>
                  </a:lnTo>
                  <a:cubicBezTo>
                    <a:pt x="851" y="1"/>
                    <a:pt x="850" y="1"/>
                    <a:pt x="8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3"/>
            <p:cNvSpPr/>
            <p:nvPr/>
          </p:nvSpPr>
          <p:spPr>
            <a:xfrm>
              <a:off x="1936936" y="3064518"/>
              <a:ext cx="1328791" cy="229125"/>
            </a:xfrm>
            <a:custGeom>
              <a:avLst/>
              <a:gdLst/>
              <a:ahLst/>
              <a:cxnLst/>
              <a:rect l="l" t="t" r="r" b="b"/>
              <a:pathLst>
                <a:path w="21452" h="3699" extrusionOk="0">
                  <a:moveTo>
                    <a:pt x="1" y="1"/>
                  </a:moveTo>
                  <a:lnTo>
                    <a:pt x="1" y="3698"/>
                  </a:lnTo>
                  <a:lnTo>
                    <a:pt x="20579" y="3698"/>
                  </a:lnTo>
                  <a:cubicBezTo>
                    <a:pt x="21061" y="3698"/>
                    <a:pt x="21451" y="3308"/>
                    <a:pt x="21451" y="2826"/>
                  </a:cubicBezTo>
                  <a:lnTo>
                    <a:pt x="21451" y="872"/>
                  </a:lnTo>
                  <a:cubicBezTo>
                    <a:pt x="21451" y="391"/>
                    <a:pt x="21063" y="1"/>
                    <a:pt x="205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3"/>
            <p:cNvSpPr/>
            <p:nvPr/>
          </p:nvSpPr>
          <p:spPr>
            <a:xfrm>
              <a:off x="1936936" y="3064518"/>
              <a:ext cx="650892" cy="229125"/>
            </a:xfrm>
            <a:custGeom>
              <a:avLst/>
              <a:gdLst/>
              <a:ahLst/>
              <a:cxnLst/>
              <a:rect l="l" t="t" r="r" b="b"/>
              <a:pathLst>
                <a:path w="10508" h="3699" extrusionOk="0">
                  <a:moveTo>
                    <a:pt x="1" y="1"/>
                  </a:moveTo>
                  <a:lnTo>
                    <a:pt x="1" y="3698"/>
                  </a:lnTo>
                  <a:lnTo>
                    <a:pt x="9636" y="3698"/>
                  </a:lnTo>
                  <a:cubicBezTo>
                    <a:pt x="10117" y="3698"/>
                    <a:pt x="10507" y="3308"/>
                    <a:pt x="10507" y="2826"/>
                  </a:cubicBezTo>
                  <a:lnTo>
                    <a:pt x="10507" y="872"/>
                  </a:lnTo>
                  <a:cubicBezTo>
                    <a:pt x="10507" y="391"/>
                    <a:pt x="10117" y="1"/>
                    <a:pt x="96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3"/>
            <p:cNvSpPr/>
            <p:nvPr/>
          </p:nvSpPr>
          <p:spPr>
            <a:xfrm>
              <a:off x="1983640" y="3110541"/>
              <a:ext cx="557421" cy="11335"/>
            </a:xfrm>
            <a:custGeom>
              <a:avLst/>
              <a:gdLst/>
              <a:ahLst/>
              <a:cxnLst/>
              <a:rect l="l" t="t" r="r" b="b"/>
              <a:pathLst>
                <a:path w="8999" h="183" extrusionOk="0">
                  <a:moveTo>
                    <a:pt x="92" y="1"/>
                  </a:moveTo>
                  <a:cubicBezTo>
                    <a:pt x="42" y="1"/>
                    <a:pt x="1" y="43"/>
                    <a:pt x="1" y="92"/>
                  </a:cubicBezTo>
                  <a:cubicBezTo>
                    <a:pt x="1" y="142"/>
                    <a:pt x="43" y="183"/>
                    <a:pt x="92" y="183"/>
                  </a:cubicBezTo>
                  <a:lnTo>
                    <a:pt x="8907" y="183"/>
                  </a:lnTo>
                  <a:cubicBezTo>
                    <a:pt x="8958" y="183"/>
                    <a:pt x="8998" y="142"/>
                    <a:pt x="8998" y="92"/>
                  </a:cubicBezTo>
                  <a:cubicBezTo>
                    <a:pt x="8998" y="40"/>
                    <a:pt x="8956" y="1"/>
                    <a:pt x="8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3"/>
            <p:cNvSpPr/>
            <p:nvPr/>
          </p:nvSpPr>
          <p:spPr>
            <a:xfrm>
              <a:off x="1983640" y="3155759"/>
              <a:ext cx="557421" cy="11335"/>
            </a:xfrm>
            <a:custGeom>
              <a:avLst/>
              <a:gdLst/>
              <a:ahLst/>
              <a:cxnLst/>
              <a:rect l="l" t="t" r="r" b="b"/>
              <a:pathLst>
                <a:path w="8999" h="183" extrusionOk="0">
                  <a:moveTo>
                    <a:pt x="92" y="0"/>
                  </a:moveTo>
                  <a:cubicBezTo>
                    <a:pt x="42" y="0"/>
                    <a:pt x="1" y="41"/>
                    <a:pt x="1" y="91"/>
                  </a:cubicBezTo>
                  <a:cubicBezTo>
                    <a:pt x="1" y="143"/>
                    <a:pt x="43" y="182"/>
                    <a:pt x="92" y="182"/>
                  </a:cubicBezTo>
                  <a:lnTo>
                    <a:pt x="8907" y="182"/>
                  </a:lnTo>
                  <a:cubicBezTo>
                    <a:pt x="8958" y="182"/>
                    <a:pt x="8998" y="143"/>
                    <a:pt x="8998" y="91"/>
                  </a:cubicBezTo>
                  <a:cubicBezTo>
                    <a:pt x="8998" y="41"/>
                    <a:pt x="8956" y="0"/>
                    <a:pt x="89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3"/>
            <p:cNvSpPr/>
            <p:nvPr/>
          </p:nvSpPr>
          <p:spPr>
            <a:xfrm>
              <a:off x="1756745" y="2375779"/>
              <a:ext cx="1276263" cy="266848"/>
            </a:xfrm>
            <a:custGeom>
              <a:avLst/>
              <a:gdLst/>
              <a:ahLst/>
              <a:cxnLst/>
              <a:rect l="l" t="t" r="r" b="b"/>
              <a:pathLst>
                <a:path w="20604" h="4308" extrusionOk="0">
                  <a:moveTo>
                    <a:pt x="871" y="0"/>
                  </a:moveTo>
                  <a:cubicBezTo>
                    <a:pt x="390" y="0"/>
                    <a:pt x="1" y="391"/>
                    <a:pt x="1" y="872"/>
                  </a:cubicBezTo>
                  <a:lnTo>
                    <a:pt x="1" y="3436"/>
                  </a:lnTo>
                  <a:cubicBezTo>
                    <a:pt x="1" y="3917"/>
                    <a:pt x="391" y="4307"/>
                    <a:pt x="872" y="4307"/>
                  </a:cubicBezTo>
                  <a:lnTo>
                    <a:pt x="20604" y="4307"/>
                  </a:lnTo>
                  <a:lnTo>
                    <a:pt x="2060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3"/>
            <p:cNvSpPr/>
            <p:nvPr/>
          </p:nvSpPr>
          <p:spPr>
            <a:xfrm>
              <a:off x="2407946" y="2375779"/>
              <a:ext cx="625124" cy="266848"/>
            </a:xfrm>
            <a:custGeom>
              <a:avLst/>
              <a:gdLst/>
              <a:ahLst/>
              <a:cxnLst/>
              <a:rect l="l" t="t" r="r" b="b"/>
              <a:pathLst>
                <a:path w="10092" h="4308" extrusionOk="0">
                  <a:moveTo>
                    <a:pt x="872" y="0"/>
                  </a:moveTo>
                  <a:cubicBezTo>
                    <a:pt x="390" y="0"/>
                    <a:pt x="0" y="391"/>
                    <a:pt x="0" y="872"/>
                  </a:cubicBezTo>
                  <a:lnTo>
                    <a:pt x="0" y="3436"/>
                  </a:lnTo>
                  <a:cubicBezTo>
                    <a:pt x="0" y="3917"/>
                    <a:pt x="391" y="4307"/>
                    <a:pt x="872" y="4307"/>
                  </a:cubicBezTo>
                  <a:lnTo>
                    <a:pt x="10092" y="4307"/>
                  </a:lnTo>
                  <a:lnTo>
                    <a:pt x="100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3"/>
            <p:cNvSpPr/>
            <p:nvPr/>
          </p:nvSpPr>
          <p:spPr>
            <a:xfrm>
              <a:off x="2466234" y="2431342"/>
              <a:ext cx="508486" cy="11397"/>
            </a:xfrm>
            <a:custGeom>
              <a:avLst/>
              <a:gdLst/>
              <a:ahLst/>
              <a:cxnLst/>
              <a:rect l="l" t="t" r="r" b="b"/>
              <a:pathLst>
                <a:path w="8209" h="184" extrusionOk="0">
                  <a:moveTo>
                    <a:pt x="92" y="1"/>
                  </a:moveTo>
                  <a:cubicBezTo>
                    <a:pt x="41" y="1"/>
                    <a:pt x="1" y="42"/>
                    <a:pt x="1" y="93"/>
                  </a:cubicBezTo>
                  <a:cubicBezTo>
                    <a:pt x="1" y="143"/>
                    <a:pt x="42" y="184"/>
                    <a:pt x="92" y="184"/>
                  </a:cubicBezTo>
                  <a:lnTo>
                    <a:pt x="8118" y="184"/>
                  </a:lnTo>
                  <a:cubicBezTo>
                    <a:pt x="8167" y="184"/>
                    <a:pt x="8207" y="143"/>
                    <a:pt x="8209" y="93"/>
                  </a:cubicBezTo>
                  <a:cubicBezTo>
                    <a:pt x="8209" y="41"/>
                    <a:pt x="8167" y="1"/>
                    <a:pt x="8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3"/>
            <p:cNvSpPr/>
            <p:nvPr/>
          </p:nvSpPr>
          <p:spPr>
            <a:xfrm>
              <a:off x="2466234" y="2476684"/>
              <a:ext cx="508486" cy="11335"/>
            </a:xfrm>
            <a:custGeom>
              <a:avLst/>
              <a:gdLst/>
              <a:ahLst/>
              <a:cxnLst/>
              <a:rect l="l" t="t" r="r" b="b"/>
              <a:pathLst>
                <a:path w="8209" h="183" extrusionOk="0">
                  <a:moveTo>
                    <a:pt x="92" y="0"/>
                  </a:moveTo>
                  <a:cubicBezTo>
                    <a:pt x="41" y="0"/>
                    <a:pt x="1" y="42"/>
                    <a:pt x="1" y="91"/>
                  </a:cubicBezTo>
                  <a:cubicBezTo>
                    <a:pt x="1" y="142"/>
                    <a:pt x="42" y="182"/>
                    <a:pt x="92" y="182"/>
                  </a:cubicBezTo>
                  <a:lnTo>
                    <a:pt x="8118" y="182"/>
                  </a:lnTo>
                  <a:cubicBezTo>
                    <a:pt x="8167" y="182"/>
                    <a:pt x="8207" y="141"/>
                    <a:pt x="8209" y="91"/>
                  </a:cubicBezTo>
                  <a:cubicBezTo>
                    <a:pt x="8209" y="41"/>
                    <a:pt x="8167" y="0"/>
                    <a:pt x="81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3"/>
            <p:cNvSpPr/>
            <p:nvPr/>
          </p:nvSpPr>
          <p:spPr>
            <a:xfrm>
              <a:off x="2466234" y="2521902"/>
              <a:ext cx="508486" cy="11335"/>
            </a:xfrm>
            <a:custGeom>
              <a:avLst/>
              <a:gdLst/>
              <a:ahLst/>
              <a:cxnLst/>
              <a:rect l="l" t="t" r="r" b="b"/>
              <a:pathLst>
                <a:path w="8209" h="183" extrusionOk="0">
                  <a:moveTo>
                    <a:pt x="92" y="1"/>
                  </a:moveTo>
                  <a:cubicBezTo>
                    <a:pt x="41" y="1"/>
                    <a:pt x="1" y="40"/>
                    <a:pt x="1" y="92"/>
                  </a:cubicBezTo>
                  <a:cubicBezTo>
                    <a:pt x="1" y="142"/>
                    <a:pt x="42" y="183"/>
                    <a:pt x="92" y="183"/>
                  </a:cubicBezTo>
                  <a:lnTo>
                    <a:pt x="8118" y="183"/>
                  </a:lnTo>
                  <a:cubicBezTo>
                    <a:pt x="8167" y="183"/>
                    <a:pt x="8209" y="142"/>
                    <a:pt x="8209" y="92"/>
                  </a:cubicBezTo>
                  <a:cubicBezTo>
                    <a:pt x="8209" y="40"/>
                    <a:pt x="8167" y="1"/>
                    <a:pt x="8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3"/>
            <p:cNvSpPr/>
            <p:nvPr/>
          </p:nvSpPr>
          <p:spPr>
            <a:xfrm>
              <a:off x="2321351" y="2426262"/>
              <a:ext cx="11335" cy="172262"/>
            </a:xfrm>
            <a:custGeom>
              <a:avLst/>
              <a:gdLst/>
              <a:ahLst/>
              <a:cxnLst/>
              <a:rect l="l" t="t" r="r" b="b"/>
              <a:pathLst>
                <a:path w="183" h="2781" extrusionOk="0">
                  <a:moveTo>
                    <a:pt x="91" y="0"/>
                  </a:moveTo>
                  <a:cubicBezTo>
                    <a:pt x="40" y="0"/>
                    <a:pt x="1" y="42"/>
                    <a:pt x="1" y="91"/>
                  </a:cubicBezTo>
                  <a:lnTo>
                    <a:pt x="1" y="2689"/>
                  </a:lnTo>
                  <a:cubicBezTo>
                    <a:pt x="1" y="2739"/>
                    <a:pt x="41" y="2780"/>
                    <a:pt x="91" y="2780"/>
                  </a:cubicBezTo>
                  <a:cubicBezTo>
                    <a:pt x="142" y="2780"/>
                    <a:pt x="182" y="2739"/>
                    <a:pt x="182" y="2689"/>
                  </a:cubicBezTo>
                  <a:lnTo>
                    <a:pt x="182" y="91"/>
                  </a:lnTo>
                  <a:cubicBezTo>
                    <a:pt x="182" y="40"/>
                    <a:pt x="142" y="0"/>
                    <a:pt x="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3"/>
            <p:cNvSpPr/>
            <p:nvPr/>
          </p:nvSpPr>
          <p:spPr>
            <a:xfrm>
              <a:off x="2256745" y="2426262"/>
              <a:ext cx="11335" cy="172262"/>
            </a:xfrm>
            <a:custGeom>
              <a:avLst/>
              <a:gdLst/>
              <a:ahLst/>
              <a:cxnLst/>
              <a:rect l="l" t="t" r="r" b="b"/>
              <a:pathLst>
                <a:path w="183" h="2781" extrusionOk="0">
                  <a:moveTo>
                    <a:pt x="92" y="0"/>
                  </a:moveTo>
                  <a:cubicBezTo>
                    <a:pt x="40" y="0"/>
                    <a:pt x="1" y="42"/>
                    <a:pt x="1" y="91"/>
                  </a:cubicBezTo>
                  <a:lnTo>
                    <a:pt x="1" y="2689"/>
                  </a:lnTo>
                  <a:cubicBezTo>
                    <a:pt x="1" y="2739"/>
                    <a:pt x="41" y="2780"/>
                    <a:pt x="92" y="2780"/>
                  </a:cubicBezTo>
                  <a:cubicBezTo>
                    <a:pt x="141" y="2780"/>
                    <a:pt x="180" y="2739"/>
                    <a:pt x="183" y="2689"/>
                  </a:cubicBezTo>
                  <a:lnTo>
                    <a:pt x="183" y="91"/>
                  </a:lnTo>
                  <a:cubicBezTo>
                    <a:pt x="183" y="40"/>
                    <a:pt x="141"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3"/>
            <p:cNvSpPr/>
            <p:nvPr/>
          </p:nvSpPr>
          <p:spPr>
            <a:xfrm>
              <a:off x="1829403" y="2956676"/>
              <a:ext cx="1400830" cy="107966"/>
            </a:xfrm>
            <a:custGeom>
              <a:avLst/>
              <a:gdLst/>
              <a:ahLst/>
              <a:cxnLst/>
              <a:rect l="l" t="t" r="r" b="b"/>
              <a:pathLst>
                <a:path w="22615" h="1743" extrusionOk="0">
                  <a:moveTo>
                    <a:pt x="21745" y="0"/>
                  </a:moveTo>
                  <a:cubicBezTo>
                    <a:pt x="21745" y="0"/>
                    <a:pt x="21744" y="0"/>
                    <a:pt x="21743" y="0"/>
                  </a:cubicBezTo>
                  <a:lnTo>
                    <a:pt x="1" y="0"/>
                  </a:lnTo>
                  <a:lnTo>
                    <a:pt x="1" y="1743"/>
                  </a:lnTo>
                  <a:lnTo>
                    <a:pt x="21743" y="1743"/>
                  </a:lnTo>
                  <a:cubicBezTo>
                    <a:pt x="22225" y="1743"/>
                    <a:pt x="22615" y="1352"/>
                    <a:pt x="22615" y="871"/>
                  </a:cubicBezTo>
                  <a:cubicBezTo>
                    <a:pt x="22615" y="390"/>
                    <a:pt x="22226" y="0"/>
                    <a:pt x="21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3"/>
            <p:cNvSpPr/>
            <p:nvPr/>
          </p:nvSpPr>
          <p:spPr>
            <a:xfrm>
              <a:off x="1829403" y="2956676"/>
              <a:ext cx="686137" cy="107966"/>
            </a:xfrm>
            <a:custGeom>
              <a:avLst/>
              <a:gdLst/>
              <a:ahLst/>
              <a:cxnLst/>
              <a:rect l="l" t="t" r="r" b="b"/>
              <a:pathLst>
                <a:path w="11077" h="1743" extrusionOk="0">
                  <a:moveTo>
                    <a:pt x="10207" y="0"/>
                  </a:moveTo>
                  <a:cubicBezTo>
                    <a:pt x="10206" y="0"/>
                    <a:pt x="10205" y="0"/>
                    <a:pt x="10205" y="0"/>
                  </a:cubicBezTo>
                  <a:lnTo>
                    <a:pt x="1" y="0"/>
                  </a:lnTo>
                  <a:lnTo>
                    <a:pt x="1" y="1743"/>
                  </a:lnTo>
                  <a:lnTo>
                    <a:pt x="10205" y="1743"/>
                  </a:lnTo>
                  <a:cubicBezTo>
                    <a:pt x="10686" y="1743"/>
                    <a:pt x="11076" y="1352"/>
                    <a:pt x="11076" y="871"/>
                  </a:cubicBezTo>
                  <a:cubicBezTo>
                    <a:pt x="11076" y="390"/>
                    <a:pt x="10687" y="0"/>
                    <a:pt x="10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3"/>
            <p:cNvSpPr/>
            <p:nvPr/>
          </p:nvSpPr>
          <p:spPr>
            <a:xfrm>
              <a:off x="1877781" y="2642627"/>
              <a:ext cx="1400768" cy="314110"/>
            </a:xfrm>
            <a:custGeom>
              <a:avLst/>
              <a:gdLst/>
              <a:ahLst/>
              <a:cxnLst/>
              <a:rect l="l" t="t" r="r" b="b"/>
              <a:pathLst>
                <a:path w="22614" h="5071" extrusionOk="0">
                  <a:moveTo>
                    <a:pt x="21745" y="0"/>
                  </a:moveTo>
                  <a:cubicBezTo>
                    <a:pt x="21744" y="0"/>
                    <a:pt x="21744" y="0"/>
                    <a:pt x="21743" y="0"/>
                  </a:cubicBezTo>
                  <a:lnTo>
                    <a:pt x="1" y="0"/>
                  </a:lnTo>
                  <a:lnTo>
                    <a:pt x="1" y="5070"/>
                  </a:lnTo>
                  <a:lnTo>
                    <a:pt x="21742" y="5070"/>
                  </a:lnTo>
                  <a:cubicBezTo>
                    <a:pt x="22223" y="5070"/>
                    <a:pt x="22614" y="4680"/>
                    <a:pt x="22614" y="4199"/>
                  </a:cubicBezTo>
                  <a:lnTo>
                    <a:pt x="22614" y="871"/>
                  </a:lnTo>
                  <a:cubicBezTo>
                    <a:pt x="22614" y="390"/>
                    <a:pt x="22225" y="0"/>
                    <a:pt x="217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3"/>
            <p:cNvSpPr/>
            <p:nvPr/>
          </p:nvSpPr>
          <p:spPr>
            <a:xfrm>
              <a:off x="1877781" y="2642627"/>
              <a:ext cx="686137" cy="314110"/>
            </a:xfrm>
            <a:custGeom>
              <a:avLst/>
              <a:gdLst/>
              <a:ahLst/>
              <a:cxnLst/>
              <a:rect l="l" t="t" r="r" b="b"/>
              <a:pathLst>
                <a:path w="11077" h="5071" extrusionOk="0">
                  <a:moveTo>
                    <a:pt x="10206" y="0"/>
                  </a:moveTo>
                  <a:cubicBezTo>
                    <a:pt x="10206" y="0"/>
                    <a:pt x="10205" y="0"/>
                    <a:pt x="10204" y="0"/>
                  </a:cubicBezTo>
                  <a:lnTo>
                    <a:pt x="1" y="0"/>
                  </a:lnTo>
                  <a:lnTo>
                    <a:pt x="1" y="5070"/>
                  </a:lnTo>
                  <a:lnTo>
                    <a:pt x="10204" y="5070"/>
                  </a:lnTo>
                  <a:cubicBezTo>
                    <a:pt x="10686" y="5070"/>
                    <a:pt x="11076" y="4680"/>
                    <a:pt x="11076" y="4199"/>
                  </a:cubicBezTo>
                  <a:lnTo>
                    <a:pt x="11076" y="871"/>
                  </a:lnTo>
                  <a:cubicBezTo>
                    <a:pt x="11076" y="390"/>
                    <a:pt x="10687" y="0"/>
                    <a:pt x="10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3"/>
            <p:cNvSpPr/>
            <p:nvPr/>
          </p:nvSpPr>
          <p:spPr>
            <a:xfrm>
              <a:off x="1931299" y="2699181"/>
              <a:ext cx="557421" cy="11335"/>
            </a:xfrm>
            <a:custGeom>
              <a:avLst/>
              <a:gdLst/>
              <a:ahLst/>
              <a:cxnLst/>
              <a:rect l="l" t="t" r="r" b="b"/>
              <a:pathLst>
                <a:path w="8999" h="183" extrusionOk="0">
                  <a:moveTo>
                    <a:pt x="92" y="1"/>
                  </a:moveTo>
                  <a:cubicBezTo>
                    <a:pt x="42" y="1"/>
                    <a:pt x="1" y="42"/>
                    <a:pt x="1" y="92"/>
                  </a:cubicBezTo>
                  <a:cubicBezTo>
                    <a:pt x="1" y="143"/>
                    <a:pt x="43" y="183"/>
                    <a:pt x="92" y="183"/>
                  </a:cubicBezTo>
                  <a:lnTo>
                    <a:pt x="8907" y="183"/>
                  </a:lnTo>
                  <a:cubicBezTo>
                    <a:pt x="8956" y="183"/>
                    <a:pt x="8998" y="143"/>
                    <a:pt x="8998" y="92"/>
                  </a:cubicBezTo>
                  <a:cubicBezTo>
                    <a:pt x="8998" y="42"/>
                    <a:pt x="8956" y="1"/>
                    <a:pt x="8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3"/>
            <p:cNvSpPr/>
            <p:nvPr/>
          </p:nvSpPr>
          <p:spPr>
            <a:xfrm>
              <a:off x="1931299" y="2744523"/>
              <a:ext cx="557421" cy="11335"/>
            </a:xfrm>
            <a:custGeom>
              <a:avLst/>
              <a:gdLst/>
              <a:ahLst/>
              <a:cxnLst/>
              <a:rect l="l" t="t" r="r" b="b"/>
              <a:pathLst>
                <a:path w="8999" h="183" extrusionOk="0">
                  <a:moveTo>
                    <a:pt x="92" y="0"/>
                  </a:moveTo>
                  <a:cubicBezTo>
                    <a:pt x="42" y="0"/>
                    <a:pt x="1" y="42"/>
                    <a:pt x="1" y="91"/>
                  </a:cubicBezTo>
                  <a:cubicBezTo>
                    <a:pt x="1" y="142"/>
                    <a:pt x="43" y="182"/>
                    <a:pt x="92" y="182"/>
                  </a:cubicBezTo>
                  <a:lnTo>
                    <a:pt x="8907" y="182"/>
                  </a:lnTo>
                  <a:cubicBezTo>
                    <a:pt x="8956" y="182"/>
                    <a:pt x="8996" y="142"/>
                    <a:pt x="8998" y="91"/>
                  </a:cubicBezTo>
                  <a:cubicBezTo>
                    <a:pt x="8998" y="40"/>
                    <a:pt x="8956" y="0"/>
                    <a:pt x="89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3"/>
            <p:cNvSpPr/>
            <p:nvPr/>
          </p:nvSpPr>
          <p:spPr>
            <a:xfrm>
              <a:off x="1931299" y="2789679"/>
              <a:ext cx="557421" cy="11335"/>
            </a:xfrm>
            <a:custGeom>
              <a:avLst/>
              <a:gdLst/>
              <a:ahLst/>
              <a:cxnLst/>
              <a:rect l="l" t="t" r="r" b="b"/>
              <a:pathLst>
                <a:path w="8999" h="183" extrusionOk="0">
                  <a:moveTo>
                    <a:pt x="92" y="1"/>
                  </a:moveTo>
                  <a:cubicBezTo>
                    <a:pt x="42" y="1"/>
                    <a:pt x="1" y="42"/>
                    <a:pt x="1" y="92"/>
                  </a:cubicBezTo>
                  <a:cubicBezTo>
                    <a:pt x="1" y="143"/>
                    <a:pt x="43" y="183"/>
                    <a:pt x="92" y="183"/>
                  </a:cubicBezTo>
                  <a:lnTo>
                    <a:pt x="8907" y="183"/>
                  </a:lnTo>
                  <a:cubicBezTo>
                    <a:pt x="8956" y="183"/>
                    <a:pt x="8998" y="143"/>
                    <a:pt x="8998" y="92"/>
                  </a:cubicBezTo>
                  <a:cubicBezTo>
                    <a:pt x="8998" y="42"/>
                    <a:pt x="8956" y="1"/>
                    <a:pt x="8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3"/>
            <p:cNvSpPr/>
            <p:nvPr/>
          </p:nvSpPr>
          <p:spPr>
            <a:xfrm>
              <a:off x="1168105" y="3397149"/>
              <a:ext cx="1284997" cy="137822"/>
            </a:xfrm>
            <a:custGeom>
              <a:avLst/>
              <a:gdLst/>
              <a:ahLst/>
              <a:cxnLst/>
              <a:rect l="l" t="t" r="r" b="b"/>
              <a:pathLst>
                <a:path w="20745" h="2225" extrusionOk="0">
                  <a:moveTo>
                    <a:pt x="1" y="1"/>
                  </a:moveTo>
                  <a:lnTo>
                    <a:pt x="1" y="2225"/>
                  </a:lnTo>
                  <a:lnTo>
                    <a:pt x="19903" y="2225"/>
                  </a:lnTo>
                  <a:cubicBezTo>
                    <a:pt x="20368" y="2225"/>
                    <a:pt x="20745" y="1847"/>
                    <a:pt x="20745" y="1382"/>
                  </a:cubicBezTo>
                  <a:lnTo>
                    <a:pt x="20745" y="844"/>
                  </a:lnTo>
                  <a:cubicBezTo>
                    <a:pt x="20745" y="378"/>
                    <a:pt x="20368" y="1"/>
                    <a:pt x="199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3"/>
            <p:cNvSpPr/>
            <p:nvPr/>
          </p:nvSpPr>
          <p:spPr>
            <a:xfrm>
              <a:off x="1168105" y="3397149"/>
              <a:ext cx="629398" cy="137822"/>
            </a:xfrm>
            <a:custGeom>
              <a:avLst/>
              <a:gdLst/>
              <a:ahLst/>
              <a:cxnLst/>
              <a:rect l="l" t="t" r="r" b="b"/>
              <a:pathLst>
                <a:path w="10161" h="2225" extrusionOk="0">
                  <a:moveTo>
                    <a:pt x="1" y="1"/>
                  </a:moveTo>
                  <a:lnTo>
                    <a:pt x="1" y="2225"/>
                  </a:lnTo>
                  <a:lnTo>
                    <a:pt x="9319" y="2225"/>
                  </a:lnTo>
                  <a:cubicBezTo>
                    <a:pt x="9784" y="2225"/>
                    <a:pt x="10160" y="1847"/>
                    <a:pt x="10160" y="1382"/>
                  </a:cubicBezTo>
                  <a:lnTo>
                    <a:pt x="10160" y="844"/>
                  </a:lnTo>
                  <a:cubicBezTo>
                    <a:pt x="10160" y="378"/>
                    <a:pt x="9784" y="1"/>
                    <a:pt x="9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3"/>
            <p:cNvSpPr/>
            <p:nvPr/>
          </p:nvSpPr>
          <p:spPr>
            <a:xfrm>
              <a:off x="1121339" y="3534909"/>
              <a:ext cx="1407519" cy="244549"/>
            </a:xfrm>
            <a:custGeom>
              <a:avLst/>
              <a:gdLst/>
              <a:ahLst/>
              <a:cxnLst/>
              <a:rect l="l" t="t" r="r" b="b"/>
              <a:pathLst>
                <a:path w="22723" h="3948" extrusionOk="0">
                  <a:moveTo>
                    <a:pt x="0" y="1"/>
                  </a:moveTo>
                  <a:lnTo>
                    <a:pt x="0" y="3947"/>
                  </a:lnTo>
                  <a:lnTo>
                    <a:pt x="21880" y="3947"/>
                  </a:lnTo>
                  <a:cubicBezTo>
                    <a:pt x="22345" y="3947"/>
                    <a:pt x="22722" y="3570"/>
                    <a:pt x="22722" y="3104"/>
                  </a:cubicBezTo>
                  <a:lnTo>
                    <a:pt x="22722" y="842"/>
                  </a:lnTo>
                  <a:cubicBezTo>
                    <a:pt x="22722" y="377"/>
                    <a:pt x="22344" y="1"/>
                    <a:pt x="218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3"/>
            <p:cNvSpPr/>
            <p:nvPr/>
          </p:nvSpPr>
          <p:spPr>
            <a:xfrm>
              <a:off x="1121339" y="3534909"/>
              <a:ext cx="689358" cy="244549"/>
            </a:xfrm>
            <a:custGeom>
              <a:avLst/>
              <a:gdLst/>
              <a:ahLst/>
              <a:cxnLst/>
              <a:rect l="l" t="t" r="r" b="b"/>
              <a:pathLst>
                <a:path w="11129" h="3948" extrusionOk="0">
                  <a:moveTo>
                    <a:pt x="0" y="1"/>
                  </a:moveTo>
                  <a:lnTo>
                    <a:pt x="0" y="3947"/>
                  </a:lnTo>
                  <a:lnTo>
                    <a:pt x="10285" y="3947"/>
                  </a:lnTo>
                  <a:cubicBezTo>
                    <a:pt x="10751" y="3947"/>
                    <a:pt x="11128" y="3570"/>
                    <a:pt x="11128" y="3104"/>
                  </a:cubicBezTo>
                  <a:lnTo>
                    <a:pt x="11128" y="842"/>
                  </a:lnTo>
                  <a:cubicBezTo>
                    <a:pt x="11128" y="377"/>
                    <a:pt x="10751" y="1"/>
                    <a:pt x="10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3"/>
            <p:cNvSpPr/>
            <p:nvPr/>
          </p:nvSpPr>
          <p:spPr>
            <a:xfrm>
              <a:off x="1165442" y="3582915"/>
              <a:ext cx="557359" cy="11335"/>
            </a:xfrm>
            <a:custGeom>
              <a:avLst/>
              <a:gdLst/>
              <a:ahLst/>
              <a:cxnLst/>
              <a:rect l="l" t="t" r="r" b="b"/>
              <a:pathLst>
                <a:path w="8998" h="183" extrusionOk="0">
                  <a:moveTo>
                    <a:pt x="92" y="1"/>
                  </a:moveTo>
                  <a:cubicBezTo>
                    <a:pt x="41" y="1"/>
                    <a:pt x="1" y="41"/>
                    <a:pt x="1" y="92"/>
                  </a:cubicBezTo>
                  <a:cubicBezTo>
                    <a:pt x="1" y="142"/>
                    <a:pt x="42" y="183"/>
                    <a:pt x="92" y="183"/>
                  </a:cubicBezTo>
                  <a:lnTo>
                    <a:pt x="8907" y="183"/>
                  </a:lnTo>
                  <a:cubicBezTo>
                    <a:pt x="8956" y="183"/>
                    <a:pt x="8998" y="142"/>
                    <a:pt x="8998" y="92"/>
                  </a:cubicBezTo>
                  <a:cubicBezTo>
                    <a:pt x="8998" y="41"/>
                    <a:pt x="8956" y="1"/>
                    <a:pt x="89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3"/>
            <p:cNvSpPr/>
            <p:nvPr/>
          </p:nvSpPr>
          <p:spPr>
            <a:xfrm>
              <a:off x="1165442" y="3628195"/>
              <a:ext cx="557359" cy="11397"/>
            </a:xfrm>
            <a:custGeom>
              <a:avLst/>
              <a:gdLst/>
              <a:ahLst/>
              <a:cxnLst/>
              <a:rect l="l" t="t" r="r" b="b"/>
              <a:pathLst>
                <a:path w="8998" h="184" extrusionOk="0">
                  <a:moveTo>
                    <a:pt x="92" y="0"/>
                  </a:moveTo>
                  <a:cubicBezTo>
                    <a:pt x="41" y="0"/>
                    <a:pt x="1" y="41"/>
                    <a:pt x="1" y="91"/>
                  </a:cubicBezTo>
                  <a:cubicBezTo>
                    <a:pt x="1" y="143"/>
                    <a:pt x="42" y="183"/>
                    <a:pt x="92" y="183"/>
                  </a:cubicBezTo>
                  <a:lnTo>
                    <a:pt x="8907" y="183"/>
                  </a:lnTo>
                  <a:cubicBezTo>
                    <a:pt x="8956" y="183"/>
                    <a:pt x="8998" y="143"/>
                    <a:pt x="8998" y="91"/>
                  </a:cubicBezTo>
                  <a:cubicBezTo>
                    <a:pt x="8998" y="41"/>
                    <a:pt x="8956" y="0"/>
                    <a:pt x="89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3"/>
            <p:cNvSpPr/>
            <p:nvPr/>
          </p:nvSpPr>
          <p:spPr>
            <a:xfrm>
              <a:off x="1165442" y="3673475"/>
              <a:ext cx="557359" cy="11274"/>
            </a:xfrm>
            <a:custGeom>
              <a:avLst/>
              <a:gdLst/>
              <a:ahLst/>
              <a:cxnLst/>
              <a:rect l="l" t="t" r="r" b="b"/>
              <a:pathLst>
                <a:path w="8998" h="182" extrusionOk="0">
                  <a:moveTo>
                    <a:pt x="92" y="0"/>
                  </a:moveTo>
                  <a:cubicBezTo>
                    <a:pt x="41" y="0"/>
                    <a:pt x="1" y="42"/>
                    <a:pt x="1" y="91"/>
                  </a:cubicBezTo>
                  <a:cubicBezTo>
                    <a:pt x="1" y="142"/>
                    <a:pt x="42" y="182"/>
                    <a:pt x="92" y="182"/>
                  </a:cubicBezTo>
                  <a:lnTo>
                    <a:pt x="8907" y="182"/>
                  </a:lnTo>
                  <a:cubicBezTo>
                    <a:pt x="8956" y="182"/>
                    <a:pt x="8998" y="142"/>
                    <a:pt x="8998" y="91"/>
                  </a:cubicBezTo>
                  <a:cubicBezTo>
                    <a:pt x="8998" y="41"/>
                    <a:pt x="8956" y="0"/>
                    <a:pt x="89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3"/>
            <p:cNvSpPr/>
            <p:nvPr/>
          </p:nvSpPr>
          <p:spPr>
            <a:xfrm>
              <a:off x="1919716" y="3583039"/>
              <a:ext cx="11335" cy="147981"/>
            </a:xfrm>
            <a:custGeom>
              <a:avLst/>
              <a:gdLst/>
              <a:ahLst/>
              <a:cxnLst/>
              <a:rect l="l" t="t" r="r" b="b"/>
              <a:pathLst>
                <a:path w="183" h="2389" extrusionOk="0">
                  <a:moveTo>
                    <a:pt x="92" y="0"/>
                  </a:moveTo>
                  <a:cubicBezTo>
                    <a:pt x="41" y="0"/>
                    <a:pt x="1" y="42"/>
                    <a:pt x="1" y="91"/>
                  </a:cubicBezTo>
                  <a:lnTo>
                    <a:pt x="1" y="2297"/>
                  </a:lnTo>
                  <a:cubicBezTo>
                    <a:pt x="1" y="2348"/>
                    <a:pt x="43" y="2388"/>
                    <a:pt x="92" y="2388"/>
                  </a:cubicBezTo>
                  <a:cubicBezTo>
                    <a:pt x="143" y="2388"/>
                    <a:pt x="183" y="2347"/>
                    <a:pt x="183" y="2297"/>
                  </a:cubicBezTo>
                  <a:lnTo>
                    <a:pt x="183" y="91"/>
                  </a:lnTo>
                  <a:cubicBezTo>
                    <a:pt x="183" y="41"/>
                    <a:pt x="143"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3"/>
            <p:cNvSpPr/>
            <p:nvPr/>
          </p:nvSpPr>
          <p:spPr>
            <a:xfrm>
              <a:off x="1982525" y="3583039"/>
              <a:ext cx="11335" cy="147981"/>
            </a:xfrm>
            <a:custGeom>
              <a:avLst/>
              <a:gdLst/>
              <a:ahLst/>
              <a:cxnLst/>
              <a:rect l="l" t="t" r="r" b="b"/>
              <a:pathLst>
                <a:path w="183" h="2389" extrusionOk="0">
                  <a:moveTo>
                    <a:pt x="92" y="0"/>
                  </a:moveTo>
                  <a:cubicBezTo>
                    <a:pt x="40" y="0"/>
                    <a:pt x="1" y="42"/>
                    <a:pt x="1" y="91"/>
                  </a:cubicBezTo>
                  <a:lnTo>
                    <a:pt x="1" y="2297"/>
                  </a:lnTo>
                  <a:cubicBezTo>
                    <a:pt x="1" y="2348"/>
                    <a:pt x="42" y="2388"/>
                    <a:pt x="92" y="2388"/>
                  </a:cubicBezTo>
                  <a:cubicBezTo>
                    <a:pt x="141" y="2388"/>
                    <a:pt x="183" y="2347"/>
                    <a:pt x="183" y="2297"/>
                  </a:cubicBezTo>
                  <a:lnTo>
                    <a:pt x="183" y="91"/>
                  </a:lnTo>
                  <a:cubicBezTo>
                    <a:pt x="183" y="41"/>
                    <a:pt x="142"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3"/>
            <p:cNvSpPr/>
            <p:nvPr/>
          </p:nvSpPr>
          <p:spPr>
            <a:xfrm>
              <a:off x="985809" y="3779458"/>
              <a:ext cx="1354682" cy="105302"/>
            </a:xfrm>
            <a:custGeom>
              <a:avLst/>
              <a:gdLst/>
              <a:ahLst/>
              <a:cxnLst/>
              <a:rect l="l" t="t" r="r" b="b"/>
              <a:pathLst>
                <a:path w="21870" h="1700" extrusionOk="0">
                  <a:moveTo>
                    <a:pt x="21030" y="0"/>
                  </a:moveTo>
                  <a:cubicBezTo>
                    <a:pt x="21029" y="0"/>
                    <a:pt x="21028" y="0"/>
                    <a:pt x="21028" y="0"/>
                  </a:cubicBezTo>
                  <a:lnTo>
                    <a:pt x="0" y="0"/>
                  </a:lnTo>
                  <a:lnTo>
                    <a:pt x="0" y="1700"/>
                  </a:lnTo>
                  <a:lnTo>
                    <a:pt x="21028" y="1700"/>
                  </a:lnTo>
                  <a:cubicBezTo>
                    <a:pt x="21493" y="1700"/>
                    <a:pt x="21870" y="1322"/>
                    <a:pt x="21870" y="857"/>
                  </a:cubicBezTo>
                  <a:lnTo>
                    <a:pt x="21870" y="843"/>
                  </a:lnTo>
                  <a:cubicBezTo>
                    <a:pt x="21870" y="377"/>
                    <a:pt x="21494" y="0"/>
                    <a:pt x="210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3"/>
            <p:cNvSpPr/>
            <p:nvPr/>
          </p:nvSpPr>
          <p:spPr>
            <a:xfrm>
              <a:off x="985809" y="3779458"/>
              <a:ext cx="663466" cy="105302"/>
            </a:xfrm>
            <a:custGeom>
              <a:avLst/>
              <a:gdLst/>
              <a:ahLst/>
              <a:cxnLst/>
              <a:rect l="l" t="t" r="r" b="b"/>
              <a:pathLst>
                <a:path w="10711" h="1700" extrusionOk="0">
                  <a:moveTo>
                    <a:pt x="9870" y="0"/>
                  </a:moveTo>
                  <a:cubicBezTo>
                    <a:pt x="9869" y="0"/>
                    <a:pt x="9869" y="0"/>
                    <a:pt x="9868" y="0"/>
                  </a:cubicBezTo>
                  <a:lnTo>
                    <a:pt x="0" y="0"/>
                  </a:lnTo>
                  <a:lnTo>
                    <a:pt x="0" y="1700"/>
                  </a:lnTo>
                  <a:lnTo>
                    <a:pt x="9868" y="1700"/>
                  </a:lnTo>
                  <a:cubicBezTo>
                    <a:pt x="10333" y="1700"/>
                    <a:pt x="10711" y="1322"/>
                    <a:pt x="10711" y="857"/>
                  </a:cubicBezTo>
                  <a:lnTo>
                    <a:pt x="10711" y="843"/>
                  </a:lnTo>
                  <a:cubicBezTo>
                    <a:pt x="10711" y="377"/>
                    <a:pt x="10334" y="0"/>
                    <a:pt x="9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3"/>
            <p:cNvSpPr/>
            <p:nvPr/>
          </p:nvSpPr>
          <p:spPr>
            <a:xfrm>
              <a:off x="866012" y="3884698"/>
              <a:ext cx="1428704" cy="239036"/>
            </a:xfrm>
            <a:custGeom>
              <a:avLst/>
              <a:gdLst/>
              <a:ahLst/>
              <a:cxnLst/>
              <a:rect l="l" t="t" r="r" b="b"/>
              <a:pathLst>
                <a:path w="23065" h="3859" extrusionOk="0">
                  <a:moveTo>
                    <a:pt x="0" y="1"/>
                  </a:moveTo>
                  <a:lnTo>
                    <a:pt x="0" y="3859"/>
                  </a:lnTo>
                  <a:lnTo>
                    <a:pt x="22223" y="3859"/>
                  </a:lnTo>
                  <a:cubicBezTo>
                    <a:pt x="22688" y="3859"/>
                    <a:pt x="23064" y="3482"/>
                    <a:pt x="23064" y="3017"/>
                  </a:cubicBezTo>
                  <a:lnTo>
                    <a:pt x="23064" y="843"/>
                  </a:lnTo>
                  <a:cubicBezTo>
                    <a:pt x="23064" y="377"/>
                    <a:pt x="22688" y="1"/>
                    <a:pt x="22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3"/>
            <p:cNvSpPr/>
            <p:nvPr/>
          </p:nvSpPr>
          <p:spPr>
            <a:xfrm>
              <a:off x="866012" y="3884698"/>
              <a:ext cx="699826" cy="239036"/>
            </a:xfrm>
            <a:custGeom>
              <a:avLst/>
              <a:gdLst/>
              <a:ahLst/>
              <a:cxnLst/>
              <a:rect l="l" t="t" r="r" b="b"/>
              <a:pathLst>
                <a:path w="11298" h="3859" extrusionOk="0">
                  <a:moveTo>
                    <a:pt x="0" y="1"/>
                  </a:moveTo>
                  <a:lnTo>
                    <a:pt x="0" y="3859"/>
                  </a:lnTo>
                  <a:lnTo>
                    <a:pt x="10454" y="3859"/>
                  </a:lnTo>
                  <a:cubicBezTo>
                    <a:pt x="10920" y="3859"/>
                    <a:pt x="11297" y="3482"/>
                    <a:pt x="11297" y="3017"/>
                  </a:cubicBezTo>
                  <a:lnTo>
                    <a:pt x="11297" y="843"/>
                  </a:lnTo>
                  <a:cubicBezTo>
                    <a:pt x="11297" y="377"/>
                    <a:pt x="10918" y="1"/>
                    <a:pt x="104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3"/>
            <p:cNvSpPr/>
            <p:nvPr/>
          </p:nvSpPr>
          <p:spPr>
            <a:xfrm>
              <a:off x="1911044" y="3926138"/>
              <a:ext cx="11335" cy="157458"/>
            </a:xfrm>
            <a:custGeom>
              <a:avLst/>
              <a:gdLst/>
              <a:ahLst/>
              <a:cxnLst/>
              <a:rect l="l" t="t" r="r" b="b"/>
              <a:pathLst>
                <a:path w="183" h="2542" extrusionOk="0">
                  <a:moveTo>
                    <a:pt x="92" y="0"/>
                  </a:moveTo>
                  <a:cubicBezTo>
                    <a:pt x="41" y="0"/>
                    <a:pt x="1" y="41"/>
                    <a:pt x="1" y="91"/>
                  </a:cubicBezTo>
                  <a:lnTo>
                    <a:pt x="1" y="2451"/>
                  </a:lnTo>
                  <a:cubicBezTo>
                    <a:pt x="1" y="2502"/>
                    <a:pt x="42" y="2542"/>
                    <a:pt x="92" y="2542"/>
                  </a:cubicBezTo>
                  <a:cubicBezTo>
                    <a:pt x="141" y="2542"/>
                    <a:pt x="181" y="2502"/>
                    <a:pt x="183" y="2451"/>
                  </a:cubicBezTo>
                  <a:lnTo>
                    <a:pt x="183" y="91"/>
                  </a:lnTo>
                  <a:cubicBezTo>
                    <a:pt x="183" y="40"/>
                    <a:pt x="143"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3"/>
            <p:cNvSpPr/>
            <p:nvPr/>
          </p:nvSpPr>
          <p:spPr>
            <a:xfrm>
              <a:off x="1858393" y="3926138"/>
              <a:ext cx="11335" cy="157458"/>
            </a:xfrm>
            <a:custGeom>
              <a:avLst/>
              <a:gdLst/>
              <a:ahLst/>
              <a:cxnLst/>
              <a:rect l="l" t="t" r="r" b="b"/>
              <a:pathLst>
                <a:path w="183" h="2542" extrusionOk="0">
                  <a:moveTo>
                    <a:pt x="91" y="0"/>
                  </a:moveTo>
                  <a:cubicBezTo>
                    <a:pt x="41" y="0"/>
                    <a:pt x="0" y="41"/>
                    <a:pt x="0" y="91"/>
                  </a:cubicBezTo>
                  <a:lnTo>
                    <a:pt x="0" y="2451"/>
                  </a:lnTo>
                  <a:cubicBezTo>
                    <a:pt x="0" y="2502"/>
                    <a:pt x="42" y="2542"/>
                    <a:pt x="91" y="2542"/>
                  </a:cubicBezTo>
                  <a:cubicBezTo>
                    <a:pt x="140" y="2542"/>
                    <a:pt x="182" y="2502"/>
                    <a:pt x="182" y="2451"/>
                  </a:cubicBezTo>
                  <a:lnTo>
                    <a:pt x="182" y="91"/>
                  </a:lnTo>
                  <a:cubicBezTo>
                    <a:pt x="182" y="40"/>
                    <a:pt x="143" y="0"/>
                    <a:pt x="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3"/>
            <p:cNvSpPr/>
            <p:nvPr/>
          </p:nvSpPr>
          <p:spPr>
            <a:xfrm>
              <a:off x="1805927" y="3926138"/>
              <a:ext cx="11335" cy="157458"/>
            </a:xfrm>
            <a:custGeom>
              <a:avLst/>
              <a:gdLst/>
              <a:ahLst/>
              <a:cxnLst/>
              <a:rect l="l" t="t" r="r" b="b"/>
              <a:pathLst>
                <a:path w="183" h="2542" extrusionOk="0">
                  <a:moveTo>
                    <a:pt x="91" y="0"/>
                  </a:moveTo>
                  <a:cubicBezTo>
                    <a:pt x="40" y="0"/>
                    <a:pt x="0" y="41"/>
                    <a:pt x="0" y="91"/>
                  </a:cubicBezTo>
                  <a:lnTo>
                    <a:pt x="0" y="2451"/>
                  </a:lnTo>
                  <a:cubicBezTo>
                    <a:pt x="0" y="2502"/>
                    <a:pt x="41" y="2542"/>
                    <a:pt x="91" y="2542"/>
                  </a:cubicBezTo>
                  <a:cubicBezTo>
                    <a:pt x="140" y="2542"/>
                    <a:pt x="180" y="2502"/>
                    <a:pt x="182" y="2451"/>
                  </a:cubicBezTo>
                  <a:lnTo>
                    <a:pt x="182" y="91"/>
                  </a:lnTo>
                  <a:cubicBezTo>
                    <a:pt x="182" y="40"/>
                    <a:pt x="140" y="0"/>
                    <a:pt x="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3"/>
            <p:cNvSpPr/>
            <p:nvPr/>
          </p:nvSpPr>
          <p:spPr>
            <a:xfrm>
              <a:off x="2211217" y="3293581"/>
              <a:ext cx="1385716" cy="184155"/>
            </a:xfrm>
            <a:custGeom>
              <a:avLst/>
              <a:gdLst/>
              <a:ahLst/>
              <a:cxnLst/>
              <a:rect l="l" t="t" r="r" b="b"/>
              <a:pathLst>
                <a:path w="22371" h="2973" extrusionOk="0">
                  <a:moveTo>
                    <a:pt x="1" y="0"/>
                  </a:moveTo>
                  <a:lnTo>
                    <a:pt x="1" y="2972"/>
                  </a:lnTo>
                  <a:lnTo>
                    <a:pt x="21529" y="2972"/>
                  </a:lnTo>
                  <a:cubicBezTo>
                    <a:pt x="21994" y="2972"/>
                    <a:pt x="22371" y="2596"/>
                    <a:pt x="22371" y="2131"/>
                  </a:cubicBezTo>
                  <a:lnTo>
                    <a:pt x="22371" y="843"/>
                  </a:lnTo>
                  <a:cubicBezTo>
                    <a:pt x="22371" y="378"/>
                    <a:pt x="21993" y="0"/>
                    <a:pt x="21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3"/>
            <p:cNvSpPr/>
            <p:nvPr/>
          </p:nvSpPr>
          <p:spPr>
            <a:xfrm>
              <a:off x="2211217" y="3293581"/>
              <a:ext cx="678704" cy="184155"/>
            </a:xfrm>
            <a:custGeom>
              <a:avLst/>
              <a:gdLst/>
              <a:ahLst/>
              <a:cxnLst/>
              <a:rect l="l" t="t" r="r" b="b"/>
              <a:pathLst>
                <a:path w="10957" h="2973" extrusionOk="0">
                  <a:moveTo>
                    <a:pt x="1" y="0"/>
                  </a:moveTo>
                  <a:lnTo>
                    <a:pt x="1" y="2972"/>
                  </a:lnTo>
                  <a:lnTo>
                    <a:pt x="10114" y="2972"/>
                  </a:lnTo>
                  <a:cubicBezTo>
                    <a:pt x="10579" y="2972"/>
                    <a:pt x="10957" y="2596"/>
                    <a:pt x="10957" y="2131"/>
                  </a:cubicBezTo>
                  <a:lnTo>
                    <a:pt x="10957" y="843"/>
                  </a:lnTo>
                  <a:cubicBezTo>
                    <a:pt x="10957" y="378"/>
                    <a:pt x="10579" y="0"/>
                    <a:pt x="10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3"/>
            <p:cNvSpPr/>
            <p:nvPr/>
          </p:nvSpPr>
          <p:spPr>
            <a:xfrm>
              <a:off x="2285114" y="3334773"/>
              <a:ext cx="557359" cy="11335"/>
            </a:xfrm>
            <a:custGeom>
              <a:avLst/>
              <a:gdLst/>
              <a:ahLst/>
              <a:cxnLst/>
              <a:rect l="l" t="t" r="r" b="b"/>
              <a:pathLst>
                <a:path w="8998" h="183" extrusionOk="0">
                  <a:moveTo>
                    <a:pt x="91" y="0"/>
                  </a:moveTo>
                  <a:cubicBezTo>
                    <a:pt x="41" y="0"/>
                    <a:pt x="0" y="41"/>
                    <a:pt x="0" y="91"/>
                  </a:cubicBezTo>
                  <a:cubicBezTo>
                    <a:pt x="0" y="142"/>
                    <a:pt x="42" y="182"/>
                    <a:pt x="91" y="182"/>
                  </a:cubicBezTo>
                  <a:lnTo>
                    <a:pt x="8907" y="182"/>
                  </a:lnTo>
                  <a:cubicBezTo>
                    <a:pt x="8957" y="182"/>
                    <a:pt x="8998" y="140"/>
                    <a:pt x="8998" y="91"/>
                  </a:cubicBezTo>
                  <a:cubicBezTo>
                    <a:pt x="8998" y="40"/>
                    <a:pt x="8956" y="0"/>
                    <a:pt x="89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3"/>
            <p:cNvSpPr/>
            <p:nvPr/>
          </p:nvSpPr>
          <p:spPr>
            <a:xfrm>
              <a:off x="2285114" y="3379929"/>
              <a:ext cx="557359" cy="11335"/>
            </a:xfrm>
            <a:custGeom>
              <a:avLst/>
              <a:gdLst/>
              <a:ahLst/>
              <a:cxnLst/>
              <a:rect l="l" t="t" r="r" b="b"/>
              <a:pathLst>
                <a:path w="8998" h="183" extrusionOk="0">
                  <a:moveTo>
                    <a:pt x="91" y="1"/>
                  </a:moveTo>
                  <a:cubicBezTo>
                    <a:pt x="41" y="1"/>
                    <a:pt x="0" y="40"/>
                    <a:pt x="0" y="92"/>
                  </a:cubicBezTo>
                  <a:cubicBezTo>
                    <a:pt x="0" y="142"/>
                    <a:pt x="42" y="183"/>
                    <a:pt x="91" y="183"/>
                  </a:cubicBezTo>
                  <a:lnTo>
                    <a:pt x="8907" y="183"/>
                  </a:lnTo>
                  <a:cubicBezTo>
                    <a:pt x="8957" y="183"/>
                    <a:pt x="8998" y="142"/>
                    <a:pt x="8998" y="92"/>
                  </a:cubicBezTo>
                  <a:cubicBezTo>
                    <a:pt x="8998" y="40"/>
                    <a:pt x="8956" y="1"/>
                    <a:pt x="8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3"/>
            <p:cNvSpPr/>
            <p:nvPr/>
          </p:nvSpPr>
          <p:spPr>
            <a:xfrm>
              <a:off x="2049733" y="3738452"/>
              <a:ext cx="1428642" cy="126610"/>
            </a:xfrm>
            <a:custGeom>
              <a:avLst/>
              <a:gdLst/>
              <a:ahLst/>
              <a:cxnLst/>
              <a:rect l="l" t="t" r="r" b="b"/>
              <a:pathLst>
                <a:path w="23064" h="2044" extrusionOk="0">
                  <a:moveTo>
                    <a:pt x="842" y="0"/>
                  </a:moveTo>
                  <a:cubicBezTo>
                    <a:pt x="377" y="0"/>
                    <a:pt x="0" y="378"/>
                    <a:pt x="0" y="843"/>
                  </a:cubicBezTo>
                  <a:lnTo>
                    <a:pt x="0" y="1201"/>
                  </a:lnTo>
                  <a:cubicBezTo>
                    <a:pt x="0" y="1667"/>
                    <a:pt x="377" y="2043"/>
                    <a:pt x="842" y="2043"/>
                  </a:cubicBezTo>
                  <a:lnTo>
                    <a:pt x="23063" y="2043"/>
                  </a:lnTo>
                  <a:lnTo>
                    <a:pt x="2306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3"/>
            <p:cNvSpPr/>
            <p:nvPr/>
          </p:nvSpPr>
          <p:spPr>
            <a:xfrm>
              <a:off x="2778610" y="3738452"/>
              <a:ext cx="699764" cy="126610"/>
            </a:xfrm>
            <a:custGeom>
              <a:avLst/>
              <a:gdLst/>
              <a:ahLst/>
              <a:cxnLst/>
              <a:rect l="l" t="t" r="r" b="b"/>
              <a:pathLst>
                <a:path w="11297" h="2044" extrusionOk="0">
                  <a:moveTo>
                    <a:pt x="844" y="0"/>
                  </a:moveTo>
                  <a:cubicBezTo>
                    <a:pt x="378" y="0"/>
                    <a:pt x="1" y="378"/>
                    <a:pt x="1" y="843"/>
                  </a:cubicBezTo>
                  <a:lnTo>
                    <a:pt x="1" y="1201"/>
                  </a:lnTo>
                  <a:cubicBezTo>
                    <a:pt x="1" y="1667"/>
                    <a:pt x="378" y="2043"/>
                    <a:pt x="844" y="2043"/>
                  </a:cubicBezTo>
                  <a:lnTo>
                    <a:pt x="11296" y="2043"/>
                  </a:lnTo>
                  <a:lnTo>
                    <a:pt x="112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3"/>
            <p:cNvSpPr/>
            <p:nvPr/>
          </p:nvSpPr>
          <p:spPr>
            <a:xfrm>
              <a:off x="2270496" y="3477612"/>
              <a:ext cx="1428704" cy="260840"/>
            </a:xfrm>
            <a:custGeom>
              <a:avLst/>
              <a:gdLst/>
              <a:ahLst/>
              <a:cxnLst/>
              <a:rect l="l" t="t" r="r" b="b"/>
              <a:pathLst>
                <a:path w="23065" h="4211" extrusionOk="0">
                  <a:moveTo>
                    <a:pt x="843" y="0"/>
                  </a:moveTo>
                  <a:cubicBezTo>
                    <a:pt x="378" y="1"/>
                    <a:pt x="0" y="379"/>
                    <a:pt x="0" y="844"/>
                  </a:cubicBezTo>
                  <a:lnTo>
                    <a:pt x="0" y="3368"/>
                  </a:lnTo>
                  <a:cubicBezTo>
                    <a:pt x="0" y="3834"/>
                    <a:pt x="378" y="4210"/>
                    <a:pt x="843" y="4210"/>
                  </a:cubicBezTo>
                  <a:lnTo>
                    <a:pt x="23064" y="4210"/>
                  </a:lnTo>
                  <a:lnTo>
                    <a:pt x="230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3"/>
            <p:cNvSpPr/>
            <p:nvPr/>
          </p:nvSpPr>
          <p:spPr>
            <a:xfrm>
              <a:off x="2999497" y="3477612"/>
              <a:ext cx="699764" cy="260840"/>
            </a:xfrm>
            <a:custGeom>
              <a:avLst/>
              <a:gdLst/>
              <a:ahLst/>
              <a:cxnLst/>
              <a:rect l="l" t="t" r="r" b="b"/>
              <a:pathLst>
                <a:path w="11297" h="4211" extrusionOk="0">
                  <a:moveTo>
                    <a:pt x="842" y="0"/>
                  </a:moveTo>
                  <a:cubicBezTo>
                    <a:pt x="377" y="1"/>
                    <a:pt x="1" y="379"/>
                    <a:pt x="1" y="844"/>
                  </a:cubicBezTo>
                  <a:lnTo>
                    <a:pt x="1" y="3368"/>
                  </a:lnTo>
                  <a:cubicBezTo>
                    <a:pt x="1" y="3834"/>
                    <a:pt x="377" y="4210"/>
                    <a:pt x="842" y="4210"/>
                  </a:cubicBezTo>
                  <a:lnTo>
                    <a:pt x="11296" y="4210"/>
                  </a:lnTo>
                  <a:lnTo>
                    <a:pt x="112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3"/>
            <p:cNvSpPr/>
            <p:nvPr/>
          </p:nvSpPr>
          <p:spPr>
            <a:xfrm>
              <a:off x="3070607" y="3539245"/>
              <a:ext cx="557359" cy="11274"/>
            </a:xfrm>
            <a:custGeom>
              <a:avLst/>
              <a:gdLst/>
              <a:ahLst/>
              <a:cxnLst/>
              <a:rect l="l" t="t" r="r" b="b"/>
              <a:pathLst>
                <a:path w="8998" h="182" extrusionOk="0">
                  <a:moveTo>
                    <a:pt x="92" y="0"/>
                  </a:moveTo>
                  <a:cubicBezTo>
                    <a:pt x="41" y="0"/>
                    <a:pt x="0" y="40"/>
                    <a:pt x="0" y="91"/>
                  </a:cubicBezTo>
                  <a:cubicBezTo>
                    <a:pt x="0" y="141"/>
                    <a:pt x="42" y="182"/>
                    <a:pt x="92" y="182"/>
                  </a:cubicBezTo>
                  <a:lnTo>
                    <a:pt x="8907" y="182"/>
                  </a:lnTo>
                  <a:cubicBezTo>
                    <a:pt x="8957" y="182"/>
                    <a:pt x="8998" y="141"/>
                    <a:pt x="8998" y="91"/>
                  </a:cubicBezTo>
                  <a:cubicBezTo>
                    <a:pt x="8998" y="40"/>
                    <a:pt x="8956" y="0"/>
                    <a:pt x="89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3"/>
            <p:cNvSpPr/>
            <p:nvPr/>
          </p:nvSpPr>
          <p:spPr>
            <a:xfrm>
              <a:off x="3070607" y="3584401"/>
              <a:ext cx="557359" cy="11335"/>
            </a:xfrm>
            <a:custGeom>
              <a:avLst/>
              <a:gdLst/>
              <a:ahLst/>
              <a:cxnLst/>
              <a:rect l="l" t="t" r="r" b="b"/>
              <a:pathLst>
                <a:path w="8998" h="183" extrusionOk="0">
                  <a:moveTo>
                    <a:pt x="92" y="0"/>
                  </a:moveTo>
                  <a:cubicBezTo>
                    <a:pt x="41" y="0"/>
                    <a:pt x="0" y="42"/>
                    <a:pt x="0" y="91"/>
                  </a:cubicBezTo>
                  <a:cubicBezTo>
                    <a:pt x="0" y="143"/>
                    <a:pt x="42" y="182"/>
                    <a:pt x="92" y="182"/>
                  </a:cubicBezTo>
                  <a:lnTo>
                    <a:pt x="8907" y="182"/>
                  </a:lnTo>
                  <a:cubicBezTo>
                    <a:pt x="8957" y="182"/>
                    <a:pt x="8998" y="143"/>
                    <a:pt x="8998" y="91"/>
                  </a:cubicBezTo>
                  <a:cubicBezTo>
                    <a:pt x="8998" y="41"/>
                    <a:pt x="8956" y="0"/>
                    <a:pt x="89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3"/>
            <p:cNvSpPr/>
            <p:nvPr/>
          </p:nvSpPr>
          <p:spPr>
            <a:xfrm>
              <a:off x="3070607" y="3629743"/>
              <a:ext cx="557359" cy="11274"/>
            </a:xfrm>
            <a:custGeom>
              <a:avLst/>
              <a:gdLst/>
              <a:ahLst/>
              <a:cxnLst/>
              <a:rect l="l" t="t" r="r" b="b"/>
              <a:pathLst>
                <a:path w="8998" h="182" extrusionOk="0">
                  <a:moveTo>
                    <a:pt x="92" y="0"/>
                  </a:moveTo>
                  <a:cubicBezTo>
                    <a:pt x="41" y="0"/>
                    <a:pt x="0" y="42"/>
                    <a:pt x="0" y="91"/>
                  </a:cubicBezTo>
                  <a:cubicBezTo>
                    <a:pt x="0" y="142"/>
                    <a:pt x="42" y="182"/>
                    <a:pt x="92" y="182"/>
                  </a:cubicBezTo>
                  <a:lnTo>
                    <a:pt x="8907" y="182"/>
                  </a:lnTo>
                  <a:cubicBezTo>
                    <a:pt x="8957" y="182"/>
                    <a:pt x="8998" y="142"/>
                    <a:pt x="8998" y="91"/>
                  </a:cubicBezTo>
                  <a:cubicBezTo>
                    <a:pt x="8998" y="40"/>
                    <a:pt x="8956" y="0"/>
                    <a:pt x="89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3"/>
            <p:cNvSpPr/>
            <p:nvPr/>
          </p:nvSpPr>
          <p:spPr>
            <a:xfrm>
              <a:off x="2376046" y="3559748"/>
              <a:ext cx="451189" cy="90994"/>
            </a:xfrm>
            <a:custGeom>
              <a:avLst/>
              <a:gdLst/>
              <a:ahLst/>
              <a:cxnLst/>
              <a:rect l="l" t="t" r="r" b="b"/>
              <a:pathLst>
                <a:path w="7284" h="1469" extrusionOk="0">
                  <a:moveTo>
                    <a:pt x="7103" y="182"/>
                  </a:moveTo>
                  <a:lnTo>
                    <a:pt x="7103" y="1288"/>
                  </a:lnTo>
                  <a:lnTo>
                    <a:pt x="183" y="1288"/>
                  </a:lnTo>
                  <a:lnTo>
                    <a:pt x="183" y="182"/>
                  </a:lnTo>
                  <a:close/>
                  <a:moveTo>
                    <a:pt x="92" y="1"/>
                  </a:moveTo>
                  <a:cubicBezTo>
                    <a:pt x="41" y="1"/>
                    <a:pt x="1" y="42"/>
                    <a:pt x="1" y="92"/>
                  </a:cubicBezTo>
                  <a:lnTo>
                    <a:pt x="1" y="1377"/>
                  </a:lnTo>
                  <a:cubicBezTo>
                    <a:pt x="1" y="1428"/>
                    <a:pt x="43" y="1468"/>
                    <a:pt x="92" y="1468"/>
                  </a:cubicBezTo>
                  <a:lnTo>
                    <a:pt x="7193" y="1468"/>
                  </a:lnTo>
                  <a:cubicBezTo>
                    <a:pt x="7243" y="1468"/>
                    <a:pt x="7284" y="1428"/>
                    <a:pt x="7284" y="1377"/>
                  </a:cubicBezTo>
                  <a:lnTo>
                    <a:pt x="7284" y="92"/>
                  </a:lnTo>
                  <a:cubicBezTo>
                    <a:pt x="7284" y="40"/>
                    <a:pt x="7242" y="1"/>
                    <a:pt x="7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3"/>
            <p:cNvSpPr/>
            <p:nvPr/>
          </p:nvSpPr>
          <p:spPr>
            <a:xfrm>
              <a:off x="2142894" y="3865001"/>
              <a:ext cx="1417554" cy="258734"/>
            </a:xfrm>
            <a:custGeom>
              <a:avLst/>
              <a:gdLst/>
              <a:ahLst/>
              <a:cxnLst/>
              <a:rect l="l" t="t" r="r" b="b"/>
              <a:pathLst>
                <a:path w="22885" h="4177" extrusionOk="0">
                  <a:moveTo>
                    <a:pt x="835" y="0"/>
                  </a:moveTo>
                  <a:cubicBezTo>
                    <a:pt x="374" y="0"/>
                    <a:pt x="0" y="374"/>
                    <a:pt x="0" y="837"/>
                  </a:cubicBezTo>
                  <a:lnTo>
                    <a:pt x="0" y="3341"/>
                  </a:lnTo>
                  <a:cubicBezTo>
                    <a:pt x="0" y="3802"/>
                    <a:pt x="374" y="4177"/>
                    <a:pt x="835" y="4177"/>
                  </a:cubicBezTo>
                  <a:lnTo>
                    <a:pt x="22885" y="4177"/>
                  </a:lnTo>
                  <a:lnTo>
                    <a:pt x="228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3"/>
            <p:cNvSpPr/>
            <p:nvPr/>
          </p:nvSpPr>
          <p:spPr>
            <a:xfrm>
              <a:off x="2866135" y="3865001"/>
              <a:ext cx="694313" cy="258734"/>
            </a:xfrm>
            <a:custGeom>
              <a:avLst/>
              <a:gdLst/>
              <a:ahLst/>
              <a:cxnLst/>
              <a:rect l="l" t="t" r="r" b="b"/>
              <a:pathLst>
                <a:path w="11209" h="4177" extrusionOk="0">
                  <a:moveTo>
                    <a:pt x="836" y="0"/>
                  </a:moveTo>
                  <a:cubicBezTo>
                    <a:pt x="375" y="0"/>
                    <a:pt x="1" y="374"/>
                    <a:pt x="1" y="837"/>
                  </a:cubicBezTo>
                  <a:lnTo>
                    <a:pt x="1" y="3341"/>
                  </a:lnTo>
                  <a:cubicBezTo>
                    <a:pt x="1" y="3802"/>
                    <a:pt x="375" y="4177"/>
                    <a:pt x="837" y="4177"/>
                  </a:cubicBezTo>
                  <a:lnTo>
                    <a:pt x="11209" y="4177"/>
                  </a:lnTo>
                  <a:lnTo>
                    <a:pt x="1120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3"/>
            <p:cNvSpPr/>
            <p:nvPr/>
          </p:nvSpPr>
          <p:spPr>
            <a:xfrm>
              <a:off x="2241941" y="3951782"/>
              <a:ext cx="504522" cy="76127"/>
            </a:xfrm>
            <a:custGeom>
              <a:avLst/>
              <a:gdLst/>
              <a:ahLst/>
              <a:cxnLst/>
              <a:rect l="l" t="t" r="r" b="b"/>
              <a:pathLst>
                <a:path w="8145" h="1229" extrusionOk="0">
                  <a:moveTo>
                    <a:pt x="7963" y="184"/>
                  </a:moveTo>
                  <a:lnTo>
                    <a:pt x="7963" y="1047"/>
                  </a:lnTo>
                  <a:lnTo>
                    <a:pt x="182" y="1047"/>
                  </a:lnTo>
                  <a:lnTo>
                    <a:pt x="182" y="184"/>
                  </a:lnTo>
                  <a:close/>
                  <a:moveTo>
                    <a:pt x="91" y="0"/>
                  </a:moveTo>
                  <a:cubicBezTo>
                    <a:pt x="40" y="0"/>
                    <a:pt x="0" y="42"/>
                    <a:pt x="0" y="91"/>
                  </a:cubicBezTo>
                  <a:lnTo>
                    <a:pt x="0" y="1137"/>
                  </a:lnTo>
                  <a:cubicBezTo>
                    <a:pt x="0" y="1188"/>
                    <a:pt x="42" y="1228"/>
                    <a:pt x="91" y="1228"/>
                  </a:cubicBezTo>
                  <a:lnTo>
                    <a:pt x="8054" y="1228"/>
                  </a:lnTo>
                  <a:cubicBezTo>
                    <a:pt x="8103" y="1228"/>
                    <a:pt x="8144" y="1188"/>
                    <a:pt x="8145" y="1137"/>
                  </a:cubicBezTo>
                  <a:lnTo>
                    <a:pt x="8145" y="91"/>
                  </a:lnTo>
                  <a:cubicBezTo>
                    <a:pt x="8145" y="41"/>
                    <a:pt x="8103" y="0"/>
                    <a:pt x="8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3"/>
            <p:cNvSpPr/>
            <p:nvPr/>
          </p:nvSpPr>
          <p:spPr>
            <a:xfrm>
              <a:off x="3020867" y="3920811"/>
              <a:ext cx="1284997" cy="202924"/>
            </a:xfrm>
            <a:custGeom>
              <a:avLst/>
              <a:gdLst/>
              <a:ahLst/>
              <a:cxnLst/>
              <a:rect l="l" t="t" r="r" b="b"/>
              <a:pathLst>
                <a:path w="20745" h="3276" extrusionOk="0">
                  <a:moveTo>
                    <a:pt x="843" y="1"/>
                  </a:moveTo>
                  <a:cubicBezTo>
                    <a:pt x="378" y="1"/>
                    <a:pt x="0" y="377"/>
                    <a:pt x="0" y="843"/>
                  </a:cubicBezTo>
                  <a:lnTo>
                    <a:pt x="0" y="2434"/>
                  </a:lnTo>
                  <a:cubicBezTo>
                    <a:pt x="0" y="2899"/>
                    <a:pt x="378" y="3276"/>
                    <a:pt x="843" y="3276"/>
                  </a:cubicBezTo>
                  <a:lnTo>
                    <a:pt x="20744" y="3276"/>
                  </a:lnTo>
                  <a:lnTo>
                    <a:pt x="207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3"/>
            <p:cNvSpPr/>
            <p:nvPr/>
          </p:nvSpPr>
          <p:spPr>
            <a:xfrm>
              <a:off x="3676529" y="3920811"/>
              <a:ext cx="629336" cy="202924"/>
            </a:xfrm>
            <a:custGeom>
              <a:avLst/>
              <a:gdLst/>
              <a:ahLst/>
              <a:cxnLst/>
              <a:rect l="l" t="t" r="r" b="b"/>
              <a:pathLst>
                <a:path w="10160" h="3276" extrusionOk="0">
                  <a:moveTo>
                    <a:pt x="842" y="1"/>
                  </a:moveTo>
                  <a:cubicBezTo>
                    <a:pt x="378" y="1"/>
                    <a:pt x="1" y="377"/>
                    <a:pt x="1" y="843"/>
                  </a:cubicBezTo>
                  <a:lnTo>
                    <a:pt x="1" y="2434"/>
                  </a:lnTo>
                  <a:cubicBezTo>
                    <a:pt x="1" y="2899"/>
                    <a:pt x="377" y="3276"/>
                    <a:pt x="842" y="3276"/>
                  </a:cubicBezTo>
                  <a:lnTo>
                    <a:pt x="10159" y="3276"/>
                  </a:lnTo>
                  <a:lnTo>
                    <a:pt x="101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3"/>
            <p:cNvSpPr/>
            <p:nvPr/>
          </p:nvSpPr>
          <p:spPr>
            <a:xfrm>
              <a:off x="3741011" y="3971294"/>
              <a:ext cx="518645" cy="11335"/>
            </a:xfrm>
            <a:custGeom>
              <a:avLst/>
              <a:gdLst/>
              <a:ahLst/>
              <a:cxnLst/>
              <a:rect l="l" t="t" r="r" b="b"/>
              <a:pathLst>
                <a:path w="8373" h="183" extrusionOk="0">
                  <a:moveTo>
                    <a:pt x="91" y="1"/>
                  </a:moveTo>
                  <a:cubicBezTo>
                    <a:pt x="41" y="1"/>
                    <a:pt x="0" y="43"/>
                    <a:pt x="0" y="92"/>
                  </a:cubicBezTo>
                  <a:cubicBezTo>
                    <a:pt x="0" y="143"/>
                    <a:pt x="42" y="183"/>
                    <a:pt x="91" y="183"/>
                  </a:cubicBezTo>
                  <a:lnTo>
                    <a:pt x="8282" y="183"/>
                  </a:lnTo>
                  <a:cubicBezTo>
                    <a:pt x="8331" y="183"/>
                    <a:pt x="8373" y="143"/>
                    <a:pt x="8373" y="92"/>
                  </a:cubicBezTo>
                  <a:cubicBezTo>
                    <a:pt x="8373" y="41"/>
                    <a:pt x="8331" y="1"/>
                    <a:pt x="82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3"/>
            <p:cNvSpPr/>
            <p:nvPr/>
          </p:nvSpPr>
          <p:spPr>
            <a:xfrm>
              <a:off x="3741011" y="4016574"/>
              <a:ext cx="518645" cy="11335"/>
            </a:xfrm>
            <a:custGeom>
              <a:avLst/>
              <a:gdLst/>
              <a:ahLst/>
              <a:cxnLst/>
              <a:rect l="l" t="t" r="r" b="b"/>
              <a:pathLst>
                <a:path w="8373" h="183" extrusionOk="0">
                  <a:moveTo>
                    <a:pt x="91" y="0"/>
                  </a:moveTo>
                  <a:cubicBezTo>
                    <a:pt x="41" y="0"/>
                    <a:pt x="0" y="40"/>
                    <a:pt x="0" y="91"/>
                  </a:cubicBezTo>
                  <a:cubicBezTo>
                    <a:pt x="0" y="142"/>
                    <a:pt x="42" y="182"/>
                    <a:pt x="91" y="182"/>
                  </a:cubicBezTo>
                  <a:lnTo>
                    <a:pt x="8282" y="182"/>
                  </a:lnTo>
                  <a:cubicBezTo>
                    <a:pt x="8331" y="182"/>
                    <a:pt x="8373" y="142"/>
                    <a:pt x="8373" y="91"/>
                  </a:cubicBezTo>
                  <a:cubicBezTo>
                    <a:pt x="8373" y="40"/>
                    <a:pt x="8331" y="0"/>
                    <a:pt x="82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3"/>
            <p:cNvSpPr/>
            <p:nvPr/>
          </p:nvSpPr>
          <p:spPr>
            <a:xfrm>
              <a:off x="3560634" y="3971232"/>
              <a:ext cx="11335" cy="112364"/>
            </a:xfrm>
            <a:custGeom>
              <a:avLst/>
              <a:gdLst/>
              <a:ahLst/>
              <a:cxnLst/>
              <a:rect l="l" t="t" r="r" b="b"/>
              <a:pathLst>
                <a:path w="183" h="1814" extrusionOk="0">
                  <a:moveTo>
                    <a:pt x="92" y="1"/>
                  </a:moveTo>
                  <a:cubicBezTo>
                    <a:pt x="40" y="1"/>
                    <a:pt x="1" y="42"/>
                    <a:pt x="1" y="92"/>
                  </a:cubicBezTo>
                  <a:lnTo>
                    <a:pt x="1" y="1723"/>
                  </a:lnTo>
                  <a:cubicBezTo>
                    <a:pt x="1" y="1774"/>
                    <a:pt x="42" y="1814"/>
                    <a:pt x="92" y="1814"/>
                  </a:cubicBezTo>
                  <a:cubicBezTo>
                    <a:pt x="141" y="1814"/>
                    <a:pt x="182" y="1774"/>
                    <a:pt x="183" y="1723"/>
                  </a:cubicBezTo>
                  <a:lnTo>
                    <a:pt x="183" y="92"/>
                  </a:lnTo>
                  <a:cubicBezTo>
                    <a:pt x="183" y="40"/>
                    <a:pt x="142"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3"/>
            <p:cNvSpPr/>
            <p:nvPr/>
          </p:nvSpPr>
          <p:spPr>
            <a:xfrm>
              <a:off x="3509036" y="3971232"/>
              <a:ext cx="11335" cy="112364"/>
            </a:xfrm>
            <a:custGeom>
              <a:avLst/>
              <a:gdLst/>
              <a:ahLst/>
              <a:cxnLst/>
              <a:rect l="l" t="t" r="r" b="b"/>
              <a:pathLst>
                <a:path w="183" h="1814" extrusionOk="0">
                  <a:moveTo>
                    <a:pt x="92" y="1"/>
                  </a:moveTo>
                  <a:cubicBezTo>
                    <a:pt x="41" y="1"/>
                    <a:pt x="1" y="42"/>
                    <a:pt x="1" y="92"/>
                  </a:cubicBezTo>
                  <a:lnTo>
                    <a:pt x="1" y="1723"/>
                  </a:lnTo>
                  <a:cubicBezTo>
                    <a:pt x="1" y="1774"/>
                    <a:pt x="42" y="1814"/>
                    <a:pt x="92" y="1814"/>
                  </a:cubicBezTo>
                  <a:cubicBezTo>
                    <a:pt x="141" y="1814"/>
                    <a:pt x="183" y="1774"/>
                    <a:pt x="183" y="1723"/>
                  </a:cubicBezTo>
                  <a:lnTo>
                    <a:pt x="183" y="92"/>
                  </a:lnTo>
                  <a:cubicBezTo>
                    <a:pt x="183" y="40"/>
                    <a:pt x="142"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3"/>
            <p:cNvSpPr/>
            <p:nvPr/>
          </p:nvSpPr>
          <p:spPr>
            <a:xfrm>
              <a:off x="2600278" y="2819659"/>
              <a:ext cx="554943" cy="483152"/>
            </a:xfrm>
            <a:custGeom>
              <a:avLst/>
              <a:gdLst/>
              <a:ahLst/>
              <a:cxnLst/>
              <a:rect l="l" t="t" r="r" b="b"/>
              <a:pathLst>
                <a:path w="8959" h="7800" extrusionOk="0">
                  <a:moveTo>
                    <a:pt x="1426" y="0"/>
                  </a:moveTo>
                  <a:cubicBezTo>
                    <a:pt x="1426" y="0"/>
                    <a:pt x="1" y="4302"/>
                    <a:pt x="29" y="4302"/>
                  </a:cubicBezTo>
                  <a:cubicBezTo>
                    <a:pt x="30" y="4302"/>
                    <a:pt x="30" y="4302"/>
                    <a:pt x="30" y="4301"/>
                  </a:cubicBezTo>
                  <a:cubicBezTo>
                    <a:pt x="31" y="4300"/>
                    <a:pt x="32" y="4300"/>
                    <a:pt x="34" y="4300"/>
                  </a:cubicBezTo>
                  <a:cubicBezTo>
                    <a:pt x="178" y="4300"/>
                    <a:pt x="4435" y="7800"/>
                    <a:pt x="4435" y="7800"/>
                  </a:cubicBezTo>
                  <a:lnTo>
                    <a:pt x="8539" y="7800"/>
                  </a:lnTo>
                  <a:cubicBezTo>
                    <a:pt x="8800" y="7799"/>
                    <a:pt x="8958" y="7510"/>
                    <a:pt x="8817" y="7291"/>
                  </a:cubicBezTo>
                  <a:lnTo>
                    <a:pt x="8788" y="7245"/>
                  </a:lnTo>
                  <a:cubicBezTo>
                    <a:pt x="8081" y="6138"/>
                    <a:pt x="7879" y="4781"/>
                    <a:pt x="8236" y="3516"/>
                  </a:cubicBezTo>
                  <a:lnTo>
                    <a:pt x="8717" y="1806"/>
                  </a:lnTo>
                  <a:lnTo>
                    <a:pt x="14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3"/>
            <p:cNvSpPr/>
            <p:nvPr/>
          </p:nvSpPr>
          <p:spPr>
            <a:xfrm>
              <a:off x="2682847" y="3088552"/>
              <a:ext cx="55377" cy="105302"/>
            </a:xfrm>
            <a:custGeom>
              <a:avLst/>
              <a:gdLst/>
              <a:ahLst/>
              <a:cxnLst/>
              <a:rect l="l" t="t" r="r" b="b"/>
              <a:pathLst>
                <a:path w="894" h="1700" extrusionOk="0">
                  <a:moveTo>
                    <a:pt x="804" y="1"/>
                  </a:moveTo>
                  <a:cubicBezTo>
                    <a:pt x="779" y="1"/>
                    <a:pt x="753" y="11"/>
                    <a:pt x="735" y="31"/>
                  </a:cubicBezTo>
                  <a:lnTo>
                    <a:pt x="33" y="815"/>
                  </a:lnTo>
                  <a:cubicBezTo>
                    <a:pt x="0" y="850"/>
                    <a:pt x="2" y="908"/>
                    <a:pt x="40" y="941"/>
                  </a:cubicBezTo>
                  <a:cubicBezTo>
                    <a:pt x="57" y="957"/>
                    <a:pt x="78" y="965"/>
                    <a:pt x="100" y="965"/>
                  </a:cubicBezTo>
                  <a:cubicBezTo>
                    <a:pt x="125" y="965"/>
                    <a:pt x="149" y="955"/>
                    <a:pt x="167" y="935"/>
                  </a:cubicBezTo>
                  <a:lnTo>
                    <a:pt x="703" y="336"/>
                  </a:lnTo>
                  <a:lnTo>
                    <a:pt x="668" y="1446"/>
                  </a:lnTo>
                  <a:cubicBezTo>
                    <a:pt x="662" y="1458"/>
                    <a:pt x="659" y="1470"/>
                    <a:pt x="659" y="1484"/>
                  </a:cubicBezTo>
                  <a:lnTo>
                    <a:pt x="662" y="1611"/>
                  </a:lnTo>
                  <a:cubicBezTo>
                    <a:pt x="663" y="1660"/>
                    <a:pt x="703" y="1699"/>
                    <a:pt x="753" y="1699"/>
                  </a:cubicBezTo>
                  <a:cubicBezTo>
                    <a:pt x="801" y="1699"/>
                    <a:pt x="841" y="1661"/>
                    <a:pt x="842" y="1614"/>
                  </a:cubicBezTo>
                  <a:lnTo>
                    <a:pt x="892" y="94"/>
                  </a:lnTo>
                  <a:cubicBezTo>
                    <a:pt x="893" y="56"/>
                    <a:pt x="871" y="21"/>
                    <a:pt x="835" y="6"/>
                  </a:cubicBezTo>
                  <a:cubicBezTo>
                    <a:pt x="825" y="2"/>
                    <a:pt x="815" y="1"/>
                    <a:pt x="8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3"/>
            <p:cNvSpPr/>
            <p:nvPr/>
          </p:nvSpPr>
          <p:spPr>
            <a:xfrm>
              <a:off x="2942324" y="3031998"/>
              <a:ext cx="124504" cy="22237"/>
            </a:xfrm>
            <a:custGeom>
              <a:avLst/>
              <a:gdLst/>
              <a:ahLst/>
              <a:cxnLst/>
              <a:rect l="l" t="t" r="r" b="b"/>
              <a:pathLst>
                <a:path w="2010" h="359" extrusionOk="0">
                  <a:moveTo>
                    <a:pt x="100" y="0"/>
                  </a:moveTo>
                  <a:cubicBezTo>
                    <a:pt x="54" y="0"/>
                    <a:pt x="10" y="34"/>
                    <a:pt x="5" y="82"/>
                  </a:cubicBezTo>
                  <a:cubicBezTo>
                    <a:pt x="1" y="131"/>
                    <a:pt x="37" y="175"/>
                    <a:pt x="86" y="180"/>
                  </a:cubicBezTo>
                  <a:lnTo>
                    <a:pt x="1907" y="359"/>
                  </a:lnTo>
                  <a:lnTo>
                    <a:pt x="1915" y="359"/>
                  </a:lnTo>
                  <a:cubicBezTo>
                    <a:pt x="1961" y="359"/>
                    <a:pt x="2000" y="323"/>
                    <a:pt x="2005" y="276"/>
                  </a:cubicBezTo>
                  <a:cubicBezTo>
                    <a:pt x="2009" y="227"/>
                    <a:pt x="1973" y="183"/>
                    <a:pt x="1924" y="178"/>
                  </a:cubicBezTo>
                  <a:lnTo>
                    <a:pt x="104" y="0"/>
                  </a:lnTo>
                  <a:cubicBezTo>
                    <a:pt x="103" y="0"/>
                    <a:pt x="102" y="0"/>
                    <a:pt x="1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3"/>
            <p:cNvSpPr/>
            <p:nvPr/>
          </p:nvSpPr>
          <p:spPr>
            <a:xfrm>
              <a:off x="2934272" y="3082110"/>
              <a:ext cx="127106" cy="22175"/>
            </a:xfrm>
            <a:custGeom>
              <a:avLst/>
              <a:gdLst/>
              <a:ahLst/>
              <a:cxnLst/>
              <a:rect l="l" t="t" r="r" b="b"/>
              <a:pathLst>
                <a:path w="2052" h="358" extrusionOk="0">
                  <a:moveTo>
                    <a:pt x="95" y="1"/>
                  </a:moveTo>
                  <a:cubicBezTo>
                    <a:pt x="49" y="1"/>
                    <a:pt x="7" y="36"/>
                    <a:pt x="4" y="82"/>
                  </a:cubicBezTo>
                  <a:cubicBezTo>
                    <a:pt x="0" y="134"/>
                    <a:pt x="36" y="176"/>
                    <a:pt x="86" y="182"/>
                  </a:cubicBezTo>
                  <a:lnTo>
                    <a:pt x="1949" y="357"/>
                  </a:lnTo>
                  <a:lnTo>
                    <a:pt x="1957" y="357"/>
                  </a:lnTo>
                  <a:cubicBezTo>
                    <a:pt x="2005" y="357"/>
                    <a:pt x="2043" y="322"/>
                    <a:pt x="2048" y="275"/>
                  </a:cubicBezTo>
                  <a:cubicBezTo>
                    <a:pt x="2052" y="225"/>
                    <a:pt x="2016" y="182"/>
                    <a:pt x="1966" y="176"/>
                  </a:cubicBezTo>
                  <a:lnTo>
                    <a:pt x="103" y="1"/>
                  </a:lnTo>
                  <a:cubicBezTo>
                    <a:pt x="100" y="1"/>
                    <a:pt x="98"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3"/>
            <p:cNvSpPr/>
            <p:nvPr/>
          </p:nvSpPr>
          <p:spPr>
            <a:xfrm>
              <a:off x="2937059" y="3131478"/>
              <a:ext cx="135406" cy="20875"/>
            </a:xfrm>
            <a:custGeom>
              <a:avLst/>
              <a:gdLst/>
              <a:ahLst/>
              <a:cxnLst/>
              <a:rect l="l" t="t" r="r" b="b"/>
              <a:pathLst>
                <a:path w="2186" h="337" extrusionOk="0">
                  <a:moveTo>
                    <a:pt x="91" y="0"/>
                  </a:moveTo>
                  <a:cubicBezTo>
                    <a:pt x="47" y="0"/>
                    <a:pt x="8" y="38"/>
                    <a:pt x="4" y="83"/>
                  </a:cubicBezTo>
                  <a:cubicBezTo>
                    <a:pt x="0" y="135"/>
                    <a:pt x="37" y="177"/>
                    <a:pt x="88" y="182"/>
                  </a:cubicBezTo>
                  <a:lnTo>
                    <a:pt x="2084" y="337"/>
                  </a:lnTo>
                  <a:lnTo>
                    <a:pt x="2090" y="337"/>
                  </a:lnTo>
                  <a:cubicBezTo>
                    <a:pt x="2137" y="337"/>
                    <a:pt x="2177" y="300"/>
                    <a:pt x="2181" y="253"/>
                  </a:cubicBezTo>
                  <a:cubicBezTo>
                    <a:pt x="2185" y="203"/>
                    <a:pt x="2148" y="160"/>
                    <a:pt x="2099" y="156"/>
                  </a:cubicBezTo>
                  <a:lnTo>
                    <a:pt x="102" y="1"/>
                  </a:lnTo>
                  <a:cubicBezTo>
                    <a:pt x="98" y="0"/>
                    <a:pt x="95" y="0"/>
                    <a:pt x="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3"/>
            <p:cNvSpPr/>
            <p:nvPr/>
          </p:nvSpPr>
          <p:spPr>
            <a:xfrm>
              <a:off x="3491692" y="3426510"/>
              <a:ext cx="635220" cy="515114"/>
            </a:xfrm>
            <a:custGeom>
              <a:avLst/>
              <a:gdLst/>
              <a:ahLst/>
              <a:cxnLst/>
              <a:rect l="l" t="t" r="r" b="b"/>
              <a:pathLst>
                <a:path w="10255" h="8316" extrusionOk="0">
                  <a:moveTo>
                    <a:pt x="6854" y="1"/>
                  </a:moveTo>
                  <a:lnTo>
                    <a:pt x="0" y="1308"/>
                  </a:lnTo>
                  <a:lnTo>
                    <a:pt x="1204" y="5683"/>
                  </a:lnTo>
                  <a:lnTo>
                    <a:pt x="9725" y="8301"/>
                  </a:lnTo>
                  <a:cubicBezTo>
                    <a:pt x="9759" y="8311"/>
                    <a:pt x="9793" y="8316"/>
                    <a:pt x="9825" y="8316"/>
                  </a:cubicBezTo>
                  <a:cubicBezTo>
                    <a:pt x="10079" y="8316"/>
                    <a:pt x="10254" y="8012"/>
                    <a:pt x="10082" y="7787"/>
                  </a:cubicBezTo>
                  <a:cubicBezTo>
                    <a:pt x="8924" y="6271"/>
                    <a:pt x="8074" y="4543"/>
                    <a:pt x="7579" y="2701"/>
                  </a:cubicBezTo>
                  <a:lnTo>
                    <a:pt x="68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3"/>
            <p:cNvSpPr/>
            <p:nvPr/>
          </p:nvSpPr>
          <p:spPr>
            <a:xfrm>
              <a:off x="3665627" y="3761867"/>
              <a:ext cx="72349" cy="75136"/>
            </a:xfrm>
            <a:custGeom>
              <a:avLst/>
              <a:gdLst/>
              <a:ahLst/>
              <a:cxnLst/>
              <a:rect l="l" t="t" r="r" b="b"/>
              <a:pathLst>
                <a:path w="1168" h="1213" extrusionOk="0">
                  <a:moveTo>
                    <a:pt x="373" y="1"/>
                  </a:moveTo>
                  <a:cubicBezTo>
                    <a:pt x="371" y="1"/>
                    <a:pt x="369" y="1"/>
                    <a:pt x="367" y="1"/>
                  </a:cubicBezTo>
                  <a:cubicBezTo>
                    <a:pt x="335" y="4"/>
                    <a:pt x="306" y="23"/>
                    <a:pt x="292" y="53"/>
                  </a:cubicBezTo>
                  <a:lnTo>
                    <a:pt x="22" y="647"/>
                  </a:lnTo>
                  <a:cubicBezTo>
                    <a:pt x="0" y="692"/>
                    <a:pt x="19" y="745"/>
                    <a:pt x="65" y="767"/>
                  </a:cubicBezTo>
                  <a:cubicBezTo>
                    <a:pt x="78" y="773"/>
                    <a:pt x="91" y="775"/>
                    <a:pt x="104" y="775"/>
                  </a:cubicBezTo>
                  <a:cubicBezTo>
                    <a:pt x="139" y="775"/>
                    <a:pt x="171" y="756"/>
                    <a:pt x="185" y="723"/>
                  </a:cubicBezTo>
                  <a:lnTo>
                    <a:pt x="391" y="277"/>
                  </a:lnTo>
                  <a:lnTo>
                    <a:pt x="991" y="1172"/>
                  </a:lnTo>
                  <a:cubicBezTo>
                    <a:pt x="1008" y="1198"/>
                    <a:pt x="1035" y="1213"/>
                    <a:pt x="1065" y="1213"/>
                  </a:cubicBezTo>
                  <a:cubicBezTo>
                    <a:pt x="1083" y="1213"/>
                    <a:pt x="1100" y="1208"/>
                    <a:pt x="1115" y="1197"/>
                  </a:cubicBezTo>
                  <a:cubicBezTo>
                    <a:pt x="1156" y="1168"/>
                    <a:pt x="1167" y="1112"/>
                    <a:pt x="1139" y="1070"/>
                  </a:cubicBezTo>
                  <a:lnTo>
                    <a:pt x="449" y="42"/>
                  </a:lnTo>
                  <a:cubicBezTo>
                    <a:pt x="432" y="15"/>
                    <a:pt x="403" y="1"/>
                    <a:pt x="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3"/>
            <p:cNvSpPr/>
            <p:nvPr/>
          </p:nvSpPr>
          <p:spPr>
            <a:xfrm>
              <a:off x="3892584" y="3658794"/>
              <a:ext cx="83003" cy="22671"/>
            </a:xfrm>
            <a:custGeom>
              <a:avLst/>
              <a:gdLst/>
              <a:ahLst/>
              <a:cxnLst/>
              <a:rect l="l" t="t" r="r" b="b"/>
              <a:pathLst>
                <a:path w="1340" h="366" extrusionOk="0">
                  <a:moveTo>
                    <a:pt x="1243" y="1"/>
                  </a:moveTo>
                  <a:cubicBezTo>
                    <a:pt x="1239" y="1"/>
                    <a:pt x="1234" y="1"/>
                    <a:pt x="1229" y="2"/>
                  </a:cubicBezTo>
                  <a:lnTo>
                    <a:pt x="83" y="187"/>
                  </a:lnTo>
                  <a:cubicBezTo>
                    <a:pt x="34" y="193"/>
                    <a:pt x="0" y="240"/>
                    <a:pt x="8" y="289"/>
                  </a:cubicBezTo>
                  <a:cubicBezTo>
                    <a:pt x="17" y="333"/>
                    <a:pt x="55" y="365"/>
                    <a:pt x="98" y="365"/>
                  </a:cubicBezTo>
                  <a:cubicBezTo>
                    <a:pt x="102" y="365"/>
                    <a:pt x="107" y="365"/>
                    <a:pt x="112" y="364"/>
                  </a:cubicBezTo>
                  <a:lnTo>
                    <a:pt x="1257" y="179"/>
                  </a:lnTo>
                  <a:cubicBezTo>
                    <a:pt x="1306" y="173"/>
                    <a:pt x="1340" y="126"/>
                    <a:pt x="1332" y="77"/>
                  </a:cubicBezTo>
                  <a:cubicBezTo>
                    <a:pt x="1326" y="32"/>
                    <a:pt x="1286" y="1"/>
                    <a:pt x="1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3"/>
            <p:cNvSpPr/>
            <p:nvPr/>
          </p:nvSpPr>
          <p:spPr>
            <a:xfrm>
              <a:off x="3910919" y="3709401"/>
              <a:ext cx="85790" cy="22237"/>
            </a:xfrm>
            <a:custGeom>
              <a:avLst/>
              <a:gdLst/>
              <a:ahLst/>
              <a:cxnLst/>
              <a:rect l="l" t="t" r="r" b="b"/>
              <a:pathLst>
                <a:path w="1385" h="359" extrusionOk="0">
                  <a:moveTo>
                    <a:pt x="1288" y="1"/>
                  </a:moveTo>
                  <a:cubicBezTo>
                    <a:pt x="1283" y="1"/>
                    <a:pt x="1278" y="1"/>
                    <a:pt x="1274" y="2"/>
                  </a:cubicBezTo>
                  <a:lnTo>
                    <a:pt x="85" y="178"/>
                  </a:lnTo>
                  <a:cubicBezTo>
                    <a:pt x="36" y="186"/>
                    <a:pt x="1" y="232"/>
                    <a:pt x="9" y="281"/>
                  </a:cubicBezTo>
                  <a:cubicBezTo>
                    <a:pt x="16" y="327"/>
                    <a:pt x="54" y="358"/>
                    <a:pt x="98" y="358"/>
                  </a:cubicBezTo>
                  <a:cubicBezTo>
                    <a:pt x="104" y="358"/>
                    <a:pt x="108" y="358"/>
                    <a:pt x="112" y="357"/>
                  </a:cubicBezTo>
                  <a:lnTo>
                    <a:pt x="1300" y="180"/>
                  </a:lnTo>
                  <a:cubicBezTo>
                    <a:pt x="1351" y="173"/>
                    <a:pt x="1385" y="127"/>
                    <a:pt x="1377" y="78"/>
                  </a:cubicBezTo>
                  <a:cubicBezTo>
                    <a:pt x="1370" y="34"/>
                    <a:pt x="1331" y="1"/>
                    <a:pt x="1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3"/>
            <p:cNvSpPr/>
            <p:nvPr/>
          </p:nvSpPr>
          <p:spPr>
            <a:xfrm>
              <a:off x="3926838" y="3756725"/>
              <a:ext cx="99046" cy="30662"/>
            </a:xfrm>
            <a:custGeom>
              <a:avLst/>
              <a:gdLst/>
              <a:ahLst/>
              <a:cxnLst/>
              <a:rect l="l" t="t" r="r" b="b"/>
              <a:pathLst>
                <a:path w="1599" h="495" extrusionOk="0">
                  <a:moveTo>
                    <a:pt x="1500" y="0"/>
                  </a:moveTo>
                  <a:cubicBezTo>
                    <a:pt x="1493" y="0"/>
                    <a:pt x="1486" y="1"/>
                    <a:pt x="1480" y="3"/>
                  </a:cubicBezTo>
                  <a:lnTo>
                    <a:pt x="80" y="315"/>
                  </a:lnTo>
                  <a:cubicBezTo>
                    <a:pt x="31" y="326"/>
                    <a:pt x="0" y="375"/>
                    <a:pt x="11" y="423"/>
                  </a:cubicBezTo>
                  <a:cubicBezTo>
                    <a:pt x="21" y="466"/>
                    <a:pt x="58" y="495"/>
                    <a:pt x="100" y="495"/>
                  </a:cubicBezTo>
                  <a:cubicBezTo>
                    <a:pt x="106" y="495"/>
                    <a:pt x="113" y="494"/>
                    <a:pt x="120" y="491"/>
                  </a:cubicBezTo>
                  <a:lnTo>
                    <a:pt x="1519" y="179"/>
                  </a:lnTo>
                  <a:cubicBezTo>
                    <a:pt x="1567" y="168"/>
                    <a:pt x="1598" y="119"/>
                    <a:pt x="1588" y="71"/>
                  </a:cubicBezTo>
                  <a:cubicBezTo>
                    <a:pt x="1578" y="29"/>
                    <a:pt x="1541" y="0"/>
                    <a:pt x="15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3"/>
            <p:cNvSpPr/>
            <p:nvPr/>
          </p:nvSpPr>
          <p:spPr>
            <a:xfrm>
              <a:off x="2329156" y="1648141"/>
              <a:ext cx="1651263" cy="1912165"/>
            </a:xfrm>
            <a:custGeom>
              <a:avLst/>
              <a:gdLst/>
              <a:ahLst/>
              <a:cxnLst/>
              <a:rect l="l" t="t" r="r" b="b"/>
              <a:pathLst>
                <a:path w="26658" h="30870" extrusionOk="0">
                  <a:moveTo>
                    <a:pt x="12552" y="0"/>
                  </a:moveTo>
                  <a:lnTo>
                    <a:pt x="1" y="5797"/>
                  </a:lnTo>
                  <a:cubicBezTo>
                    <a:pt x="246" y="11400"/>
                    <a:pt x="2254" y="12226"/>
                    <a:pt x="8359" y="12226"/>
                  </a:cubicBezTo>
                  <a:cubicBezTo>
                    <a:pt x="8359" y="12226"/>
                    <a:pt x="6987" y="14696"/>
                    <a:pt x="5369" y="19456"/>
                  </a:cubicBezTo>
                  <a:lnTo>
                    <a:pt x="13017" y="22144"/>
                  </a:lnTo>
                  <a:lnTo>
                    <a:pt x="15594" y="16662"/>
                  </a:lnTo>
                  <a:lnTo>
                    <a:pt x="15941" y="17413"/>
                  </a:lnTo>
                  <a:cubicBezTo>
                    <a:pt x="15941" y="17413"/>
                    <a:pt x="16191" y="23114"/>
                    <a:pt x="18499" y="30869"/>
                  </a:cubicBezTo>
                  <a:lnTo>
                    <a:pt x="26658" y="30510"/>
                  </a:lnTo>
                  <a:cubicBezTo>
                    <a:pt x="26658" y="30510"/>
                    <a:pt x="24342" y="20039"/>
                    <a:pt x="23546" y="16245"/>
                  </a:cubicBezTo>
                  <a:cubicBezTo>
                    <a:pt x="22753" y="12450"/>
                    <a:pt x="21467" y="10124"/>
                    <a:pt x="19129" y="7239"/>
                  </a:cubicBezTo>
                  <a:cubicBezTo>
                    <a:pt x="16791" y="4353"/>
                    <a:pt x="12552" y="0"/>
                    <a:pt x="125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3"/>
            <p:cNvSpPr/>
            <p:nvPr/>
          </p:nvSpPr>
          <p:spPr>
            <a:xfrm>
              <a:off x="2837765" y="2210207"/>
              <a:ext cx="124938" cy="206888"/>
            </a:xfrm>
            <a:custGeom>
              <a:avLst/>
              <a:gdLst/>
              <a:ahLst/>
              <a:cxnLst/>
              <a:rect l="l" t="t" r="r" b="b"/>
              <a:pathLst>
                <a:path w="2017" h="3340" extrusionOk="0">
                  <a:moveTo>
                    <a:pt x="1915" y="0"/>
                  </a:moveTo>
                  <a:cubicBezTo>
                    <a:pt x="1887" y="0"/>
                    <a:pt x="1859" y="13"/>
                    <a:pt x="1842" y="38"/>
                  </a:cubicBezTo>
                  <a:cubicBezTo>
                    <a:pt x="1130" y="1028"/>
                    <a:pt x="516" y="2097"/>
                    <a:pt x="20" y="3213"/>
                  </a:cubicBezTo>
                  <a:cubicBezTo>
                    <a:pt x="1" y="3258"/>
                    <a:pt x="20" y="3312"/>
                    <a:pt x="66" y="3332"/>
                  </a:cubicBezTo>
                  <a:cubicBezTo>
                    <a:pt x="78" y="3337"/>
                    <a:pt x="90" y="3340"/>
                    <a:pt x="102" y="3340"/>
                  </a:cubicBezTo>
                  <a:cubicBezTo>
                    <a:pt x="137" y="3340"/>
                    <a:pt x="170" y="3320"/>
                    <a:pt x="185" y="3285"/>
                  </a:cubicBezTo>
                  <a:cubicBezTo>
                    <a:pt x="676" y="2181"/>
                    <a:pt x="1282" y="1123"/>
                    <a:pt x="1987" y="142"/>
                  </a:cubicBezTo>
                  <a:cubicBezTo>
                    <a:pt x="2017" y="102"/>
                    <a:pt x="2007" y="45"/>
                    <a:pt x="1967" y="16"/>
                  </a:cubicBezTo>
                  <a:cubicBezTo>
                    <a:pt x="1951" y="6"/>
                    <a:pt x="1933" y="0"/>
                    <a:pt x="1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3"/>
            <p:cNvSpPr/>
            <p:nvPr/>
          </p:nvSpPr>
          <p:spPr>
            <a:xfrm>
              <a:off x="3285424" y="2001089"/>
              <a:ext cx="210790" cy="704162"/>
            </a:xfrm>
            <a:custGeom>
              <a:avLst/>
              <a:gdLst/>
              <a:ahLst/>
              <a:cxnLst/>
              <a:rect l="l" t="t" r="r" b="b"/>
              <a:pathLst>
                <a:path w="3403" h="11368" extrusionOk="0">
                  <a:moveTo>
                    <a:pt x="270" y="0"/>
                  </a:moveTo>
                  <a:cubicBezTo>
                    <a:pt x="232" y="0"/>
                    <a:pt x="196" y="25"/>
                    <a:pt x="184" y="65"/>
                  </a:cubicBezTo>
                  <a:cubicBezTo>
                    <a:pt x="170" y="111"/>
                    <a:pt x="197" y="162"/>
                    <a:pt x="245" y="177"/>
                  </a:cubicBezTo>
                  <a:cubicBezTo>
                    <a:pt x="1354" y="517"/>
                    <a:pt x="2293" y="1357"/>
                    <a:pt x="2755" y="2423"/>
                  </a:cubicBezTo>
                  <a:cubicBezTo>
                    <a:pt x="3216" y="3489"/>
                    <a:pt x="3189" y="4747"/>
                    <a:pt x="2681" y="5790"/>
                  </a:cubicBezTo>
                  <a:cubicBezTo>
                    <a:pt x="2424" y="6320"/>
                    <a:pt x="2167" y="6851"/>
                    <a:pt x="1910" y="7381"/>
                  </a:cubicBezTo>
                  <a:cubicBezTo>
                    <a:pt x="1296" y="8646"/>
                    <a:pt x="662" y="9955"/>
                    <a:pt x="23" y="11237"/>
                  </a:cubicBezTo>
                  <a:cubicBezTo>
                    <a:pt x="1" y="11282"/>
                    <a:pt x="18" y="11335"/>
                    <a:pt x="64" y="11358"/>
                  </a:cubicBezTo>
                  <a:cubicBezTo>
                    <a:pt x="77" y="11365"/>
                    <a:pt x="91" y="11367"/>
                    <a:pt x="104" y="11367"/>
                  </a:cubicBezTo>
                  <a:cubicBezTo>
                    <a:pt x="138" y="11367"/>
                    <a:pt x="170" y="11349"/>
                    <a:pt x="185" y="11317"/>
                  </a:cubicBezTo>
                  <a:cubicBezTo>
                    <a:pt x="823" y="10036"/>
                    <a:pt x="1458" y="8725"/>
                    <a:pt x="2072" y="7459"/>
                  </a:cubicBezTo>
                  <a:cubicBezTo>
                    <a:pt x="2328" y="6928"/>
                    <a:pt x="2585" y="6399"/>
                    <a:pt x="2843" y="5870"/>
                  </a:cubicBezTo>
                  <a:cubicBezTo>
                    <a:pt x="3374" y="4779"/>
                    <a:pt x="3402" y="3463"/>
                    <a:pt x="2920" y="2351"/>
                  </a:cubicBezTo>
                  <a:cubicBezTo>
                    <a:pt x="2435" y="1238"/>
                    <a:pt x="1456" y="361"/>
                    <a:pt x="296" y="4"/>
                  </a:cubicBezTo>
                  <a:cubicBezTo>
                    <a:pt x="288" y="2"/>
                    <a:pt x="279"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3"/>
            <p:cNvSpPr/>
            <p:nvPr/>
          </p:nvSpPr>
          <p:spPr>
            <a:xfrm>
              <a:off x="2380134" y="1961322"/>
              <a:ext cx="651016" cy="910555"/>
            </a:xfrm>
            <a:custGeom>
              <a:avLst/>
              <a:gdLst/>
              <a:ahLst/>
              <a:cxnLst/>
              <a:rect l="l" t="t" r="r" b="b"/>
              <a:pathLst>
                <a:path w="10510" h="14700" extrusionOk="0">
                  <a:moveTo>
                    <a:pt x="366" y="0"/>
                  </a:moveTo>
                  <a:cubicBezTo>
                    <a:pt x="324" y="0"/>
                    <a:pt x="288" y="30"/>
                    <a:pt x="279" y="73"/>
                  </a:cubicBezTo>
                  <a:cubicBezTo>
                    <a:pt x="0" y="1482"/>
                    <a:pt x="443" y="3001"/>
                    <a:pt x="1435" y="4039"/>
                  </a:cubicBezTo>
                  <a:cubicBezTo>
                    <a:pt x="2276" y="4919"/>
                    <a:pt x="3482" y="5419"/>
                    <a:pt x="4694" y="5419"/>
                  </a:cubicBezTo>
                  <a:cubicBezTo>
                    <a:pt x="4911" y="5419"/>
                    <a:pt x="5128" y="5403"/>
                    <a:pt x="5344" y="5370"/>
                  </a:cubicBezTo>
                  <a:cubicBezTo>
                    <a:pt x="6744" y="5157"/>
                    <a:pt x="8102" y="4372"/>
                    <a:pt x="9197" y="3152"/>
                  </a:cubicBezTo>
                  <a:cubicBezTo>
                    <a:pt x="9209" y="3232"/>
                    <a:pt x="9237" y="3312"/>
                    <a:pt x="9279" y="3387"/>
                  </a:cubicBezTo>
                  <a:cubicBezTo>
                    <a:pt x="9373" y="3554"/>
                    <a:pt x="9525" y="3675"/>
                    <a:pt x="9696" y="3715"/>
                  </a:cubicBezTo>
                  <a:cubicBezTo>
                    <a:pt x="9741" y="3725"/>
                    <a:pt x="9788" y="3731"/>
                    <a:pt x="9834" y="3731"/>
                  </a:cubicBezTo>
                  <a:cubicBezTo>
                    <a:pt x="9918" y="3731"/>
                    <a:pt x="10003" y="3713"/>
                    <a:pt x="10084" y="3680"/>
                  </a:cubicBezTo>
                  <a:lnTo>
                    <a:pt x="10084" y="3680"/>
                  </a:lnTo>
                  <a:lnTo>
                    <a:pt x="5304" y="14572"/>
                  </a:lnTo>
                  <a:cubicBezTo>
                    <a:pt x="5284" y="14618"/>
                    <a:pt x="5305" y="14671"/>
                    <a:pt x="5351" y="14692"/>
                  </a:cubicBezTo>
                  <a:cubicBezTo>
                    <a:pt x="5363" y="14697"/>
                    <a:pt x="5375" y="14699"/>
                    <a:pt x="5387" y="14699"/>
                  </a:cubicBezTo>
                  <a:cubicBezTo>
                    <a:pt x="5422" y="14699"/>
                    <a:pt x="5455" y="14679"/>
                    <a:pt x="5470" y="14641"/>
                  </a:cubicBezTo>
                  <a:lnTo>
                    <a:pt x="10380" y="3450"/>
                  </a:lnTo>
                  <a:cubicBezTo>
                    <a:pt x="10446" y="3363"/>
                    <a:pt x="10488" y="3264"/>
                    <a:pt x="10503" y="3160"/>
                  </a:cubicBezTo>
                  <a:cubicBezTo>
                    <a:pt x="10510" y="3116"/>
                    <a:pt x="10482" y="3073"/>
                    <a:pt x="10439" y="3061"/>
                  </a:cubicBezTo>
                  <a:cubicBezTo>
                    <a:pt x="10431" y="3059"/>
                    <a:pt x="10423" y="3058"/>
                    <a:pt x="10415" y="3058"/>
                  </a:cubicBezTo>
                  <a:cubicBezTo>
                    <a:pt x="10379" y="3058"/>
                    <a:pt x="10346" y="3078"/>
                    <a:pt x="10332" y="3111"/>
                  </a:cubicBezTo>
                  <a:lnTo>
                    <a:pt x="10225" y="3356"/>
                  </a:lnTo>
                  <a:cubicBezTo>
                    <a:pt x="10193" y="3394"/>
                    <a:pt x="10157" y="3427"/>
                    <a:pt x="10114" y="3457"/>
                  </a:cubicBezTo>
                  <a:cubicBezTo>
                    <a:pt x="10028" y="3517"/>
                    <a:pt x="9930" y="3548"/>
                    <a:pt x="9834" y="3548"/>
                  </a:cubicBezTo>
                  <a:cubicBezTo>
                    <a:pt x="9802" y="3548"/>
                    <a:pt x="9770" y="3544"/>
                    <a:pt x="9739" y="3537"/>
                  </a:cubicBezTo>
                  <a:cubicBezTo>
                    <a:pt x="9616" y="3509"/>
                    <a:pt x="9507" y="3420"/>
                    <a:pt x="9438" y="3297"/>
                  </a:cubicBezTo>
                  <a:cubicBezTo>
                    <a:pt x="9369" y="3173"/>
                    <a:pt x="9353" y="3034"/>
                    <a:pt x="9392" y="2916"/>
                  </a:cubicBezTo>
                  <a:cubicBezTo>
                    <a:pt x="9406" y="2875"/>
                    <a:pt x="9389" y="2830"/>
                    <a:pt x="9351" y="2809"/>
                  </a:cubicBezTo>
                  <a:cubicBezTo>
                    <a:pt x="9338" y="2801"/>
                    <a:pt x="9322" y="2797"/>
                    <a:pt x="9307" y="2797"/>
                  </a:cubicBezTo>
                  <a:cubicBezTo>
                    <a:pt x="9281" y="2797"/>
                    <a:pt x="9255" y="2808"/>
                    <a:pt x="9237" y="2830"/>
                  </a:cubicBezTo>
                  <a:cubicBezTo>
                    <a:pt x="8143" y="4135"/>
                    <a:pt x="6750" y="4972"/>
                    <a:pt x="5317" y="5191"/>
                  </a:cubicBezTo>
                  <a:cubicBezTo>
                    <a:pt x="5110" y="5222"/>
                    <a:pt x="4902" y="5238"/>
                    <a:pt x="4693" y="5238"/>
                  </a:cubicBezTo>
                  <a:cubicBezTo>
                    <a:pt x="3530" y="5238"/>
                    <a:pt x="2373" y="4757"/>
                    <a:pt x="1566" y="3912"/>
                  </a:cubicBezTo>
                  <a:cubicBezTo>
                    <a:pt x="614" y="2917"/>
                    <a:pt x="188" y="1459"/>
                    <a:pt x="456" y="108"/>
                  </a:cubicBezTo>
                  <a:cubicBezTo>
                    <a:pt x="466" y="60"/>
                    <a:pt x="434" y="12"/>
                    <a:pt x="385" y="2"/>
                  </a:cubicBezTo>
                  <a:cubicBezTo>
                    <a:pt x="379" y="1"/>
                    <a:pt x="373" y="0"/>
                    <a:pt x="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3"/>
            <p:cNvSpPr/>
            <p:nvPr/>
          </p:nvSpPr>
          <p:spPr>
            <a:xfrm>
              <a:off x="3342721" y="2572447"/>
              <a:ext cx="227701" cy="987425"/>
            </a:xfrm>
            <a:custGeom>
              <a:avLst/>
              <a:gdLst/>
              <a:ahLst/>
              <a:cxnLst/>
              <a:rect l="l" t="t" r="r" b="b"/>
              <a:pathLst>
                <a:path w="3676" h="15941" extrusionOk="0">
                  <a:moveTo>
                    <a:pt x="97" y="1"/>
                  </a:moveTo>
                  <a:cubicBezTo>
                    <a:pt x="92" y="1"/>
                    <a:pt x="87" y="1"/>
                    <a:pt x="82" y="2"/>
                  </a:cubicBezTo>
                  <a:cubicBezTo>
                    <a:pt x="33" y="8"/>
                    <a:pt x="0" y="53"/>
                    <a:pt x="6" y="102"/>
                  </a:cubicBezTo>
                  <a:cubicBezTo>
                    <a:pt x="775" y="5421"/>
                    <a:pt x="1947" y="10728"/>
                    <a:pt x="3487" y="15877"/>
                  </a:cubicBezTo>
                  <a:cubicBezTo>
                    <a:pt x="3499" y="15915"/>
                    <a:pt x="3535" y="15941"/>
                    <a:pt x="3573" y="15941"/>
                  </a:cubicBezTo>
                  <a:cubicBezTo>
                    <a:pt x="3582" y="15941"/>
                    <a:pt x="3591" y="15940"/>
                    <a:pt x="3600" y="15936"/>
                  </a:cubicBezTo>
                  <a:cubicBezTo>
                    <a:pt x="3647" y="15921"/>
                    <a:pt x="3675" y="15872"/>
                    <a:pt x="3660" y="15824"/>
                  </a:cubicBezTo>
                  <a:cubicBezTo>
                    <a:pt x="2122" y="10685"/>
                    <a:pt x="953" y="5386"/>
                    <a:pt x="186" y="78"/>
                  </a:cubicBezTo>
                  <a:cubicBezTo>
                    <a:pt x="178" y="34"/>
                    <a:pt x="140" y="1"/>
                    <a:pt x="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3"/>
            <p:cNvSpPr/>
            <p:nvPr/>
          </p:nvSpPr>
          <p:spPr>
            <a:xfrm>
              <a:off x="3626293" y="2527043"/>
              <a:ext cx="133672" cy="32024"/>
            </a:xfrm>
            <a:custGeom>
              <a:avLst/>
              <a:gdLst/>
              <a:ahLst/>
              <a:cxnLst/>
              <a:rect l="l" t="t" r="r" b="b"/>
              <a:pathLst>
                <a:path w="2158" h="517" extrusionOk="0">
                  <a:moveTo>
                    <a:pt x="2056" y="0"/>
                  </a:moveTo>
                  <a:cubicBezTo>
                    <a:pt x="2037" y="0"/>
                    <a:pt x="2018" y="6"/>
                    <a:pt x="2002" y="18"/>
                  </a:cubicBezTo>
                  <a:cubicBezTo>
                    <a:pt x="1718" y="229"/>
                    <a:pt x="1368" y="336"/>
                    <a:pt x="1017" y="336"/>
                  </a:cubicBezTo>
                  <a:cubicBezTo>
                    <a:pt x="714" y="336"/>
                    <a:pt x="411" y="256"/>
                    <a:pt x="151" y="94"/>
                  </a:cubicBezTo>
                  <a:cubicBezTo>
                    <a:pt x="135" y="85"/>
                    <a:pt x="119" y="81"/>
                    <a:pt x="103" y="81"/>
                  </a:cubicBezTo>
                  <a:cubicBezTo>
                    <a:pt x="73" y="81"/>
                    <a:pt x="44" y="95"/>
                    <a:pt x="27" y="123"/>
                  </a:cubicBezTo>
                  <a:cubicBezTo>
                    <a:pt x="1" y="166"/>
                    <a:pt x="13" y="221"/>
                    <a:pt x="55" y="248"/>
                  </a:cubicBezTo>
                  <a:cubicBezTo>
                    <a:pt x="344" y="428"/>
                    <a:pt x="681" y="517"/>
                    <a:pt x="1018" y="517"/>
                  </a:cubicBezTo>
                  <a:cubicBezTo>
                    <a:pt x="1407" y="517"/>
                    <a:pt x="1797" y="398"/>
                    <a:pt x="2109" y="163"/>
                  </a:cubicBezTo>
                  <a:cubicBezTo>
                    <a:pt x="2150" y="133"/>
                    <a:pt x="2157" y="77"/>
                    <a:pt x="2128" y="36"/>
                  </a:cubicBezTo>
                  <a:cubicBezTo>
                    <a:pt x="2110" y="13"/>
                    <a:pt x="2084" y="0"/>
                    <a:pt x="20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3"/>
            <p:cNvSpPr/>
            <p:nvPr/>
          </p:nvSpPr>
          <p:spPr>
            <a:xfrm>
              <a:off x="2380134" y="843446"/>
              <a:ext cx="394512" cy="323278"/>
            </a:xfrm>
            <a:custGeom>
              <a:avLst/>
              <a:gdLst/>
              <a:ahLst/>
              <a:cxnLst/>
              <a:rect l="l" t="t" r="r" b="b"/>
              <a:pathLst>
                <a:path w="6369" h="5219" extrusionOk="0">
                  <a:moveTo>
                    <a:pt x="4021" y="0"/>
                  </a:moveTo>
                  <a:cubicBezTo>
                    <a:pt x="3912" y="0"/>
                    <a:pt x="3803" y="5"/>
                    <a:pt x="3696" y="15"/>
                  </a:cubicBezTo>
                  <a:cubicBezTo>
                    <a:pt x="2782" y="98"/>
                    <a:pt x="1909" y="553"/>
                    <a:pt x="1319" y="1254"/>
                  </a:cubicBezTo>
                  <a:cubicBezTo>
                    <a:pt x="806" y="1862"/>
                    <a:pt x="352" y="2553"/>
                    <a:pt x="126" y="3317"/>
                  </a:cubicBezTo>
                  <a:cubicBezTo>
                    <a:pt x="79" y="3476"/>
                    <a:pt x="0" y="3642"/>
                    <a:pt x="77" y="3788"/>
                  </a:cubicBezTo>
                  <a:cubicBezTo>
                    <a:pt x="148" y="3922"/>
                    <a:pt x="295" y="4008"/>
                    <a:pt x="443" y="4008"/>
                  </a:cubicBezTo>
                  <a:cubicBezTo>
                    <a:pt x="460" y="4008"/>
                    <a:pt x="476" y="4007"/>
                    <a:pt x="492" y="4005"/>
                  </a:cubicBezTo>
                  <a:lnTo>
                    <a:pt x="492" y="4005"/>
                  </a:lnTo>
                  <a:cubicBezTo>
                    <a:pt x="437" y="4120"/>
                    <a:pt x="444" y="4269"/>
                    <a:pt x="532" y="4362"/>
                  </a:cubicBezTo>
                  <a:cubicBezTo>
                    <a:pt x="593" y="4427"/>
                    <a:pt x="683" y="4463"/>
                    <a:pt x="771" y="4463"/>
                  </a:cubicBezTo>
                  <a:cubicBezTo>
                    <a:pt x="811" y="4463"/>
                    <a:pt x="851" y="4455"/>
                    <a:pt x="888" y="4440"/>
                  </a:cubicBezTo>
                  <a:cubicBezTo>
                    <a:pt x="888" y="4583"/>
                    <a:pt x="974" y="4730"/>
                    <a:pt x="1106" y="4786"/>
                  </a:cubicBezTo>
                  <a:cubicBezTo>
                    <a:pt x="1150" y="4805"/>
                    <a:pt x="1197" y="4814"/>
                    <a:pt x="1244" y="4814"/>
                  </a:cubicBezTo>
                  <a:cubicBezTo>
                    <a:pt x="1340" y="4814"/>
                    <a:pt x="1436" y="4777"/>
                    <a:pt x="1504" y="4709"/>
                  </a:cubicBezTo>
                  <a:cubicBezTo>
                    <a:pt x="1639" y="5012"/>
                    <a:pt x="1968" y="5218"/>
                    <a:pt x="2299" y="5218"/>
                  </a:cubicBezTo>
                  <a:cubicBezTo>
                    <a:pt x="2318" y="5218"/>
                    <a:pt x="2337" y="5218"/>
                    <a:pt x="2357" y="5216"/>
                  </a:cubicBezTo>
                  <a:lnTo>
                    <a:pt x="5627" y="1955"/>
                  </a:lnTo>
                  <a:cubicBezTo>
                    <a:pt x="5684" y="1989"/>
                    <a:pt x="5749" y="2005"/>
                    <a:pt x="5814" y="2005"/>
                  </a:cubicBezTo>
                  <a:cubicBezTo>
                    <a:pt x="5940" y="2005"/>
                    <a:pt x="6067" y="1946"/>
                    <a:pt x="6137" y="1842"/>
                  </a:cubicBezTo>
                  <a:cubicBezTo>
                    <a:pt x="6244" y="1682"/>
                    <a:pt x="6205" y="1444"/>
                    <a:pt x="6053" y="1326"/>
                  </a:cubicBezTo>
                  <a:lnTo>
                    <a:pt x="6053" y="1326"/>
                  </a:lnTo>
                  <a:cubicBezTo>
                    <a:pt x="6064" y="1328"/>
                    <a:pt x="6075" y="1329"/>
                    <a:pt x="6086" y="1329"/>
                  </a:cubicBezTo>
                  <a:cubicBezTo>
                    <a:pt x="6188" y="1329"/>
                    <a:pt x="6272" y="1257"/>
                    <a:pt x="6319" y="1161"/>
                  </a:cubicBezTo>
                  <a:cubicBezTo>
                    <a:pt x="6368" y="1054"/>
                    <a:pt x="6343" y="915"/>
                    <a:pt x="6256" y="833"/>
                  </a:cubicBezTo>
                  <a:cubicBezTo>
                    <a:pt x="5667" y="279"/>
                    <a:pt x="4836" y="0"/>
                    <a:pt x="40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3"/>
            <p:cNvSpPr/>
            <p:nvPr/>
          </p:nvSpPr>
          <p:spPr>
            <a:xfrm>
              <a:off x="2014550" y="1121258"/>
              <a:ext cx="1299430" cy="1006318"/>
            </a:xfrm>
            <a:custGeom>
              <a:avLst/>
              <a:gdLst/>
              <a:ahLst/>
              <a:cxnLst/>
              <a:rect l="l" t="t" r="r" b="b"/>
              <a:pathLst>
                <a:path w="20978" h="16246" extrusionOk="0">
                  <a:moveTo>
                    <a:pt x="8609" y="1"/>
                  </a:moveTo>
                  <a:cubicBezTo>
                    <a:pt x="8609" y="1"/>
                    <a:pt x="6186" y="1190"/>
                    <a:pt x="4698" y="1892"/>
                  </a:cubicBezTo>
                  <a:cubicBezTo>
                    <a:pt x="3210" y="2595"/>
                    <a:pt x="2677" y="3662"/>
                    <a:pt x="2112" y="5126"/>
                  </a:cubicBezTo>
                  <a:cubicBezTo>
                    <a:pt x="1547" y="6589"/>
                    <a:pt x="532" y="9137"/>
                    <a:pt x="235" y="12381"/>
                  </a:cubicBezTo>
                  <a:cubicBezTo>
                    <a:pt x="0" y="14940"/>
                    <a:pt x="1432" y="16246"/>
                    <a:pt x="3216" y="16246"/>
                  </a:cubicBezTo>
                  <a:cubicBezTo>
                    <a:pt x="3693" y="16246"/>
                    <a:pt x="4196" y="16152"/>
                    <a:pt x="4698" y="15964"/>
                  </a:cubicBezTo>
                  <a:lnTo>
                    <a:pt x="6164" y="13052"/>
                  </a:lnTo>
                  <a:lnTo>
                    <a:pt x="16876" y="10807"/>
                  </a:lnTo>
                  <a:lnTo>
                    <a:pt x="20978" y="4275"/>
                  </a:lnTo>
                  <a:cubicBezTo>
                    <a:pt x="20978" y="4275"/>
                    <a:pt x="18849" y="2863"/>
                    <a:pt x="17581" y="1885"/>
                  </a:cubicBezTo>
                  <a:cubicBezTo>
                    <a:pt x="16312" y="908"/>
                    <a:pt x="15332" y="690"/>
                    <a:pt x="13775" y="548"/>
                  </a:cubicBezTo>
                  <a:cubicBezTo>
                    <a:pt x="12219" y="407"/>
                    <a:pt x="9010" y="151"/>
                    <a:pt x="9010" y="151"/>
                  </a:cubicBezTo>
                  <a:lnTo>
                    <a:pt x="86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3"/>
            <p:cNvSpPr/>
            <p:nvPr/>
          </p:nvSpPr>
          <p:spPr>
            <a:xfrm>
              <a:off x="2147974" y="1278778"/>
              <a:ext cx="250495" cy="492567"/>
            </a:xfrm>
            <a:custGeom>
              <a:avLst/>
              <a:gdLst/>
              <a:ahLst/>
              <a:cxnLst/>
              <a:rect l="l" t="t" r="r" b="b"/>
              <a:pathLst>
                <a:path w="4044" h="7952" extrusionOk="0">
                  <a:moveTo>
                    <a:pt x="1835" y="1"/>
                  </a:moveTo>
                  <a:cubicBezTo>
                    <a:pt x="1657" y="1"/>
                    <a:pt x="1480" y="27"/>
                    <a:pt x="1313" y="80"/>
                  </a:cubicBezTo>
                  <a:cubicBezTo>
                    <a:pt x="1265" y="95"/>
                    <a:pt x="1239" y="146"/>
                    <a:pt x="1254" y="194"/>
                  </a:cubicBezTo>
                  <a:cubicBezTo>
                    <a:pt x="1265" y="233"/>
                    <a:pt x="1301" y="257"/>
                    <a:pt x="1340" y="257"/>
                  </a:cubicBezTo>
                  <a:cubicBezTo>
                    <a:pt x="1349" y="257"/>
                    <a:pt x="1358" y="256"/>
                    <a:pt x="1367" y="253"/>
                  </a:cubicBezTo>
                  <a:cubicBezTo>
                    <a:pt x="1517" y="205"/>
                    <a:pt x="1675" y="182"/>
                    <a:pt x="1834" y="182"/>
                  </a:cubicBezTo>
                  <a:cubicBezTo>
                    <a:pt x="2095" y="182"/>
                    <a:pt x="2357" y="245"/>
                    <a:pt x="2586" y="368"/>
                  </a:cubicBezTo>
                  <a:cubicBezTo>
                    <a:pt x="2951" y="567"/>
                    <a:pt x="3235" y="925"/>
                    <a:pt x="3346" y="1327"/>
                  </a:cubicBezTo>
                  <a:cubicBezTo>
                    <a:pt x="3853" y="3166"/>
                    <a:pt x="3816" y="5325"/>
                    <a:pt x="3233" y="7739"/>
                  </a:cubicBezTo>
                  <a:cubicBezTo>
                    <a:pt x="2709" y="7529"/>
                    <a:pt x="2137" y="7424"/>
                    <a:pt x="1559" y="7424"/>
                  </a:cubicBezTo>
                  <a:cubicBezTo>
                    <a:pt x="1059" y="7424"/>
                    <a:pt x="555" y="7503"/>
                    <a:pt x="74" y="7662"/>
                  </a:cubicBezTo>
                  <a:cubicBezTo>
                    <a:pt x="27" y="7675"/>
                    <a:pt x="0" y="7728"/>
                    <a:pt x="17" y="7775"/>
                  </a:cubicBezTo>
                  <a:cubicBezTo>
                    <a:pt x="29" y="7813"/>
                    <a:pt x="64" y="7837"/>
                    <a:pt x="102" y="7837"/>
                  </a:cubicBezTo>
                  <a:cubicBezTo>
                    <a:pt x="112" y="7837"/>
                    <a:pt x="121" y="7836"/>
                    <a:pt x="131" y="7833"/>
                  </a:cubicBezTo>
                  <a:cubicBezTo>
                    <a:pt x="594" y="7680"/>
                    <a:pt x="1078" y="7604"/>
                    <a:pt x="1559" y="7604"/>
                  </a:cubicBezTo>
                  <a:cubicBezTo>
                    <a:pt x="2148" y="7604"/>
                    <a:pt x="2731" y="7718"/>
                    <a:pt x="3259" y="7945"/>
                  </a:cubicBezTo>
                  <a:cubicBezTo>
                    <a:pt x="3271" y="7948"/>
                    <a:pt x="3283" y="7951"/>
                    <a:pt x="3295" y="7951"/>
                  </a:cubicBezTo>
                  <a:cubicBezTo>
                    <a:pt x="3310" y="7951"/>
                    <a:pt x="3324" y="7947"/>
                    <a:pt x="3336" y="7942"/>
                  </a:cubicBezTo>
                  <a:cubicBezTo>
                    <a:pt x="3359" y="7930"/>
                    <a:pt x="3377" y="7909"/>
                    <a:pt x="3384" y="7883"/>
                  </a:cubicBezTo>
                  <a:cubicBezTo>
                    <a:pt x="3999" y="5396"/>
                    <a:pt x="4043" y="3175"/>
                    <a:pt x="3521" y="1277"/>
                  </a:cubicBezTo>
                  <a:cubicBezTo>
                    <a:pt x="3398" y="829"/>
                    <a:pt x="3081" y="431"/>
                    <a:pt x="2672" y="209"/>
                  </a:cubicBezTo>
                  <a:cubicBezTo>
                    <a:pt x="2418" y="71"/>
                    <a:pt x="2125" y="1"/>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3"/>
            <p:cNvSpPr/>
            <p:nvPr/>
          </p:nvSpPr>
          <p:spPr>
            <a:xfrm>
              <a:off x="2940528" y="1169697"/>
              <a:ext cx="30662" cy="167059"/>
            </a:xfrm>
            <a:custGeom>
              <a:avLst/>
              <a:gdLst/>
              <a:ahLst/>
              <a:cxnLst/>
              <a:rect l="l" t="t" r="r" b="b"/>
              <a:pathLst>
                <a:path w="495" h="2697" extrusionOk="0">
                  <a:moveTo>
                    <a:pt x="95" y="0"/>
                  </a:moveTo>
                  <a:cubicBezTo>
                    <a:pt x="91" y="0"/>
                    <a:pt x="88" y="0"/>
                    <a:pt x="85" y="1"/>
                  </a:cubicBezTo>
                  <a:cubicBezTo>
                    <a:pt x="35" y="6"/>
                    <a:pt x="1" y="51"/>
                    <a:pt x="6" y="101"/>
                  </a:cubicBezTo>
                  <a:lnTo>
                    <a:pt x="311" y="2617"/>
                  </a:lnTo>
                  <a:cubicBezTo>
                    <a:pt x="316" y="2663"/>
                    <a:pt x="355" y="2696"/>
                    <a:pt x="401" y="2696"/>
                  </a:cubicBezTo>
                  <a:lnTo>
                    <a:pt x="411" y="2696"/>
                  </a:lnTo>
                  <a:cubicBezTo>
                    <a:pt x="461" y="2691"/>
                    <a:pt x="495" y="2645"/>
                    <a:pt x="490" y="2595"/>
                  </a:cubicBezTo>
                  <a:lnTo>
                    <a:pt x="185" y="80"/>
                  </a:lnTo>
                  <a:cubicBezTo>
                    <a:pt x="180" y="33"/>
                    <a:pt x="137"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3"/>
            <p:cNvSpPr/>
            <p:nvPr/>
          </p:nvSpPr>
          <p:spPr>
            <a:xfrm>
              <a:off x="2411353" y="1167405"/>
              <a:ext cx="473427" cy="250062"/>
            </a:xfrm>
            <a:custGeom>
              <a:avLst/>
              <a:gdLst/>
              <a:ahLst/>
              <a:cxnLst/>
              <a:rect l="l" t="t" r="r" b="b"/>
              <a:pathLst>
                <a:path w="7643" h="4037" extrusionOk="0">
                  <a:moveTo>
                    <a:pt x="7510" y="1"/>
                  </a:moveTo>
                  <a:cubicBezTo>
                    <a:pt x="7507" y="1"/>
                    <a:pt x="7504" y="1"/>
                    <a:pt x="7501" y="1"/>
                  </a:cubicBezTo>
                  <a:cubicBezTo>
                    <a:pt x="7451" y="2"/>
                    <a:pt x="7412" y="45"/>
                    <a:pt x="7413" y="95"/>
                  </a:cubicBezTo>
                  <a:cubicBezTo>
                    <a:pt x="7459" y="1317"/>
                    <a:pt x="6836" y="2551"/>
                    <a:pt x="5824" y="3238"/>
                  </a:cubicBezTo>
                  <a:cubicBezTo>
                    <a:pt x="5224" y="3646"/>
                    <a:pt x="4495" y="3856"/>
                    <a:pt x="3767" y="3856"/>
                  </a:cubicBezTo>
                  <a:cubicBezTo>
                    <a:pt x="3269" y="3856"/>
                    <a:pt x="2772" y="3758"/>
                    <a:pt x="2317" y="3558"/>
                  </a:cubicBezTo>
                  <a:cubicBezTo>
                    <a:pt x="1198" y="3065"/>
                    <a:pt x="362" y="1964"/>
                    <a:pt x="186" y="754"/>
                  </a:cubicBezTo>
                  <a:cubicBezTo>
                    <a:pt x="179" y="710"/>
                    <a:pt x="141" y="677"/>
                    <a:pt x="98" y="677"/>
                  </a:cubicBezTo>
                  <a:cubicBezTo>
                    <a:pt x="93" y="677"/>
                    <a:pt x="88" y="678"/>
                    <a:pt x="83" y="678"/>
                  </a:cubicBezTo>
                  <a:cubicBezTo>
                    <a:pt x="34" y="686"/>
                    <a:pt x="0" y="732"/>
                    <a:pt x="7" y="781"/>
                  </a:cubicBezTo>
                  <a:cubicBezTo>
                    <a:pt x="191" y="2051"/>
                    <a:pt x="1070" y="3206"/>
                    <a:pt x="2245" y="3723"/>
                  </a:cubicBezTo>
                  <a:cubicBezTo>
                    <a:pt x="2722" y="3933"/>
                    <a:pt x="3244" y="4037"/>
                    <a:pt x="3767" y="4037"/>
                  </a:cubicBezTo>
                  <a:cubicBezTo>
                    <a:pt x="4530" y="4037"/>
                    <a:pt x="5297" y="3815"/>
                    <a:pt x="5925" y="3387"/>
                  </a:cubicBezTo>
                  <a:cubicBezTo>
                    <a:pt x="6988" y="2666"/>
                    <a:pt x="7642" y="1370"/>
                    <a:pt x="7594" y="88"/>
                  </a:cubicBezTo>
                  <a:cubicBezTo>
                    <a:pt x="7593" y="42"/>
                    <a:pt x="7557" y="1"/>
                    <a:pt x="75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3"/>
            <p:cNvSpPr/>
            <p:nvPr/>
          </p:nvSpPr>
          <p:spPr>
            <a:xfrm>
              <a:off x="2457500" y="945093"/>
              <a:ext cx="374876" cy="423253"/>
            </a:xfrm>
            <a:custGeom>
              <a:avLst/>
              <a:gdLst/>
              <a:ahLst/>
              <a:cxnLst/>
              <a:rect l="l" t="t" r="r" b="b"/>
              <a:pathLst>
                <a:path w="6052" h="6833" extrusionOk="0">
                  <a:moveTo>
                    <a:pt x="3947" y="1"/>
                  </a:moveTo>
                  <a:cubicBezTo>
                    <a:pt x="3911" y="163"/>
                    <a:pt x="3772" y="299"/>
                    <a:pt x="3608" y="331"/>
                  </a:cubicBezTo>
                  <a:cubicBezTo>
                    <a:pt x="3575" y="338"/>
                    <a:pt x="3541" y="342"/>
                    <a:pt x="3509" y="342"/>
                  </a:cubicBezTo>
                  <a:cubicBezTo>
                    <a:pt x="3384" y="342"/>
                    <a:pt x="3272" y="290"/>
                    <a:pt x="3195" y="183"/>
                  </a:cubicBezTo>
                  <a:cubicBezTo>
                    <a:pt x="3164" y="292"/>
                    <a:pt x="3068" y="382"/>
                    <a:pt x="2956" y="403"/>
                  </a:cubicBezTo>
                  <a:cubicBezTo>
                    <a:pt x="2935" y="407"/>
                    <a:pt x="2914" y="409"/>
                    <a:pt x="2893" y="409"/>
                  </a:cubicBezTo>
                  <a:cubicBezTo>
                    <a:pt x="2796" y="409"/>
                    <a:pt x="2694" y="370"/>
                    <a:pt x="2637" y="296"/>
                  </a:cubicBezTo>
                  <a:lnTo>
                    <a:pt x="2637" y="296"/>
                  </a:lnTo>
                  <a:cubicBezTo>
                    <a:pt x="2670" y="484"/>
                    <a:pt x="2594" y="690"/>
                    <a:pt x="2446" y="809"/>
                  </a:cubicBezTo>
                  <a:cubicBezTo>
                    <a:pt x="2347" y="889"/>
                    <a:pt x="2216" y="933"/>
                    <a:pt x="2087" y="933"/>
                  </a:cubicBezTo>
                  <a:cubicBezTo>
                    <a:pt x="2019" y="933"/>
                    <a:pt x="1952" y="920"/>
                    <a:pt x="1891" y="895"/>
                  </a:cubicBezTo>
                  <a:cubicBezTo>
                    <a:pt x="1884" y="1038"/>
                    <a:pt x="1768" y="1183"/>
                    <a:pt x="1627" y="1208"/>
                  </a:cubicBezTo>
                  <a:cubicBezTo>
                    <a:pt x="1581" y="1144"/>
                    <a:pt x="1548" y="1043"/>
                    <a:pt x="1503" y="978"/>
                  </a:cubicBezTo>
                  <a:cubicBezTo>
                    <a:pt x="1412" y="946"/>
                    <a:pt x="1315" y="931"/>
                    <a:pt x="1218" y="931"/>
                  </a:cubicBezTo>
                  <a:cubicBezTo>
                    <a:pt x="975" y="931"/>
                    <a:pt x="731" y="1027"/>
                    <a:pt x="573" y="1199"/>
                  </a:cubicBezTo>
                  <a:cubicBezTo>
                    <a:pt x="349" y="1439"/>
                    <a:pt x="309" y="1813"/>
                    <a:pt x="474" y="2091"/>
                  </a:cubicBezTo>
                  <a:cubicBezTo>
                    <a:pt x="617" y="2328"/>
                    <a:pt x="901" y="2481"/>
                    <a:pt x="1191" y="2489"/>
                  </a:cubicBezTo>
                  <a:cubicBezTo>
                    <a:pt x="1157" y="2761"/>
                    <a:pt x="1124" y="3035"/>
                    <a:pt x="1088" y="3308"/>
                  </a:cubicBezTo>
                  <a:cubicBezTo>
                    <a:pt x="744" y="3489"/>
                    <a:pt x="369" y="3681"/>
                    <a:pt x="24" y="3862"/>
                  </a:cubicBezTo>
                  <a:cubicBezTo>
                    <a:pt x="0" y="4926"/>
                    <a:pt x="618" y="5900"/>
                    <a:pt x="1537" y="6435"/>
                  </a:cubicBezTo>
                  <a:cubicBezTo>
                    <a:pt x="1992" y="6700"/>
                    <a:pt x="2518" y="6833"/>
                    <a:pt x="3044" y="6833"/>
                  </a:cubicBezTo>
                  <a:cubicBezTo>
                    <a:pt x="3581" y="6833"/>
                    <a:pt x="4119" y="6695"/>
                    <a:pt x="4580" y="6418"/>
                  </a:cubicBezTo>
                  <a:cubicBezTo>
                    <a:pt x="5494" y="5873"/>
                    <a:pt x="6051" y="4682"/>
                    <a:pt x="6015" y="3620"/>
                  </a:cubicBezTo>
                  <a:cubicBezTo>
                    <a:pt x="5159" y="3529"/>
                    <a:pt x="4284" y="3457"/>
                    <a:pt x="3430" y="3365"/>
                  </a:cubicBezTo>
                  <a:cubicBezTo>
                    <a:pt x="3439" y="3246"/>
                    <a:pt x="3448" y="3129"/>
                    <a:pt x="3457" y="3012"/>
                  </a:cubicBezTo>
                  <a:cubicBezTo>
                    <a:pt x="3863" y="2975"/>
                    <a:pt x="4248" y="2752"/>
                    <a:pt x="4475" y="2415"/>
                  </a:cubicBezTo>
                  <a:cubicBezTo>
                    <a:pt x="4712" y="2065"/>
                    <a:pt x="4750" y="1627"/>
                    <a:pt x="4665" y="1212"/>
                  </a:cubicBezTo>
                  <a:cubicBezTo>
                    <a:pt x="4585" y="827"/>
                    <a:pt x="4514" y="467"/>
                    <a:pt x="4435" y="82"/>
                  </a:cubicBezTo>
                  <a:cubicBezTo>
                    <a:pt x="4375" y="112"/>
                    <a:pt x="4307" y="127"/>
                    <a:pt x="4240" y="127"/>
                  </a:cubicBezTo>
                  <a:cubicBezTo>
                    <a:pt x="4128" y="127"/>
                    <a:pt x="4018" y="86"/>
                    <a:pt x="3947" y="1"/>
                  </a:cubicBezTo>
                  <a:close/>
                </a:path>
              </a:pathLst>
            </a:custGeom>
            <a:solidFill>
              <a:srgbClr val="FFC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3"/>
            <p:cNvSpPr/>
            <p:nvPr/>
          </p:nvSpPr>
          <p:spPr>
            <a:xfrm>
              <a:off x="2620719" y="1023079"/>
              <a:ext cx="17963" cy="17963"/>
            </a:xfrm>
            <a:custGeom>
              <a:avLst/>
              <a:gdLst/>
              <a:ahLst/>
              <a:cxnLst/>
              <a:rect l="l" t="t" r="r" b="b"/>
              <a:pathLst>
                <a:path w="290" h="290" extrusionOk="0">
                  <a:moveTo>
                    <a:pt x="145" y="1"/>
                  </a:moveTo>
                  <a:cubicBezTo>
                    <a:pt x="66" y="1"/>
                    <a:pt x="1" y="66"/>
                    <a:pt x="1" y="145"/>
                  </a:cubicBezTo>
                  <a:cubicBezTo>
                    <a:pt x="1" y="225"/>
                    <a:pt x="66" y="290"/>
                    <a:pt x="145" y="290"/>
                  </a:cubicBezTo>
                  <a:cubicBezTo>
                    <a:pt x="226" y="290"/>
                    <a:pt x="290" y="225"/>
                    <a:pt x="290" y="145"/>
                  </a:cubicBezTo>
                  <a:cubicBezTo>
                    <a:pt x="290" y="66"/>
                    <a:pt x="226"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3"/>
            <p:cNvSpPr/>
            <p:nvPr/>
          </p:nvSpPr>
          <p:spPr>
            <a:xfrm>
              <a:off x="2711960" y="1008894"/>
              <a:ext cx="17963" cy="17963"/>
            </a:xfrm>
            <a:custGeom>
              <a:avLst/>
              <a:gdLst/>
              <a:ahLst/>
              <a:cxnLst/>
              <a:rect l="l" t="t" r="r" b="b"/>
              <a:pathLst>
                <a:path w="290" h="290" extrusionOk="0">
                  <a:moveTo>
                    <a:pt x="145" y="1"/>
                  </a:moveTo>
                  <a:cubicBezTo>
                    <a:pt x="65" y="1"/>
                    <a:pt x="1" y="66"/>
                    <a:pt x="1" y="145"/>
                  </a:cubicBezTo>
                  <a:cubicBezTo>
                    <a:pt x="1" y="225"/>
                    <a:pt x="65" y="290"/>
                    <a:pt x="145" y="290"/>
                  </a:cubicBezTo>
                  <a:cubicBezTo>
                    <a:pt x="224" y="290"/>
                    <a:pt x="290" y="225"/>
                    <a:pt x="290" y="145"/>
                  </a:cubicBezTo>
                  <a:cubicBezTo>
                    <a:pt x="290" y="66"/>
                    <a:pt x="224"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3"/>
            <p:cNvSpPr/>
            <p:nvPr/>
          </p:nvSpPr>
          <p:spPr>
            <a:xfrm>
              <a:off x="2523407" y="1094808"/>
              <a:ext cx="32086" cy="11645"/>
            </a:xfrm>
            <a:custGeom>
              <a:avLst/>
              <a:gdLst/>
              <a:ahLst/>
              <a:cxnLst/>
              <a:rect l="l" t="t" r="r" b="b"/>
              <a:pathLst>
                <a:path w="518" h="188" extrusionOk="0">
                  <a:moveTo>
                    <a:pt x="93" y="0"/>
                  </a:moveTo>
                  <a:cubicBezTo>
                    <a:pt x="44" y="0"/>
                    <a:pt x="3" y="39"/>
                    <a:pt x="2" y="88"/>
                  </a:cubicBezTo>
                  <a:cubicBezTo>
                    <a:pt x="1" y="137"/>
                    <a:pt x="40" y="179"/>
                    <a:pt x="89" y="180"/>
                  </a:cubicBezTo>
                  <a:lnTo>
                    <a:pt x="424" y="187"/>
                  </a:lnTo>
                  <a:lnTo>
                    <a:pt x="425" y="187"/>
                  </a:lnTo>
                  <a:cubicBezTo>
                    <a:pt x="473" y="187"/>
                    <a:pt x="514" y="148"/>
                    <a:pt x="516" y="98"/>
                  </a:cubicBezTo>
                  <a:cubicBezTo>
                    <a:pt x="517" y="49"/>
                    <a:pt x="478" y="8"/>
                    <a:pt x="429" y="6"/>
                  </a:cubicBezTo>
                  <a:lnTo>
                    <a:pt x="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3"/>
            <p:cNvSpPr/>
            <p:nvPr/>
          </p:nvSpPr>
          <p:spPr>
            <a:xfrm>
              <a:off x="2604304" y="1117603"/>
              <a:ext cx="82693" cy="23476"/>
            </a:xfrm>
            <a:custGeom>
              <a:avLst/>
              <a:gdLst/>
              <a:ahLst/>
              <a:cxnLst/>
              <a:rect l="l" t="t" r="r" b="b"/>
              <a:pathLst>
                <a:path w="1335" h="379" extrusionOk="0">
                  <a:moveTo>
                    <a:pt x="104" y="1"/>
                  </a:moveTo>
                  <a:cubicBezTo>
                    <a:pt x="73" y="1"/>
                    <a:pt x="43" y="17"/>
                    <a:pt x="26" y="45"/>
                  </a:cubicBezTo>
                  <a:cubicBezTo>
                    <a:pt x="1" y="88"/>
                    <a:pt x="14" y="143"/>
                    <a:pt x="56" y="169"/>
                  </a:cubicBezTo>
                  <a:cubicBezTo>
                    <a:pt x="286" y="307"/>
                    <a:pt x="556" y="379"/>
                    <a:pt x="824" y="379"/>
                  </a:cubicBezTo>
                  <a:cubicBezTo>
                    <a:pt x="973" y="379"/>
                    <a:pt x="1119" y="357"/>
                    <a:pt x="1262" y="313"/>
                  </a:cubicBezTo>
                  <a:cubicBezTo>
                    <a:pt x="1308" y="298"/>
                    <a:pt x="1334" y="248"/>
                    <a:pt x="1321" y="200"/>
                  </a:cubicBezTo>
                  <a:cubicBezTo>
                    <a:pt x="1308" y="162"/>
                    <a:pt x="1272" y="137"/>
                    <a:pt x="1233" y="137"/>
                  </a:cubicBezTo>
                  <a:cubicBezTo>
                    <a:pt x="1224" y="137"/>
                    <a:pt x="1215" y="138"/>
                    <a:pt x="1206" y="141"/>
                  </a:cubicBezTo>
                  <a:cubicBezTo>
                    <a:pt x="1083" y="179"/>
                    <a:pt x="954" y="198"/>
                    <a:pt x="825" y="198"/>
                  </a:cubicBezTo>
                  <a:cubicBezTo>
                    <a:pt x="589" y="198"/>
                    <a:pt x="352" y="135"/>
                    <a:pt x="150" y="14"/>
                  </a:cubicBezTo>
                  <a:cubicBezTo>
                    <a:pt x="136" y="5"/>
                    <a:pt x="120"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3"/>
            <p:cNvSpPr/>
            <p:nvPr/>
          </p:nvSpPr>
          <p:spPr>
            <a:xfrm>
              <a:off x="2663273" y="1144920"/>
              <a:ext cx="12946" cy="29980"/>
            </a:xfrm>
            <a:custGeom>
              <a:avLst/>
              <a:gdLst/>
              <a:ahLst/>
              <a:cxnLst/>
              <a:rect l="l" t="t" r="r" b="b"/>
              <a:pathLst>
                <a:path w="209" h="484" extrusionOk="0">
                  <a:moveTo>
                    <a:pt x="111" y="0"/>
                  </a:moveTo>
                  <a:cubicBezTo>
                    <a:pt x="61" y="0"/>
                    <a:pt x="25" y="38"/>
                    <a:pt x="23" y="85"/>
                  </a:cubicBezTo>
                  <a:lnTo>
                    <a:pt x="5" y="387"/>
                  </a:lnTo>
                  <a:cubicBezTo>
                    <a:pt x="1" y="438"/>
                    <a:pt x="39" y="481"/>
                    <a:pt x="88" y="483"/>
                  </a:cubicBezTo>
                  <a:lnTo>
                    <a:pt x="94" y="483"/>
                  </a:lnTo>
                  <a:cubicBezTo>
                    <a:pt x="141" y="483"/>
                    <a:pt x="181" y="448"/>
                    <a:pt x="185" y="400"/>
                  </a:cubicBezTo>
                  <a:lnTo>
                    <a:pt x="204" y="97"/>
                  </a:lnTo>
                  <a:cubicBezTo>
                    <a:pt x="208" y="47"/>
                    <a:pt x="169" y="4"/>
                    <a:pt x="119" y="1"/>
                  </a:cubicBezTo>
                  <a:cubicBezTo>
                    <a:pt x="117" y="0"/>
                    <a:pt x="114"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3"/>
            <p:cNvSpPr/>
            <p:nvPr/>
          </p:nvSpPr>
          <p:spPr>
            <a:xfrm>
              <a:off x="2671326" y="1015646"/>
              <a:ext cx="24529" cy="41130"/>
            </a:xfrm>
            <a:custGeom>
              <a:avLst/>
              <a:gdLst/>
              <a:ahLst/>
              <a:cxnLst/>
              <a:rect l="l" t="t" r="r" b="b"/>
              <a:pathLst>
                <a:path w="396" h="664" extrusionOk="0">
                  <a:moveTo>
                    <a:pt x="125" y="0"/>
                  </a:moveTo>
                  <a:cubicBezTo>
                    <a:pt x="114" y="0"/>
                    <a:pt x="103" y="2"/>
                    <a:pt x="92" y="6"/>
                  </a:cubicBezTo>
                  <a:cubicBezTo>
                    <a:pt x="46" y="24"/>
                    <a:pt x="22" y="77"/>
                    <a:pt x="42" y="124"/>
                  </a:cubicBezTo>
                  <a:lnTo>
                    <a:pt x="176" y="466"/>
                  </a:lnTo>
                  <a:cubicBezTo>
                    <a:pt x="145" y="473"/>
                    <a:pt x="116" y="478"/>
                    <a:pt x="87" y="481"/>
                  </a:cubicBezTo>
                  <a:cubicBezTo>
                    <a:pt x="37" y="484"/>
                    <a:pt x="0" y="529"/>
                    <a:pt x="4" y="579"/>
                  </a:cubicBezTo>
                  <a:cubicBezTo>
                    <a:pt x="9" y="626"/>
                    <a:pt x="47" y="661"/>
                    <a:pt x="94" y="661"/>
                  </a:cubicBezTo>
                  <a:cubicBezTo>
                    <a:pt x="95" y="661"/>
                    <a:pt x="96" y="661"/>
                    <a:pt x="97" y="661"/>
                  </a:cubicBezTo>
                  <a:cubicBezTo>
                    <a:pt x="98" y="661"/>
                    <a:pt x="100" y="661"/>
                    <a:pt x="101" y="663"/>
                  </a:cubicBezTo>
                  <a:cubicBezTo>
                    <a:pt x="137" y="660"/>
                    <a:pt x="175" y="652"/>
                    <a:pt x="215" y="644"/>
                  </a:cubicBezTo>
                  <a:cubicBezTo>
                    <a:pt x="247" y="637"/>
                    <a:pt x="279" y="631"/>
                    <a:pt x="308" y="628"/>
                  </a:cubicBezTo>
                  <a:cubicBezTo>
                    <a:pt x="336" y="626"/>
                    <a:pt x="363" y="610"/>
                    <a:pt x="378" y="585"/>
                  </a:cubicBezTo>
                  <a:cubicBezTo>
                    <a:pt x="394" y="559"/>
                    <a:pt x="396" y="530"/>
                    <a:pt x="385" y="504"/>
                  </a:cubicBezTo>
                  <a:lnTo>
                    <a:pt x="210" y="57"/>
                  </a:lnTo>
                  <a:cubicBezTo>
                    <a:pt x="196" y="21"/>
                    <a:pt x="16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3"/>
            <p:cNvSpPr/>
            <p:nvPr/>
          </p:nvSpPr>
          <p:spPr>
            <a:xfrm>
              <a:off x="2639240" y="1057085"/>
              <a:ext cx="32334" cy="19512"/>
            </a:xfrm>
            <a:custGeom>
              <a:avLst/>
              <a:gdLst/>
              <a:ahLst/>
              <a:cxnLst/>
              <a:rect l="l" t="t" r="r" b="b"/>
              <a:pathLst>
                <a:path w="522" h="315" extrusionOk="0">
                  <a:moveTo>
                    <a:pt x="102" y="0"/>
                  </a:moveTo>
                  <a:cubicBezTo>
                    <a:pt x="91" y="0"/>
                    <a:pt x="79" y="2"/>
                    <a:pt x="68" y="7"/>
                  </a:cubicBezTo>
                  <a:cubicBezTo>
                    <a:pt x="22" y="26"/>
                    <a:pt x="0" y="80"/>
                    <a:pt x="20" y="125"/>
                  </a:cubicBezTo>
                  <a:cubicBezTo>
                    <a:pt x="52" y="204"/>
                    <a:pt x="121" y="267"/>
                    <a:pt x="208" y="296"/>
                  </a:cubicBezTo>
                  <a:cubicBezTo>
                    <a:pt x="244" y="307"/>
                    <a:pt x="281" y="315"/>
                    <a:pt x="316" y="315"/>
                  </a:cubicBezTo>
                  <a:cubicBezTo>
                    <a:pt x="368" y="315"/>
                    <a:pt x="417" y="301"/>
                    <a:pt x="462" y="279"/>
                  </a:cubicBezTo>
                  <a:cubicBezTo>
                    <a:pt x="506" y="254"/>
                    <a:pt x="521" y="199"/>
                    <a:pt x="497" y="156"/>
                  </a:cubicBezTo>
                  <a:cubicBezTo>
                    <a:pt x="481" y="125"/>
                    <a:pt x="450" y="109"/>
                    <a:pt x="418" y="109"/>
                  </a:cubicBezTo>
                  <a:cubicBezTo>
                    <a:pt x="403" y="109"/>
                    <a:pt x="387" y="113"/>
                    <a:pt x="374" y="120"/>
                  </a:cubicBezTo>
                  <a:cubicBezTo>
                    <a:pt x="357" y="129"/>
                    <a:pt x="337" y="134"/>
                    <a:pt x="315" y="134"/>
                  </a:cubicBezTo>
                  <a:cubicBezTo>
                    <a:pt x="299" y="134"/>
                    <a:pt x="283" y="132"/>
                    <a:pt x="267" y="126"/>
                  </a:cubicBezTo>
                  <a:cubicBezTo>
                    <a:pt x="228" y="113"/>
                    <a:pt x="198" y="86"/>
                    <a:pt x="185" y="55"/>
                  </a:cubicBezTo>
                  <a:cubicBezTo>
                    <a:pt x="171" y="21"/>
                    <a:pt x="138"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3"/>
            <p:cNvSpPr/>
            <p:nvPr/>
          </p:nvSpPr>
          <p:spPr>
            <a:xfrm>
              <a:off x="2608950" y="973587"/>
              <a:ext cx="42493" cy="27564"/>
            </a:xfrm>
            <a:custGeom>
              <a:avLst/>
              <a:gdLst/>
              <a:ahLst/>
              <a:cxnLst/>
              <a:rect l="l" t="t" r="r" b="b"/>
              <a:pathLst>
                <a:path w="686" h="445" extrusionOk="0">
                  <a:moveTo>
                    <a:pt x="364" y="0"/>
                  </a:moveTo>
                  <a:cubicBezTo>
                    <a:pt x="328" y="0"/>
                    <a:pt x="292" y="6"/>
                    <a:pt x="257" y="17"/>
                  </a:cubicBezTo>
                  <a:cubicBezTo>
                    <a:pt x="113" y="62"/>
                    <a:pt x="8" y="200"/>
                    <a:pt x="3" y="351"/>
                  </a:cubicBezTo>
                  <a:cubicBezTo>
                    <a:pt x="1" y="402"/>
                    <a:pt x="40" y="444"/>
                    <a:pt x="90" y="445"/>
                  </a:cubicBezTo>
                  <a:lnTo>
                    <a:pt x="93" y="445"/>
                  </a:lnTo>
                  <a:cubicBezTo>
                    <a:pt x="142" y="445"/>
                    <a:pt x="182" y="406"/>
                    <a:pt x="183" y="358"/>
                  </a:cubicBezTo>
                  <a:cubicBezTo>
                    <a:pt x="187" y="284"/>
                    <a:pt x="241" y="211"/>
                    <a:pt x="311" y="190"/>
                  </a:cubicBezTo>
                  <a:cubicBezTo>
                    <a:pt x="327" y="185"/>
                    <a:pt x="345" y="182"/>
                    <a:pt x="362" y="182"/>
                  </a:cubicBezTo>
                  <a:cubicBezTo>
                    <a:pt x="419" y="182"/>
                    <a:pt x="477" y="209"/>
                    <a:pt x="511" y="254"/>
                  </a:cubicBezTo>
                  <a:cubicBezTo>
                    <a:pt x="529" y="278"/>
                    <a:pt x="556" y="290"/>
                    <a:pt x="583" y="290"/>
                  </a:cubicBezTo>
                  <a:cubicBezTo>
                    <a:pt x="603" y="290"/>
                    <a:pt x="622" y="284"/>
                    <a:pt x="638" y="272"/>
                  </a:cubicBezTo>
                  <a:cubicBezTo>
                    <a:pt x="677" y="241"/>
                    <a:pt x="685" y="185"/>
                    <a:pt x="655" y="145"/>
                  </a:cubicBezTo>
                  <a:cubicBezTo>
                    <a:pt x="588" y="53"/>
                    <a:pt x="477" y="0"/>
                    <a:pt x="3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3"/>
            <p:cNvSpPr/>
            <p:nvPr/>
          </p:nvSpPr>
          <p:spPr>
            <a:xfrm>
              <a:off x="2704713" y="970180"/>
              <a:ext cx="32644" cy="14247"/>
            </a:xfrm>
            <a:custGeom>
              <a:avLst/>
              <a:gdLst/>
              <a:ahLst/>
              <a:cxnLst/>
              <a:rect l="l" t="t" r="r" b="b"/>
              <a:pathLst>
                <a:path w="527" h="230" extrusionOk="0">
                  <a:moveTo>
                    <a:pt x="430" y="0"/>
                  </a:moveTo>
                  <a:cubicBezTo>
                    <a:pt x="426" y="0"/>
                    <a:pt x="422" y="1"/>
                    <a:pt x="417" y="1"/>
                  </a:cubicBezTo>
                  <a:lnTo>
                    <a:pt x="82" y="49"/>
                  </a:lnTo>
                  <a:cubicBezTo>
                    <a:pt x="33" y="57"/>
                    <a:pt x="0" y="103"/>
                    <a:pt x="6" y="152"/>
                  </a:cubicBezTo>
                  <a:cubicBezTo>
                    <a:pt x="13" y="197"/>
                    <a:pt x="52" y="229"/>
                    <a:pt x="96" y="229"/>
                  </a:cubicBezTo>
                  <a:cubicBezTo>
                    <a:pt x="102" y="229"/>
                    <a:pt x="106" y="229"/>
                    <a:pt x="109" y="228"/>
                  </a:cubicBezTo>
                  <a:lnTo>
                    <a:pt x="444" y="180"/>
                  </a:lnTo>
                  <a:cubicBezTo>
                    <a:pt x="493" y="172"/>
                    <a:pt x="526" y="126"/>
                    <a:pt x="520" y="77"/>
                  </a:cubicBezTo>
                  <a:cubicBezTo>
                    <a:pt x="513" y="33"/>
                    <a:pt x="474"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3"/>
            <p:cNvSpPr/>
            <p:nvPr/>
          </p:nvSpPr>
          <p:spPr>
            <a:xfrm>
              <a:off x="2510028" y="1030140"/>
              <a:ext cx="37042" cy="17220"/>
            </a:xfrm>
            <a:custGeom>
              <a:avLst/>
              <a:gdLst/>
              <a:ahLst/>
              <a:cxnLst/>
              <a:rect l="l" t="t" r="r" b="b"/>
              <a:pathLst>
                <a:path w="598" h="278" extrusionOk="0">
                  <a:moveTo>
                    <a:pt x="101" y="0"/>
                  </a:moveTo>
                  <a:cubicBezTo>
                    <a:pt x="60" y="0"/>
                    <a:pt x="22" y="27"/>
                    <a:pt x="11" y="69"/>
                  </a:cubicBezTo>
                  <a:cubicBezTo>
                    <a:pt x="1" y="118"/>
                    <a:pt x="31" y="166"/>
                    <a:pt x="79" y="179"/>
                  </a:cubicBezTo>
                  <a:lnTo>
                    <a:pt x="477" y="275"/>
                  </a:lnTo>
                  <a:cubicBezTo>
                    <a:pt x="484" y="276"/>
                    <a:pt x="492" y="277"/>
                    <a:pt x="498" y="277"/>
                  </a:cubicBezTo>
                  <a:cubicBezTo>
                    <a:pt x="540" y="277"/>
                    <a:pt x="576" y="249"/>
                    <a:pt x="587" y="208"/>
                  </a:cubicBezTo>
                  <a:cubicBezTo>
                    <a:pt x="597" y="158"/>
                    <a:pt x="568" y="110"/>
                    <a:pt x="519" y="99"/>
                  </a:cubicBezTo>
                  <a:lnTo>
                    <a:pt x="122" y="2"/>
                  </a:lnTo>
                  <a:cubicBezTo>
                    <a:pt x="115" y="1"/>
                    <a:pt x="108"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3"/>
            <p:cNvSpPr/>
            <p:nvPr/>
          </p:nvSpPr>
          <p:spPr>
            <a:xfrm>
              <a:off x="3584916" y="1400309"/>
              <a:ext cx="240523" cy="380761"/>
            </a:xfrm>
            <a:custGeom>
              <a:avLst/>
              <a:gdLst/>
              <a:ahLst/>
              <a:cxnLst/>
              <a:rect l="l" t="t" r="r" b="b"/>
              <a:pathLst>
                <a:path w="3883" h="6147" extrusionOk="0">
                  <a:moveTo>
                    <a:pt x="0" y="1"/>
                  </a:moveTo>
                  <a:lnTo>
                    <a:pt x="504" y="5631"/>
                  </a:lnTo>
                  <a:lnTo>
                    <a:pt x="2737" y="6147"/>
                  </a:lnTo>
                  <a:cubicBezTo>
                    <a:pt x="3406" y="5462"/>
                    <a:pt x="3883" y="2478"/>
                    <a:pt x="3059" y="1329"/>
                  </a:cubicBezTo>
                  <a:cubicBezTo>
                    <a:pt x="2236" y="182"/>
                    <a:pt x="1" y="1"/>
                    <a:pt x="0" y="1"/>
                  </a:cubicBezTo>
                  <a:close/>
                </a:path>
              </a:pathLst>
            </a:custGeom>
            <a:solidFill>
              <a:srgbClr val="FFC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3"/>
            <p:cNvSpPr/>
            <p:nvPr/>
          </p:nvSpPr>
          <p:spPr>
            <a:xfrm>
              <a:off x="2571537" y="1630859"/>
              <a:ext cx="313057" cy="174988"/>
            </a:xfrm>
            <a:custGeom>
              <a:avLst/>
              <a:gdLst/>
              <a:ahLst/>
              <a:cxnLst/>
              <a:rect l="l" t="t" r="r" b="b"/>
              <a:pathLst>
                <a:path w="5054" h="2825" extrusionOk="0">
                  <a:moveTo>
                    <a:pt x="3521" y="1"/>
                  </a:moveTo>
                  <a:cubicBezTo>
                    <a:pt x="3211" y="1"/>
                    <a:pt x="2901" y="15"/>
                    <a:pt x="2593" y="43"/>
                  </a:cubicBezTo>
                  <a:cubicBezTo>
                    <a:pt x="2585" y="43"/>
                    <a:pt x="2576" y="43"/>
                    <a:pt x="2568" y="43"/>
                  </a:cubicBezTo>
                  <a:cubicBezTo>
                    <a:pt x="1556" y="43"/>
                    <a:pt x="463" y="694"/>
                    <a:pt x="0" y="1593"/>
                  </a:cubicBezTo>
                  <a:lnTo>
                    <a:pt x="4802" y="2825"/>
                  </a:lnTo>
                  <a:cubicBezTo>
                    <a:pt x="4889" y="1925"/>
                    <a:pt x="4964" y="1015"/>
                    <a:pt x="5054" y="117"/>
                  </a:cubicBezTo>
                  <a:cubicBezTo>
                    <a:pt x="4547" y="39"/>
                    <a:pt x="4034" y="1"/>
                    <a:pt x="3521" y="1"/>
                  </a:cubicBezTo>
                  <a:close/>
                </a:path>
              </a:pathLst>
            </a:custGeom>
            <a:solidFill>
              <a:srgbClr val="FFC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3"/>
            <p:cNvSpPr/>
            <p:nvPr/>
          </p:nvSpPr>
          <p:spPr>
            <a:xfrm>
              <a:off x="2884842" y="1106825"/>
              <a:ext cx="818632" cy="353134"/>
            </a:xfrm>
            <a:custGeom>
              <a:avLst/>
              <a:gdLst/>
              <a:ahLst/>
              <a:cxnLst/>
              <a:rect l="l" t="t" r="r" b="b"/>
              <a:pathLst>
                <a:path w="13216" h="5701" extrusionOk="0">
                  <a:moveTo>
                    <a:pt x="12253" y="1"/>
                  </a:moveTo>
                  <a:lnTo>
                    <a:pt x="10116" y="1549"/>
                  </a:lnTo>
                  <a:cubicBezTo>
                    <a:pt x="9250" y="2177"/>
                    <a:pt x="8558" y="3016"/>
                    <a:pt x="8105" y="3985"/>
                  </a:cubicBezTo>
                  <a:lnTo>
                    <a:pt x="7490" y="3706"/>
                  </a:lnTo>
                  <a:cubicBezTo>
                    <a:pt x="6865" y="3422"/>
                    <a:pt x="6196" y="3243"/>
                    <a:pt x="5512" y="3175"/>
                  </a:cubicBezTo>
                  <a:lnTo>
                    <a:pt x="103" y="2640"/>
                  </a:lnTo>
                  <a:lnTo>
                    <a:pt x="0" y="3394"/>
                  </a:lnTo>
                  <a:cubicBezTo>
                    <a:pt x="0" y="3394"/>
                    <a:pt x="10798" y="5546"/>
                    <a:pt x="10725" y="5697"/>
                  </a:cubicBezTo>
                  <a:cubicBezTo>
                    <a:pt x="10724" y="5699"/>
                    <a:pt x="10723" y="5700"/>
                    <a:pt x="10723" y="5700"/>
                  </a:cubicBezTo>
                  <a:lnTo>
                    <a:pt x="10723" y="5700"/>
                  </a:lnTo>
                  <a:cubicBezTo>
                    <a:pt x="10724" y="5700"/>
                    <a:pt x="13216" y="335"/>
                    <a:pt x="13216" y="335"/>
                  </a:cubicBezTo>
                  <a:lnTo>
                    <a:pt x="1225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3"/>
            <p:cNvSpPr/>
            <p:nvPr/>
          </p:nvSpPr>
          <p:spPr>
            <a:xfrm>
              <a:off x="2803387" y="1127390"/>
              <a:ext cx="900086" cy="889185"/>
            </a:xfrm>
            <a:custGeom>
              <a:avLst/>
              <a:gdLst/>
              <a:ahLst/>
              <a:cxnLst/>
              <a:rect l="l" t="t" r="r" b="b"/>
              <a:pathLst>
                <a:path w="14531" h="14355" extrusionOk="0">
                  <a:moveTo>
                    <a:pt x="14531" y="0"/>
                  </a:moveTo>
                  <a:lnTo>
                    <a:pt x="10376" y="3425"/>
                  </a:lnTo>
                  <a:cubicBezTo>
                    <a:pt x="9990" y="3742"/>
                    <a:pt x="9509" y="3913"/>
                    <a:pt x="9015" y="3913"/>
                  </a:cubicBezTo>
                  <a:cubicBezTo>
                    <a:pt x="8936" y="3913"/>
                    <a:pt x="8857" y="3909"/>
                    <a:pt x="8778" y="3900"/>
                  </a:cubicBezTo>
                  <a:lnTo>
                    <a:pt x="1313" y="3060"/>
                  </a:lnTo>
                  <a:lnTo>
                    <a:pt x="1" y="13501"/>
                  </a:lnTo>
                  <a:lnTo>
                    <a:pt x="7460" y="14341"/>
                  </a:lnTo>
                  <a:cubicBezTo>
                    <a:pt x="7540" y="14350"/>
                    <a:pt x="7620" y="14355"/>
                    <a:pt x="7700" y="14355"/>
                  </a:cubicBezTo>
                  <a:cubicBezTo>
                    <a:pt x="8193" y="14355"/>
                    <a:pt x="8673" y="14184"/>
                    <a:pt x="9057" y="13867"/>
                  </a:cubicBezTo>
                  <a:lnTo>
                    <a:pt x="13218" y="10443"/>
                  </a:lnTo>
                  <a:lnTo>
                    <a:pt x="14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3"/>
            <p:cNvSpPr/>
            <p:nvPr/>
          </p:nvSpPr>
          <p:spPr>
            <a:xfrm>
              <a:off x="3262133" y="1372868"/>
              <a:ext cx="93162" cy="657953"/>
            </a:xfrm>
            <a:custGeom>
              <a:avLst/>
              <a:gdLst/>
              <a:ahLst/>
              <a:cxnLst/>
              <a:rect l="l" t="t" r="r" b="b"/>
              <a:pathLst>
                <a:path w="1504" h="10622" extrusionOk="0">
                  <a:moveTo>
                    <a:pt x="1409" y="1"/>
                  </a:moveTo>
                  <a:cubicBezTo>
                    <a:pt x="1365" y="1"/>
                    <a:pt x="1324" y="34"/>
                    <a:pt x="1318" y="80"/>
                  </a:cubicBezTo>
                  <a:lnTo>
                    <a:pt x="6" y="10520"/>
                  </a:lnTo>
                  <a:cubicBezTo>
                    <a:pt x="0" y="10571"/>
                    <a:pt x="35" y="10614"/>
                    <a:pt x="84" y="10621"/>
                  </a:cubicBezTo>
                  <a:cubicBezTo>
                    <a:pt x="88" y="10622"/>
                    <a:pt x="92" y="10622"/>
                    <a:pt x="97" y="10622"/>
                  </a:cubicBezTo>
                  <a:cubicBezTo>
                    <a:pt x="141" y="10622"/>
                    <a:pt x="179" y="10589"/>
                    <a:pt x="184" y="10542"/>
                  </a:cubicBezTo>
                  <a:lnTo>
                    <a:pt x="1498" y="102"/>
                  </a:lnTo>
                  <a:cubicBezTo>
                    <a:pt x="1503" y="52"/>
                    <a:pt x="1468" y="8"/>
                    <a:pt x="1419" y="1"/>
                  </a:cubicBezTo>
                  <a:cubicBezTo>
                    <a:pt x="1415" y="1"/>
                    <a:pt x="1412"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3"/>
            <p:cNvSpPr/>
            <p:nvPr/>
          </p:nvSpPr>
          <p:spPr>
            <a:xfrm>
              <a:off x="3351702" y="1345304"/>
              <a:ext cx="93162" cy="658015"/>
            </a:xfrm>
            <a:custGeom>
              <a:avLst/>
              <a:gdLst/>
              <a:ahLst/>
              <a:cxnLst/>
              <a:rect l="l" t="t" r="r" b="b"/>
              <a:pathLst>
                <a:path w="1504" h="10623" extrusionOk="0">
                  <a:moveTo>
                    <a:pt x="1409" y="1"/>
                  </a:moveTo>
                  <a:cubicBezTo>
                    <a:pt x="1365" y="1"/>
                    <a:pt x="1325" y="34"/>
                    <a:pt x="1319" y="80"/>
                  </a:cubicBezTo>
                  <a:lnTo>
                    <a:pt x="6" y="10520"/>
                  </a:lnTo>
                  <a:cubicBezTo>
                    <a:pt x="0" y="10570"/>
                    <a:pt x="35" y="10615"/>
                    <a:pt x="85" y="10621"/>
                  </a:cubicBezTo>
                  <a:cubicBezTo>
                    <a:pt x="88" y="10622"/>
                    <a:pt x="92" y="10622"/>
                    <a:pt x="97" y="10622"/>
                  </a:cubicBezTo>
                  <a:cubicBezTo>
                    <a:pt x="141" y="10622"/>
                    <a:pt x="180" y="10589"/>
                    <a:pt x="186" y="10542"/>
                  </a:cubicBezTo>
                  <a:lnTo>
                    <a:pt x="1498" y="102"/>
                  </a:lnTo>
                  <a:cubicBezTo>
                    <a:pt x="1503" y="52"/>
                    <a:pt x="1469" y="8"/>
                    <a:pt x="1419" y="1"/>
                  </a:cubicBezTo>
                  <a:cubicBezTo>
                    <a:pt x="1416" y="1"/>
                    <a:pt x="1412"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3"/>
            <p:cNvSpPr/>
            <p:nvPr/>
          </p:nvSpPr>
          <p:spPr>
            <a:xfrm>
              <a:off x="2965057" y="1496567"/>
              <a:ext cx="275830" cy="40944"/>
            </a:xfrm>
            <a:custGeom>
              <a:avLst/>
              <a:gdLst/>
              <a:ahLst/>
              <a:cxnLst/>
              <a:rect l="l" t="t" r="r" b="b"/>
              <a:pathLst>
                <a:path w="4453" h="661" extrusionOk="0">
                  <a:moveTo>
                    <a:pt x="95" y="0"/>
                  </a:moveTo>
                  <a:cubicBezTo>
                    <a:pt x="49" y="0"/>
                    <a:pt x="11" y="35"/>
                    <a:pt x="6" y="81"/>
                  </a:cubicBezTo>
                  <a:cubicBezTo>
                    <a:pt x="0" y="130"/>
                    <a:pt x="37" y="175"/>
                    <a:pt x="86" y="181"/>
                  </a:cubicBezTo>
                  <a:lnTo>
                    <a:pt x="4347" y="661"/>
                  </a:lnTo>
                  <a:lnTo>
                    <a:pt x="4358" y="661"/>
                  </a:lnTo>
                  <a:cubicBezTo>
                    <a:pt x="4403" y="661"/>
                    <a:pt x="4441" y="628"/>
                    <a:pt x="4447" y="581"/>
                  </a:cubicBezTo>
                  <a:cubicBezTo>
                    <a:pt x="4452" y="531"/>
                    <a:pt x="4417" y="486"/>
                    <a:pt x="4366" y="480"/>
                  </a:cubicBezTo>
                  <a:lnTo>
                    <a:pt x="106" y="1"/>
                  </a:lnTo>
                  <a:cubicBezTo>
                    <a:pt x="102" y="0"/>
                    <a:pt x="99"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3"/>
            <p:cNvSpPr/>
            <p:nvPr/>
          </p:nvSpPr>
          <p:spPr>
            <a:xfrm>
              <a:off x="2960412" y="1538193"/>
              <a:ext cx="275830" cy="41006"/>
            </a:xfrm>
            <a:custGeom>
              <a:avLst/>
              <a:gdLst/>
              <a:ahLst/>
              <a:cxnLst/>
              <a:rect l="l" t="t" r="r" b="b"/>
              <a:pathLst>
                <a:path w="4453" h="662" extrusionOk="0">
                  <a:moveTo>
                    <a:pt x="97" y="0"/>
                  </a:moveTo>
                  <a:cubicBezTo>
                    <a:pt x="51" y="0"/>
                    <a:pt x="11" y="35"/>
                    <a:pt x="6" y="81"/>
                  </a:cubicBezTo>
                  <a:cubicBezTo>
                    <a:pt x="1" y="131"/>
                    <a:pt x="37" y="176"/>
                    <a:pt x="86" y="181"/>
                  </a:cubicBezTo>
                  <a:lnTo>
                    <a:pt x="4347" y="662"/>
                  </a:lnTo>
                  <a:lnTo>
                    <a:pt x="4358" y="662"/>
                  </a:lnTo>
                  <a:cubicBezTo>
                    <a:pt x="4403" y="662"/>
                    <a:pt x="4441" y="626"/>
                    <a:pt x="4447" y="581"/>
                  </a:cubicBezTo>
                  <a:cubicBezTo>
                    <a:pt x="4452" y="532"/>
                    <a:pt x="4417" y="486"/>
                    <a:pt x="4367" y="481"/>
                  </a:cubicBezTo>
                  <a:lnTo>
                    <a:pt x="106" y="1"/>
                  </a:lnTo>
                  <a:cubicBezTo>
                    <a:pt x="103" y="0"/>
                    <a:pt x="100" y="0"/>
                    <a:pt x="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3"/>
            <p:cNvSpPr/>
            <p:nvPr/>
          </p:nvSpPr>
          <p:spPr>
            <a:xfrm>
              <a:off x="2956138" y="1576411"/>
              <a:ext cx="275768" cy="40944"/>
            </a:xfrm>
            <a:custGeom>
              <a:avLst/>
              <a:gdLst/>
              <a:ahLst/>
              <a:cxnLst/>
              <a:rect l="l" t="t" r="r" b="b"/>
              <a:pathLst>
                <a:path w="4452" h="661" extrusionOk="0">
                  <a:moveTo>
                    <a:pt x="96" y="0"/>
                  </a:moveTo>
                  <a:cubicBezTo>
                    <a:pt x="50" y="0"/>
                    <a:pt x="10" y="34"/>
                    <a:pt x="5" y="81"/>
                  </a:cubicBezTo>
                  <a:cubicBezTo>
                    <a:pt x="0" y="130"/>
                    <a:pt x="36" y="175"/>
                    <a:pt x="86" y="181"/>
                  </a:cubicBezTo>
                  <a:lnTo>
                    <a:pt x="4347" y="661"/>
                  </a:lnTo>
                  <a:lnTo>
                    <a:pt x="4358" y="661"/>
                  </a:lnTo>
                  <a:cubicBezTo>
                    <a:pt x="4402" y="661"/>
                    <a:pt x="4441" y="628"/>
                    <a:pt x="4446" y="581"/>
                  </a:cubicBezTo>
                  <a:cubicBezTo>
                    <a:pt x="4452" y="531"/>
                    <a:pt x="4415" y="485"/>
                    <a:pt x="4366" y="480"/>
                  </a:cubicBezTo>
                  <a:lnTo>
                    <a:pt x="106" y="1"/>
                  </a:lnTo>
                  <a:cubicBezTo>
                    <a:pt x="103" y="0"/>
                    <a:pt x="99"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3"/>
            <p:cNvSpPr/>
            <p:nvPr/>
          </p:nvSpPr>
          <p:spPr>
            <a:xfrm>
              <a:off x="3481348" y="1388849"/>
              <a:ext cx="127849" cy="320614"/>
            </a:xfrm>
            <a:custGeom>
              <a:avLst/>
              <a:gdLst/>
              <a:ahLst/>
              <a:cxnLst/>
              <a:rect l="l" t="t" r="r" b="b"/>
              <a:pathLst>
                <a:path w="2064" h="5176" extrusionOk="0">
                  <a:moveTo>
                    <a:pt x="1852" y="304"/>
                  </a:moveTo>
                  <a:lnTo>
                    <a:pt x="1403" y="3873"/>
                  </a:lnTo>
                  <a:lnTo>
                    <a:pt x="211" y="4870"/>
                  </a:lnTo>
                  <a:lnTo>
                    <a:pt x="630" y="1312"/>
                  </a:lnTo>
                  <a:lnTo>
                    <a:pt x="1852" y="304"/>
                  </a:lnTo>
                  <a:close/>
                  <a:moveTo>
                    <a:pt x="1969" y="1"/>
                  </a:moveTo>
                  <a:cubicBezTo>
                    <a:pt x="1948" y="1"/>
                    <a:pt x="1928" y="8"/>
                    <a:pt x="1912" y="21"/>
                  </a:cubicBezTo>
                  <a:lnTo>
                    <a:pt x="486" y="1197"/>
                  </a:lnTo>
                  <a:cubicBezTo>
                    <a:pt x="469" y="1212"/>
                    <a:pt x="457" y="1233"/>
                    <a:pt x="454" y="1255"/>
                  </a:cubicBezTo>
                  <a:lnTo>
                    <a:pt x="5" y="5075"/>
                  </a:lnTo>
                  <a:cubicBezTo>
                    <a:pt x="1" y="5111"/>
                    <a:pt x="20" y="5148"/>
                    <a:pt x="52" y="5165"/>
                  </a:cubicBezTo>
                  <a:cubicBezTo>
                    <a:pt x="65" y="5171"/>
                    <a:pt x="80" y="5175"/>
                    <a:pt x="95" y="5175"/>
                  </a:cubicBezTo>
                  <a:cubicBezTo>
                    <a:pt x="115" y="5175"/>
                    <a:pt x="136" y="5169"/>
                    <a:pt x="153" y="5155"/>
                  </a:cubicBezTo>
                  <a:lnTo>
                    <a:pt x="1545" y="3991"/>
                  </a:lnTo>
                  <a:cubicBezTo>
                    <a:pt x="1562" y="3976"/>
                    <a:pt x="1575" y="3956"/>
                    <a:pt x="1577" y="3934"/>
                  </a:cubicBezTo>
                  <a:lnTo>
                    <a:pt x="2058" y="102"/>
                  </a:lnTo>
                  <a:cubicBezTo>
                    <a:pt x="2064" y="65"/>
                    <a:pt x="2046" y="30"/>
                    <a:pt x="2014" y="13"/>
                  </a:cubicBezTo>
                  <a:cubicBezTo>
                    <a:pt x="2000" y="5"/>
                    <a:pt x="1984" y="1"/>
                    <a:pt x="19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3"/>
            <p:cNvSpPr/>
            <p:nvPr/>
          </p:nvSpPr>
          <p:spPr>
            <a:xfrm>
              <a:off x="3531893" y="1534662"/>
              <a:ext cx="222621" cy="256008"/>
            </a:xfrm>
            <a:custGeom>
              <a:avLst/>
              <a:gdLst/>
              <a:ahLst/>
              <a:cxnLst/>
              <a:rect l="l" t="t" r="r" b="b"/>
              <a:pathLst>
                <a:path w="3594" h="4133" extrusionOk="0">
                  <a:moveTo>
                    <a:pt x="3342" y="1"/>
                  </a:moveTo>
                  <a:cubicBezTo>
                    <a:pt x="2421" y="373"/>
                    <a:pt x="1501" y="745"/>
                    <a:pt x="579" y="1118"/>
                  </a:cubicBezTo>
                  <a:cubicBezTo>
                    <a:pt x="482" y="1157"/>
                    <a:pt x="384" y="1198"/>
                    <a:pt x="304" y="1270"/>
                  </a:cubicBezTo>
                  <a:cubicBezTo>
                    <a:pt x="226" y="1340"/>
                    <a:pt x="173" y="1447"/>
                    <a:pt x="196" y="1550"/>
                  </a:cubicBezTo>
                  <a:cubicBezTo>
                    <a:pt x="384" y="1545"/>
                    <a:pt x="588" y="1542"/>
                    <a:pt x="775" y="1538"/>
                  </a:cubicBezTo>
                  <a:lnTo>
                    <a:pt x="775" y="1538"/>
                  </a:lnTo>
                  <a:cubicBezTo>
                    <a:pt x="638" y="1571"/>
                    <a:pt x="479" y="1625"/>
                    <a:pt x="343" y="1659"/>
                  </a:cubicBezTo>
                  <a:cubicBezTo>
                    <a:pt x="268" y="1677"/>
                    <a:pt x="191" y="1696"/>
                    <a:pt x="129" y="1742"/>
                  </a:cubicBezTo>
                  <a:cubicBezTo>
                    <a:pt x="44" y="1806"/>
                    <a:pt x="1" y="1923"/>
                    <a:pt x="25" y="2029"/>
                  </a:cubicBezTo>
                  <a:cubicBezTo>
                    <a:pt x="557" y="2104"/>
                    <a:pt x="1103" y="2183"/>
                    <a:pt x="1636" y="2259"/>
                  </a:cubicBezTo>
                  <a:cubicBezTo>
                    <a:pt x="1256" y="2271"/>
                    <a:pt x="866" y="2298"/>
                    <a:pt x="486" y="2311"/>
                  </a:cubicBezTo>
                  <a:cubicBezTo>
                    <a:pt x="400" y="2313"/>
                    <a:pt x="310" y="2318"/>
                    <a:pt x="234" y="2357"/>
                  </a:cubicBezTo>
                  <a:cubicBezTo>
                    <a:pt x="157" y="2398"/>
                    <a:pt x="98" y="2488"/>
                    <a:pt x="123" y="2570"/>
                  </a:cubicBezTo>
                  <a:cubicBezTo>
                    <a:pt x="721" y="2806"/>
                    <a:pt x="1325" y="3049"/>
                    <a:pt x="1921" y="3287"/>
                  </a:cubicBezTo>
                  <a:cubicBezTo>
                    <a:pt x="1622" y="3277"/>
                    <a:pt x="1314" y="3256"/>
                    <a:pt x="1016" y="3247"/>
                  </a:cubicBezTo>
                  <a:cubicBezTo>
                    <a:pt x="995" y="3246"/>
                    <a:pt x="975" y="3246"/>
                    <a:pt x="954" y="3246"/>
                  </a:cubicBezTo>
                  <a:cubicBezTo>
                    <a:pt x="894" y="3246"/>
                    <a:pt x="834" y="3252"/>
                    <a:pt x="780" y="3277"/>
                  </a:cubicBezTo>
                  <a:cubicBezTo>
                    <a:pt x="708" y="3312"/>
                    <a:pt x="653" y="3397"/>
                    <a:pt x="679" y="3473"/>
                  </a:cubicBezTo>
                  <a:cubicBezTo>
                    <a:pt x="1217" y="3671"/>
                    <a:pt x="1717" y="3853"/>
                    <a:pt x="2256" y="4050"/>
                  </a:cubicBezTo>
                  <a:cubicBezTo>
                    <a:pt x="2414" y="4108"/>
                    <a:pt x="2585" y="4132"/>
                    <a:pt x="2758" y="4132"/>
                  </a:cubicBezTo>
                  <a:cubicBezTo>
                    <a:pt x="3041" y="4132"/>
                    <a:pt x="3333" y="4068"/>
                    <a:pt x="3593" y="3979"/>
                  </a:cubicBezTo>
                  <a:lnTo>
                    <a:pt x="3342" y="1"/>
                  </a:lnTo>
                  <a:close/>
                </a:path>
              </a:pathLst>
            </a:custGeom>
            <a:solidFill>
              <a:srgbClr val="FFC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3"/>
            <p:cNvSpPr/>
            <p:nvPr/>
          </p:nvSpPr>
          <p:spPr>
            <a:xfrm>
              <a:off x="3642460" y="1529397"/>
              <a:ext cx="86967" cy="46767"/>
            </a:xfrm>
            <a:custGeom>
              <a:avLst/>
              <a:gdLst/>
              <a:ahLst/>
              <a:cxnLst/>
              <a:rect l="l" t="t" r="r" b="b"/>
              <a:pathLst>
                <a:path w="1404" h="755" extrusionOk="0">
                  <a:moveTo>
                    <a:pt x="1300" y="0"/>
                  </a:moveTo>
                  <a:cubicBezTo>
                    <a:pt x="1287" y="0"/>
                    <a:pt x="1274" y="3"/>
                    <a:pt x="1262" y="9"/>
                  </a:cubicBezTo>
                  <a:lnTo>
                    <a:pt x="65" y="582"/>
                  </a:lnTo>
                  <a:cubicBezTo>
                    <a:pt x="19" y="604"/>
                    <a:pt x="1" y="657"/>
                    <a:pt x="22" y="703"/>
                  </a:cubicBezTo>
                  <a:cubicBezTo>
                    <a:pt x="38" y="735"/>
                    <a:pt x="70" y="754"/>
                    <a:pt x="104" y="754"/>
                  </a:cubicBezTo>
                  <a:cubicBezTo>
                    <a:pt x="117" y="754"/>
                    <a:pt x="130" y="751"/>
                    <a:pt x="142" y="746"/>
                  </a:cubicBezTo>
                  <a:lnTo>
                    <a:pt x="1339" y="173"/>
                  </a:lnTo>
                  <a:cubicBezTo>
                    <a:pt x="1385" y="151"/>
                    <a:pt x="1403" y="98"/>
                    <a:pt x="1382" y="52"/>
                  </a:cubicBezTo>
                  <a:cubicBezTo>
                    <a:pt x="1366" y="19"/>
                    <a:pt x="1333"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3"/>
            <p:cNvSpPr/>
            <p:nvPr/>
          </p:nvSpPr>
          <p:spPr>
            <a:xfrm>
              <a:off x="3559024" y="1615621"/>
              <a:ext cx="165696" cy="19512"/>
            </a:xfrm>
            <a:custGeom>
              <a:avLst/>
              <a:gdLst/>
              <a:ahLst/>
              <a:cxnLst/>
              <a:rect l="l" t="t" r="r" b="b"/>
              <a:pathLst>
                <a:path w="2675" h="315" extrusionOk="0">
                  <a:moveTo>
                    <a:pt x="2578" y="1"/>
                  </a:moveTo>
                  <a:cubicBezTo>
                    <a:pt x="2577" y="1"/>
                    <a:pt x="2576" y="1"/>
                    <a:pt x="2576" y="1"/>
                  </a:cubicBezTo>
                  <a:lnTo>
                    <a:pt x="88" y="134"/>
                  </a:lnTo>
                  <a:cubicBezTo>
                    <a:pt x="39" y="136"/>
                    <a:pt x="0" y="179"/>
                    <a:pt x="2" y="229"/>
                  </a:cubicBezTo>
                  <a:cubicBezTo>
                    <a:pt x="3" y="277"/>
                    <a:pt x="44" y="314"/>
                    <a:pt x="92" y="314"/>
                  </a:cubicBezTo>
                  <a:lnTo>
                    <a:pt x="98" y="314"/>
                  </a:lnTo>
                  <a:lnTo>
                    <a:pt x="2585" y="182"/>
                  </a:lnTo>
                  <a:cubicBezTo>
                    <a:pt x="2635" y="179"/>
                    <a:pt x="2674" y="136"/>
                    <a:pt x="2671" y="87"/>
                  </a:cubicBezTo>
                  <a:cubicBezTo>
                    <a:pt x="2669" y="38"/>
                    <a:pt x="2627" y="1"/>
                    <a:pt x="25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3"/>
            <p:cNvSpPr/>
            <p:nvPr/>
          </p:nvSpPr>
          <p:spPr>
            <a:xfrm>
              <a:off x="3596437" y="1664679"/>
              <a:ext cx="116700" cy="29051"/>
            </a:xfrm>
            <a:custGeom>
              <a:avLst/>
              <a:gdLst/>
              <a:ahLst/>
              <a:cxnLst/>
              <a:rect l="l" t="t" r="r" b="b"/>
              <a:pathLst>
                <a:path w="1884" h="469" extrusionOk="0">
                  <a:moveTo>
                    <a:pt x="99" y="0"/>
                  </a:moveTo>
                  <a:cubicBezTo>
                    <a:pt x="56" y="0"/>
                    <a:pt x="16" y="31"/>
                    <a:pt x="8" y="75"/>
                  </a:cubicBezTo>
                  <a:cubicBezTo>
                    <a:pt x="0" y="125"/>
                    <a:pt x="33" y="172"/>
                    <a:pt x="82" y="180"/>
                  </a:cubicBezTo>
                  <a:lnTo>
                    <a:pt x="1772" y="467"/>
                  </a:lnTo>
                  <a:cubicBezTo>
                    <a:pt x="1776" y="469"/>
                    <a:pt x="1781" y="469"/>
                    <a:pt x="1787" y="469"/>
                  </a:cubicBezTo>
                  <a:cubicBezTo>
                    <a:pt x="1829" y="469"/>
                    <a:pt x="1868" y="438"/>
                    <a:pt x="1875" y="394"/>
                  </a:cubicBezTo>
                  <a:cubicBezTo>
                    <a:pt x="1884" y="344"/>
                    <a:pt x="1852" y="297"/>
                    <a:pt x="1803" y="289"/>
                  </a:cubicBezTo>
                  <a:lnTo>
                    <a:pt x="113" y="2"/>
                  </a:lnTo>
                  <a:cubicBezTo>
                    <a:pt x="108" y="1"/>
                    <a:pt x="103"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3"/>
            <p:cNvSpPr/>
            <p:nvPr/>
          </p:nvSpPr>
          <p:spPr>
            <a:xfrm>
              <a:off x="3619913" y="1724020"/>
              <a:ext cx="81331" cy="31838"/>
            </a:xfrm>
            <a:custGeom>
              <a:avLst/>
              <a:gdLst/>
              <a:ahLst/>
              <a:cxnLst/>
              <a:rect l="l" t="t" r="r" b="b"/>
              <a:pathLst>
                <a:path w="1313" h="514" extrusionOk="0">
                  <a:moveTo>
                    <a:pt x="98" y="1"/>
                  </a:moveTo>
                  <a:cubicBezTo>
                    <a:pt x="60" y="1"/>
                    <a:pt x="25" y="26"/>
                    <a:pt x="13" y="65"/>
                  </a:cubicBezTo>
                  <a:cubicBezTo>
                    <a:pt x="0" y="113"/>
                    <a:pt x="27" y="162"/>
                    <a:pt x="75" y="177"/>
                  </a:cubicBezTo>
                  <a:lnTo>
                    <a:pt x="1187" y="509"/>
                  </a:lnTo>
                  <a:cubicBezTo>
                    <a:pt x="1195" y="512"/>
                    <a:pt x="1204" y="513"/>
                    <a:pt x="1212" y="513"/>
                  </a:cubicBezTo>
                  <a:cubicBezTo>
                    <a:pt x="1253" y="513"/>
                    <a:pt x="1287" y="487"/>
                    <a:pt x="1300" y="449"/>
                  </a:cubicBezTo>
                  <a:cubicBezTo>
                    <a:pt x="1312" y="401"/>
                    <a:pt x="1286" y="352"/>
                    <a:pt x="1238" y="337"/>
                  </a:cubicBezTo>
                  <a:lnTo>
                    <a:pt x="125" y="5"/>
                  </a:lnTo>
                  <a:cubicBezTo>
                    <a:pt x="116" y="2"/>
                    <a:pt x="107"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3"/>
            <p:cNvSpPr/>
            <p:nvPr/>
          </p:nvSpPr>
          <p:spPr>
            <a:xfrm>
              <a:off x="2112728" y="1658175"/>
              <a:ext cx="886645" cy="436199"/>
            </a:xfrm>
            <a:custGeom>
              <a:avLst/>
              <a:gdLst/>
              <a:ahLst/>
              <a:cxnLst/>
              <a:rect l="l" t="t" r="r" b="b"/>
              <a:pathLst>
                <a:path w="14314" h="7042" extrusionOk="0">
                  <a:moveTo>
                    <a:pt x="9514" y="0"/>
                  </a:moveTo>
                  <a:cubicBezTo>
                    <a:pt x="8616" y="0"/>
                    <a:pt x="7732" y="269"/>
                    <a:pt x="6869" y="533"/>
                  </a:cubicBezTo>
                  <a:cubicBezTo>
                    <a:pt x="5139" y="1065"/>
                    <a:pt x="3324" y="1560"/>
                    <a:pt x="1649" y="2247"/>
                  </a:cubicBezTo>
                  <a:cubicBezTo>
                    <a:pt x="850" y="2575"/>
                    <a:pt x="249" y="3343"/>
                    <a:pt x="125" y="4199"/>
                  </a:cubicBezTo>
                  <a:cubicBezTo>
                    <a:pt x="0" y="5053"/>
                    <a:pt x="358" y="5962"/>
                    <a:pt x="1028" y="6504"/>
                  </a:cubicBezTo>
                  <a:cubicBezTo>
                    <a:pt x="1474" y="6863"/>
                    <a:pt x="2051" y="7042"/>
                    <a:pt x="2629" y="7042"/>
                  </a:cubicBezTo>
                  <a:cubicBezTo>
                    <a:pt x="2923" y="7042"/>
                    <a:pt x="3218" y="6995"/>
                    <a:pt x="3495" y="6902"/>
                  </a:cubicBezTo>
                  <a:cubicBezTo>
                    <a:pt x="5102" y="6359"/>
                    <a:pt x="6722" y="5716"/>
                    <a:pt x="8227" y="4935"/>
                  </a:cubicBezTo>
                  <a:cubicBezTo>
                    <a:pt x="8946" y="5182"/>
                    <a:pt x="9690" y="5416"/>
                    <a:pt x="10446" y="5488"/>
                  </a:cubicBezTo>
                  <a:cubicBezTo>
                    <a:pt x="11360" y="5027"/>
                    <a:pt x="12322" y="4571"/>
                    <a:pt x="13236" y="4110"/>
                  </a:cubicBezTo>
                  <a:cubicBezTo>
                    <a:pt x="13268" y="4031"/>
                    <a:pt x="13217" y="3947"/>
                    <a:pt x="13145" y="3905"/>
                  </a:cubicBezTo>
                  <a:cubicBezTo>
                    <a:pt x="13442" y="3803"/>
                    <a:pt x="13729" y="3752"/>
                    <a:pt x="14027" y="3650"/>
                  </a:cubicBezTo>
                  <a:cubicBezTo>
                    <a:pt x="14035" y="3547"/>
                    <a:pt x="13997" y="3440"/>
                    <a:pt x="13923" y="3369"/>
                  </a:cubicBezTo>
                  <a:cubicBezTo>
                    <a:pt x="13850" y="3297"/>
                    <a:pt x="13741" y="3280"/>
                    <a:pt x="13639" y="3275"/>
                  </a:cubicBezTo>
                  <a:cubicBezTo>
                    <a:pt x="12911" y="3233"/>
                    <a:pt x="12164" y="3217"/>
                    <a:pt x="11436" y="3175"/>
                  </a:cubicBezTo>
                  <a:cubicBezTo>
                    <a:pt x="12388" y="2949"/>
                    <a:pt x="13359" y="2806"/>
                    <a:pt x="14311" y="2580"/>
                  </a:cubicBezTo>
                  <a:cubicBezTo>
                    <a:pt x="14313" y="2407"/>
                    <a:pt x="14189" y="2208"/>
                    <a:pt x="14018" y="2182"/>
                  </a:cubicBezTo>
                  <a:cubicBezTo>
                    <a:pt x="14032" y="2065"/>
                    <a:pt x="13995" y="1944"/>
                    <a:pt x="13917" y="1855"/>
                  </a:cubicBezTo>
                  <a:cubicBezTo>
                    <a:pt x="13840" y="1768"/>
                    <a:pt x="13713" y="1770"/>
                    <a:pt x="13604" y="1728"/>
                  </a:cubicBezTo>
                  <a:lnTo>
                    <a:pt x="10568" y="573"/>
                  </a:lnTo>
                  <a:lnTo>
                    <a:pt x="9807" y="10"/>
                  </a:lnTo>
                  <a:cubicBezTo>
                    <a:pt x="9709" y="4"/>
                    <a:pt x="9611" y="0"/>
                    <a:pt x="9514" y="0"/>
                  </a:cubicBezTo>
                  <a:close/>
                </a:path>
              </a:pathLst>
            </a:custGeom>
            <a:solidFill>
              <a:srgbClr val="FFC1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3"/>
            <p:cNvSpPr/>
            <p:nvPr/>
          </p:nvSpPr>
          <p:spPr>
            <a:xfrm>
              <a:off x="2792052" y="1892132"/>
              <a:ext cx="146866" cy="38962"/>
            </a:xfrm>
            <a:custGeom>
              <a:avLst/>
              <a:gdLst/>
              <a:ahLst/>
              <a:cxnLst/>
              <a:rect l="l" t="t" r="r" b="b"/>
              <a:pathLst>
                <a:path w="2371" h="629" extrusionOk="0">
                  <a:moveTo>
                    <a:pt x="2272" y="1"/>
                  </a:moveTo>
                  <a:cubicBezTo>
                    <a:pt x="2266" y="1"/>
                    <a:pt x="2260" y="1"/>
                    <a:pt x="2254" y="2"/>
                  </a:cubicBezTo>
                  <a:lnTo>
                    <a:pt x="81" y="450"/>
                  </a:lnTo>
                  <a:cubicBezTo>
                    <a:pt x="31" y="460"/>
                    <a:pt x="1" y="506"/>
                    <a:pt x="9" y="557"/>
                  </a:cubicBezTo>
                  <a:cubicBezTo>
                    <a:pt x="18" y="599"/>
                    <a:pt x="56" y="628"/>
                    <a:pt x="98" y="628"/>
                  </a:cubicBezTo>
                  <a:cubicBezTo>
                    <a:pt x="105" y="628"/>
                    <a:pt x="110" y="628"/>
                    <a:pt x="116" y="627"/>
                  </a:cubicBezTo>
                  <a:lnTo>
                    <a:pt x="2291" y="180"/>
                  </a:lnTo>
                  <a:cubicBezTo>
                    <a:pt x="2340" y="169"/>
                    <a:pt x="2371" y="122"/>
                    <a:pt x="2361" y="73"/>
                  </a:cubicBezTo>
                  <a:cubicBezTo>
                    <a:pt x="2352" y="30"/>
                    <a:pt x="2314" y="1"/>
                    <a:pt x="2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3"/>
            <p:cNvSpPr/>
            <p:nvPr/>
          </p:nvSpPr>
          <p:spPr>
            <a:xfrm>
              <a:off x="2778548" y="1840906"/>
              <a:ext cx="77490" cy="22857"/>
            </a:xfrm>
            <a:custGeom>
              <a:avLst/>
              <a:gdLst/>
              <a:ahLst/>
              <a:cxnLst/>
              <a:rect l="l" t="t" r="r" b="b"/>
              <a:pathLst>
                <a:path w="1251" h="369" extrusionOk="0">
                  <a:moveTo>
                    <a:pt x="1152" y="0"/>
                  </a:moveTo>
                  <a:cubicBezTo>
                    <a:pt x="1147" y="0"/>
                    <a:pt x="1142" y="1"/>
                    <a:pt x="1137" y="2"/>
                  </a:cubicBezTo>
                  <a:lnTo>
                    <a:pt x="83" y="189"/>
                  </a:lnTo>
                  <a:cubicBezTo>
                    <a:pt x="34" y="197"/>
                    <a:pt x="1" y="244"/>
                    <a:pt x="9" y="294"/>
                  </a:cubicBezTo>
                  <a:cubicBezTo>
                    <a:pt x="17" y="337"/>
                    <a:pt x="55" y="369"/>
                    <a:pt x="98" y="369"/>
                  </a:cubicBezTo>
                  <a:cubicBezTo>
                    <a:pt x="103" y="369"/>
                    <a:pt x="109" y="369"/>
                    <a:pt x="114" y="367"/>
                  </a:cubicBezTo>
                  <a:lnTo>
                    <a:pt x="1168" y="180"/>
                  </a:lnTo>
                  <a:cubicBezTo>
                    <a:pt x="1217" y="172"/>
                    <a:pt x="1251" y="125"/>
                    <a:pt x="1241" y="75"/>
                  </a:cubicBezTo>
                  <a:cubicBezTo>
                    <a:pt x="1234" y="31"/>
                    <a:pt x="1195" y="0"/>
                    <a:pt x="11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3"/>
            <p:cNvSpPr/>
            <p:nvPr/>
          </p:nvSpPr>
          <p:spPr>
            <a:xfrm>
              <a:off x="2769071" y="1785157"/>
              <a:ext cx="220701" cy="19326"/>
            </a:xfrm>
            <a:custGeom>
              <a:avLst/>
              <a:gdLst/>
              <a:ahLst/>
              <a:cxnLst/>
              <a:rect l="l" t="t" r="r" b="b"/>
              <a:pathLst>
                <a:path w="3563" h="312" extrusionOk="0">
                  <a:moveTo>
                    <a:pt x="90" y="1"/>
                  </a:moveTo>
                  <a:cubicBezTo>
                    <a:pt x="38" y="1"/>
                    <a:pt x="4" y="40"/>
                    <a:pt x="3" y="88"/>
                  </a:cubicBezTo>
                  <a:cubicBezTo>
                    <a:pt x="1" y="137"/>
                    <a:pt x="40" y="180"/>
                    <a:pt x="89" y="182"/>
                  </a:cubicBezTo>
                  <a:lnTo>
                    <a:pt x="3468" y="311"/>
                  </a:lnTo>
                  <a:lnTo>
                    <a:pt x="3471" y="311"/>
                  </a:lnTo>
                  <a:cubicBezTo>
                    <a:pt x="3520" y="311"/>
                    <a:pt x="3560" y="273"/>
                    <a:pt x="3561" y="225"/>
                  </a:cubicBezTo>
                  <a:cubicBezTo>
                    <a:pt x="3562" y="174"/>
                    <a:pt x="3524" y="132"/>
                    <a:pt x="3475" y="130"/>
                  </a:cubicBezTo>
                  <a:lnTo>
                    <a:pt x="96" y="1"/>
                  </a:lnTo>
                  <a:cubicBezTo>
                    <a:pt x="94" y="1"/>
                    <a:pt x="92" y="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3"/>
            <p:cNvSpPr/>
            <p:nvPr/>
          </p:nvSpPr>
          <p:spPr>
            <a:xfrm>
              <a:off x="2756930" y="1678307"/>
              <a:ext cx="89879" cy="47014"/>
            </a:xfrm>
            <a:custGeom>
              <a:avLst/>
              <a:gdLst/>
              <a:ahLst/>
              <a:cxnLst/>
              <a:rect l="l" t="t" r="r" b="b"/>
              <a:pathLst>
                <a:path w="1451" h="759" extrusionOk="0">
                  <a:moveTo>
                    <a:pt x="104" y="1"/>
                  </a:moveTo>
                  <a:cubicBezTo>
                    <a:pt x="71" y="1"/>
                    <a:pt x="38" y="21"/>
                    <a:pt x="22" y="53"/>
                  </a:cubicBezTo>
                  <a:cubicBezTo>
                    <a:pt x="1" y="99"/>
                    <a:pt x="20" y="153"/>
                    <a:pt x="66" y="174"/>
                  </a:cubicBezTo>
                  <a:lnTo>
                    <a:pt x="1308" y="750"/>
                  </a:lnTo>
                  <a:cubicBezTo>
                    <a:pt x="1320" y="755"/>
                    <a:pt x="1333" y="758"/>
                    <a:pt x="1345" y="758"/>
                  </a:cubicBezTo>
                  <a:cubicBezTo>
                    <a:pt x="1381" y="758"/>
                    <a:pt x="1413" y="739"/>
                    <a:pt x="1429" y="706"/>
                  </a:cubicBezTo>
                  <a:cubicBezTo>
                    <a:pt x="1450" y="660"/>
                    <a:pt x="1430" y="606"/>
                    <a:pt x="1384" y="585"/>
                  </a:cubicBezTo>
                  <a:lnTo>
                    <a:pt x="142" y="9"/>
                  </a:lnTo>
                  <a:cubicBezTo>
                    <a:pt x="130" y="4"/>
                    <a:pt x="117"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3"/>
            <p:cNvSpPr/>
            <p:nvPr/>
          </p:nvSpPr>
          <p:spPr>
            <a:xfrm>
              <a:off x="1334613" y="803638"/>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3"/>
            <p:cNvSpPr/>
            <p:nvPr/>
          </p:nvSpPr>
          <p:spPr>
            <a:xfrm rot="6299960">
              <a:off x="3118806" y="696677"/>
              <a:ext cx="149346" cy="174770"/>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3"/>
            <p:cNvSpPr/>
            <p:nvPr/>
          </p:nvSpPr>
          <p:spPr>
            <a:xfrm rot="10800000">
              <a:off x="2917425" y="4253313"/>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3"/>
            <p:cNvSpPr/>
            <p:nvPr/>
          </p:nvSpPr>
          <p:spPr>
            <a:xfrm>
              <a:off x="4081038" y="1302975"/>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3"/>
            <p:cNvSpPr/>
            <p:nvPr/>
          </p:nvSpPr>
          <p:spPr>
            <a:xfrm>
              <a:off x="1069968" y="3092615"/>
              <a:ext cx="149350" cy="174775"/>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3"/>
            <p:cNvSpPr/>
            <p:nvPr/>
          </p:nvSpPr>
          <p:spPr>
            <a:xfrm rot="4500040" flipH="1">
              <a:off x="1689706" y="4260696"/>
              <a:ext cx="149346" cy="174770"/>
            </a:xfrm>
            <a:custGeom>
              <a:avLst/>
              <a:gdLst/>
              <a:ahLst/>
              <a:cxnLst/>
              <a:rect l="l" t="t" r="r" b="b"/>
              <a:pathLst>
                <a:path w="5974" h="6991" extrusionOk="0">
                  <a:moveTo>
                    <a:pt x="5890" y="0"/>
                  </a:moveTo>
                  <a:cubicBezTo>
                    <a:pt x="4254" y="57"/>
                    <a:pt x="2680" y="886"/>
                    <a:pt x="1570" y="2274"/>
                  </a:cubicBezTo>
                  <a:cubicBezTo>
                    <a:pt x="461" y="3664"/>
                    <a:pt x="1" y="5384"/>
                    <a:pt x="307" y="6990"/>
                  </a:cubicBezTo>
                  <a:lnTo>
                    <a:pt x="2697" y="6534"/>
                  </a:lnTo>
                  <a:cubicBezTo>
                    <a:pt x="2526" y="5640"/>
                    <a:pt x="2816" y="4616"/>
                    <a:pt x="3472" y="3795"/>
                  </a:cubicBezTo>
                  <a:cubicBezTo>
                    <a:pt x="4128" y="2974"/>
                    <a:pt x="5062" y="2465"/>
                    <a:pt x="5973" y="2434"/>
                  </a:cubicBezTo>
                  <a:lnTo>
                    <a:pt x="58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3"/>
            <p:cNvSpPr/>
            <p:nvPr/>
          </p:nvSpPr>
          <p:spPr>
            <a:xfrm rot="10800000" flipH="1">
              <a:off x="964375" y="1009280"/>
              <a:ext cx="172325" cy="149250"/>
            </a:xfrm>
            <a:custGeom>
              <a:avLst/>
              <a:gdLst/>
              <a:ahLst/>
              <a:cxnLst/>
              <a:rect l="l" t="t" r="r" b="b"/>
              <a:pathLst>
                <a:path w="6893" h="5970" extrusionOk="0">
                  <a:moveTo>
                    <a:pt x="3447" y="1"/>
                  </a:moveTo>
                  <a:lnTo>
                    <a:pt x="1" y="5969"/>
                  </a:lnTo>
                  <a:lnTo>
                    <a:pt x="6893" y="5969"/>
                  </a:lnTo>
                  <a:lnTo>
                    <a:pt x="34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974"/>
        <p:cNvGrpSpPr/>
        <p:nvPr/>
      </p:nvGrpSpPr>
      <p:grpSpPr>
        <a:xfrm>
          <a:off x="0" y="0"/>
          <a:ext cx="0" cy="0"/>
          <a:chOff x="0" y="0"/>
          <a:chExt cx="0" cy="0"/>
        </a:xfrm>
      </p:grpSpPr>
      <p:pic>
        <p:nvPicPr>
          <p:cNvPr id="16975" name="Google Shape;16975;p6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29"/>
        <p:cNvGrpSpPr/>
        <p:nvPr/>
      </p:nvGrpSpPr>
      <p:grpSpPr>
        <a:xfrm>
          <a:off x="0" y="0"/>
          <a:ext cx="0" cy="0"/>
          <a:chOff x="0" y="0"/>
          <a:chExt cx="0" cy="0"/>
        </a:xfrm>
      </p:grpSpPr>
      <p:sp>
        <p:nvSpPr>
          <p:cNvPr id="630" name="Google Shape;630;p34"/>
          <p:cNvSpPr txBox="1">
            <a:spLocks noGrp="1"/>
          </p:cNvSpPr>
          <p:nvPr>
            <p:ph type="title"/>
          </p:nvPr>
        </p:nvSpPr>
        <p:spPr>
          <a:xfrm>
            <a:off x="720000" y="445025"/>
            <a:ext cx="4549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Headline </a:t>
            </a:r>
            <a:r>
              <a:rPr lang="en" i="1">
                <a:latin typeface="Poppins"/>
                <a:ea typeface="Poppins"/>
                <a:cs typeface="Poppins"/>
                <a:sym typeface="Poppins"/>
              </a:rPr>
              <a:t>news</a:t>
            </a:r>
            <a:endParaRPr i="1">
              <a:latin typeface="Poppins"/>
              <a:ea typeface="Poppins"/>
              <a:cs typeface="Poppins"/>
              <a:sym typeface="Poppins"/>
            </a:endParaRPr>
          </a:p>
        </p:txBody>
      </p:sp>
      <p:sp>
        <p:nvSpPr>
          <p:cNvPr id="631" name="Google Shape;631;p34"/>
          <p:cNvSpPr txBox="1">
            <a:spLocks noGrp="1"/>
          </p:cNvSpPr>
          <p:nvPr>
            <p:ph type="body" idx="1"/>
          </p:nvPr>
        </p:nvSpPr>
        <p:spPr>
          <a:xfrm>
            <a:off x="720000" y="1547575"/>
            <a:ext cx="3960300" cy="2503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Exciting news! Our company has just released a cutting-edge product that is poised to revolutionize the industry. With this new technology, businesses can:</a:t>
            </a:r>
            <a:endParaRPr/>
          </a:p>
          <a:p>
            <a:pPr marL="457200" lvl="0" indent="-304800" algn="l" rtl="0">
              <a:spcBef>
                <a:spcPts val="1000"/>
              </a:spcBef>
              <a:spcAft>
                <a:spcPts val="0"/>
              </a:spcAft>
              <a:buSzPts val="1200"/>
              <a:buChar char="●"/>
            </a:pPr>
            <a:r>
              <a:rPr lang="en"/>
              <a:t>Optimize their workflow and increase productivity</a:t>
            </a:r>
            <a:endParaRPr/>
          </a:p>
          <a:p>
            <a:pPr marL="457200" lvl="0" indent="-304800" algn="l" rtl="0">
              <a:spcBef>
                <a:spcPts val="0"/>
              </a:spcBef>
              <a:spcAft>
                <a:spcPts val="0"/>
              </a:spcAft>
              <a:buSzPts val="1200"/>
              <a:buChar char="●"/>
            </a:pPr>
            <a:r>
              <a:rPr lang="en"/>
              <a:t>Automate routine tasks and free up valuable resources</a:t>
            </a:r>
            <a:endParaRPr/>
          </a:p>
          <a:p>
            <a:pPr marL="457200" lvl="0" indent="-304800" algn="l" rtl="0">
              <a:spcBef>
                <a:spcPts val="0"/>
              </a:spcBef>
              <a:spcAft>
                <a:spcPts val="0"/>
              </a:spcAft>
              <a:buSzPts val="1200"/>
              <a:buChar char="●"/>
            </a:pPr>
            <a:r>
              <a:rPr lang="en"/>
              <a:t>Improve their bottom line by reducing costs and boosting profits</a:t>
            </a:r>
            <a:endParaRPr/>
          </a:p>
          <a:p>
            <a:pPr marL="0" lvl="0" indent="0" algn="l" rtl="0">
              <a:spcBef>
                <a:spcPts val="1000"/>
              </a:spcBef>
              <a:spcAft>
                <a:spcPts val="0"/>
              </a:spcAft>
              <a:buNone/>
            </a:pPr>
            <a:r>
              <a:rPr lang="en"/>
              <a:t>Stay tuned for more updates on this exciting development as we continue to innovate and push the boundaries of what's possible!</a:t>
            </a:r>
            <a:endParaRPr/>
          </a:p>
        </p:txBody>
      </p:sp>
      <p:sp>
        <p:nvSpPr>
          <p:cNvPr id="3" name="Picture Placeholder 2">
            <a:extLst>
              <a:ext uri="{FF2B5EF4-FFF2-40B4-BE49-F238E27FC236}">
                <a16:creationId xmlns:a16="http://schemas.microsoft.com/office/drawing/2014/main" id="{4B74CBBE-31A8-2B4C-1FEF-2192FE556CC0}"/>
              </a:ext>
            </a:extLst>
          </p:cNvPr>
          <p:cNvSpPr>
            <a:spLocks noGrp="1"/>
          </p:cNvSpPr>
          <p:nvPr>
            <p:ph type="pic" idx="2"/>
          </p:nvPr>
        </p:nvSpPr>
        <p:spPr/>
        <p:txBody>
          <a:bodyPr/>
          <a:lstStyle/>
          <a:p>
            <a:endParaRPr lang="en-LT"/>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36"/>
        <p:cNvGrpSpPr/>
        <p:nvPr/>
      </p:nvGrpSpPr>
      <p:grpSpPr>
        <a:xfrm>
          <a:off x="0" y="0"/>
          <a:ext cx="0" cy="0"/>
          <a:chOff x="0" y="0"/>
          <a:chExt cx="0" cy="0"/>
        </a:xfrm>
      </p:grpSpPr>
      <p:sp>
        <p:nvSpPr>
          <p:cNvPr id="637" name="Google Shape;637;p3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 depth </a:t>
            </a:r>
            <a:r>
              <a:rPr lang="en" i="1">
                <a:latin typeface="Poppins"/>
                <a:ea typeface="Poppins"/>
                <a:cs typeface="Poppins"/>
                <a:sym typeface="Poppins"/>
              </a:rPr>
              <a:t>analysis</a:t>
            </a:r>
            <a:endParaRPr i="1">
              <a:latin typeface="Poppins"/>
              <a:ea typeface="Poppins"/>
              <a:cs typeface="Poppins"/>
              <a:sym typeface="Poppins"/>
            </a:endParaRPr>
          </a:p>
        </p:txBody>
      </p:sp>
      <p:sp>
        <p:nvSpPr>
          <p:cNvPr id="638" name="Google Shape;638;p35"/>
          <p:cNvSpPr txBox="1">
            <a:spLocks noGrp="1"/>
          </p:cNvSpPr>
          <p:nvPr>
            <p:ph type="subTitle" idx="3"/>
          </p:nvPr>
        </p:nvSpPr>
        <p:spPr>
          <a:xfrm>
            <a:off x="1205750" y="2743328"/>
            <a:ext cx="3126900" cy="1218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Analyze a new and emerging technology that is disrupting or transforming your industry. Discuss its potential impact on businesses and consumers, and provide insights into how companies can adapt to these new changes</a:t>
            </a:r>
            <a:endParaRPr/>
          </a:p>
        </p:txBody>
      </p:sp>
      <p:sp>
        <p:nvSpPr>
          <p:cNvPr id="639" name="Google Shape;639;p35"/>
          <p:cNvSpPr txBox="1">
            <a:spLocks noGrp="1"/>
          </p:cNvSpPr>
          <p:nvPr>
            <p:ph type="subTitle" idx="1"/>
          </p:nvPr>
        </p:nvSpPr>
        <p:spPr>
          <a:xfrm>
            <a:off x="1205750" y="2388872"/>
            <a:ext cx="3126900" cy="42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Emerging technologies</a:t>
            </a:r>
            <a:endParaRPr/>
          </a:p>
        </p:txBody>
      </p:sp>
      <p:sp>
        <p:nvSpPr>
          <p:cNvPr id="640" name="Google Shape;640;p35"/>
          <p:cNvSpPr txBox="1">
            <a:spLocks noGrp="1"/>
          </p:cNvSpPr>
          <p:nvPr>
            <p:ph type="subTitle" idx="2"/>
          </p:nvPr>
        </p:nvSpPr>
        <p:spPr>
          <a:xfrm>
            <a:off x="4811354" y="2388872"/>
            <a:ext cx="3126900" cy="42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Market trends</a:t>
            </a:r>
            <a:endParaRPr/>
          </a:p>
        </p:txBody>
      </p:sp>
      <p:sp>
        <p:nvSpPr>
          <p:cNvPr id="641" name="Google Shape;641;p35"/>
          <p:cNvSpPr txBox="1">
            <a:spLocks noGrp="1"/>
          </p:cNvSpPr>
          <p:nvPr>
            <p:ph type="subTitle" idx="4"/>
          </p:nvPr>
        </p:nvSpPr>
        <p:spPr>
          <a:xfrm>
            <a:off x="4811354" y="2743328"/>
            <a:ext cx="3126900" cy="1218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Provide an in-depth analysis of recent market trends that are affecting your industry. This could include examining changes in consumer behavior, shifts in supply and demand, or emerging market opportunities</a:t>
            </a:r>
            <a:endParaRPr/>
          </a:p>
        </p:txBody>
      </p:sp>
      <p:grpSp>
        <p:nvGrpSpPr>
          <p:cNvPr id="642" name="Google Shape;642;p35"/>
          <p:cNvGrpSpPr/>
          <p:nvPr/>
        </p:nvGrpSpPr>
        <p:grpSpPr>
          <a:xfrm>
            <a:off x="1285823" y="1777756"/>
            <a:ext cx="303163" cy="351809"/>
            <a:chOff x="2224585" y="1962854"/>
            <a:chExt cx="303163" cy="351809"/>
          </a:xfrm>
        </p:grpSpPr>
        <p:sp>
          <p:nvSpPr>
            <p:cNvPr id="643" name="Google Shape;643;p35"/>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5"/>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5"/>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5"/>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5"/>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5"/>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5"/>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5"/>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 name="Google Shape;651;p35"/>
          <p:cNvGrpSpPr/>
          <p:nvPr/>
        </p:nvGrpSpPr>
        <p:grpSpPr>
          <a:xfrm>
            <a:off x="4894119" y="1803581"/>
            <a:ext cx="370195" cy="300154"/>
            <a:chOff x="3952456" y="1524280"/>
            <a:chExt cx="370195" cy="300154"/>
          </a:xfrm>
        </p:grpSpPr>
        <p:sp>
          <p:nvSpPr>
            <p:cNvPr id="652" name="Google Shape;652;p35"/>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5"/>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1D1141">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5"/>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5"/>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1D1141">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5"/>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5"/>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58" name="Google Shape;658;p35"/>
          <p:cNvCxnSpPr/>
          <p:nvPr/>
        </p:nvCxnSpPr>
        <p:spPr>
          <a:xfrm rot="10800000">
            <a:off x="1057525" y="2479900"/>
            <a:ext cx="0" cy="1253400"/>
          </a:xfrm>
          <a:prstGeom prst="straightConnector1">
            <a:avLst/>
          </a:prstGeom>
          <a:noFill/>
          <a:ln w="9525" cap="flat" cmpd="sng">
            <a:solidFill>
              <a:schemeClr val="dk1"/>
            </a:solidFill>
            <a:prstDash val="solid"/>
            <a:round/>
            <a:headEnd type="none" w="med" len="med"/>
            <a:tailEnd type="none" w="med" len="med"/>
          </a:ln>
        </p:spPr>
      </p:cxnSp>
      <p:cxnSp>
        <p:nvCxnSpPr>
          <p:cNvPr id="659" name="Google Shape;659;p35"/>
          <p:cNvCxnSpPr/>
          <p:nvPr/>
        </p:nvCxnSpPr>
        <p:spPr>
          <a:xfrm rot="10800000">
            <a:off x="4665525" y="2479900"/>
            <a:ext cx="0" cy="12534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63"/>
        <p:cNvGrpSpPr/>
        <p:nvPr/>
      </p:nvGrpSpPr>
      <p:grpSpPr>
        <a:xfrm>
          <a:off x="0" y="0"/>
          <a:ext cx="0" cy="0"/>
          <a:chOff x="0" y="0"/>
          <a:chExt cx="0" cy="0"/>
        </a:xfrm>
      </p:grpSpPr>
      <p:sp>
        <p:nvSpPr>
          <p:cNvPr id="664" name="Google Shape;664;p36"/>
          <p:cNvSpPr txBox="1">
            <a:spLocks noGrp="1"/>
          </p:cNvSpPr>
          <p:nvPr>
            <p:ph type="subTitle" idx="1"/>
          </p:nvPr>
        </p:nvSpPr>
        <p:spPr>
          <a:xfrm>
            <a:off x="867500" y="2184825"/>
            <a:ext cx="2316300" cy="420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Production process</a:t>
            </a:r>
            <a:endParaRPr/>
          </a:p>
        </p:txBody>
      </p:sp>
      <p:sp>
        <p:nvSpPr>
          <p:cNvPr id="665" name="Google Shape;665;p36"/>
          <p:cNvSpPr txBox="1">
            <a:spLocks noGrp="1"/>
          </p:cNvSpPr>
          <p:nvPr>
            <p:ph type="subTitle" idx="5"/>
          </p:nvPr>
        </p:nvSpPr>
        <p:spPr>
          <a:xfrm>
            <a:off x="3490047" y="2184825"/>
            <a:ext cx="2316300" cy="420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Company culture</a:t>
            </a:r>
            <a:endParaRPr/>
          </a:p>
        </p:txBody>
      </p:sp>
      <p:sp>
        <p:nvSpPr>
          <p:cNvPr id="666" name="Google Shape;666;p36"/>
          <p:cNvSpPr txBox="1">
            <a:spLocks noGrp="1"/>
          </p:cNvSpPr>
          <p:nvPr>
            <p:ph type="subTitle" idx="6"/>
          </p:nvPr>
        </p:nvSpPr>
        <p:spPr>
          <a:xfrm>
            <a:off x="6112603" y="2184825"/>
            <a:ext cx="2316300" cy="420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Customer service</a:t>
            </a:r>
            <a:endParaRPr/>
          </a:p>
        </p:txBody>
      </p:sp>
      <p:sp>
        <p:nvSpPr>
          <p:cNvPr id="667" name="Google Shape;667;p3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Behind the </a:t>
            </a:r>
            <a:r>
              <a:rPr lang="en" i="1">
                <a:latin typeface="Poppins"/>
                <a:ea typeface="Poppins"/>
                <a:cs typeface="Poppins"/>
                <a:sym typeface="Poppins"/>
              </a:rPr>
              <a:t>scenes</a:t>
            </a:r>
            <a:endParaRPr i="1">
              <a:latin typeface="Poppins"/>
              <a:ea typeface="Poppins"/>
              <a:cs typeface="Poppins"/>
              <a:sym typeface="Poppins"/>
            </a:endParaRPr>
          </a:p>
        </p:txBody>
      </p:sp>
      <p:sp>
        <p:nvSpPr>
          <p:cNvPr id="668" name="Google Shape;668;p36"/>
          <p:cNvSpPr txBox="1">
            <a:spLocks noGrp="1"/>
          </p:cNvSpPr>
          <p:nvPr>
            <p:ph type="subTitle" idx="2"/>
          </p:nvPr>
        </p:nvSpPr>
        <p:spPr>
          <a:xfrm>
            <a:off x="867375" y="2539553"/>
            <a:ext cx="2313300" cy="151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We pride ourselves on our high-quality products made with care from start to finish. Our team sources the best materials and uses skilled craftsmanship to transform raw materials into beautiful products</a:t>
            </a:r>
            <a:endParaRPr/>
          </a:p>
        </p:txBody>
      </p:sp>
      <p:sp>
        <p:nvSpPr>
          <p:cNvPr id="669" name="Google Shape;669;p36"/>
          <p:cNvSpPr txBox="1">
            <a:spLocks noGrp="1"/>
          </p:cNvSpPr>
          <p:nvPr>
            <p:ph type="subTitle" idx="3"/>
          </p:nvPr>
        </p:nvSpPr>
        <p:spPr>
          <a:xfrm>
            <a:off x="3491548" y="2539553"/>
            <a:ext cx="2313300" cy="151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latin typeface="Assistant Medium"/>
                <a:ea typeface="Assistant Medium"/>
                <a:cs typeface="Assistant Medium"/>
                <a:sym typeface="Assistant Medium"/>
              </a:rPr>
              <a:t>Our company culture is built on collaboration, innovation, mutual </a:t>
            </a:r>
            <a:r>
              <a:rPr lang="en"/>
              <a:t>respect </a:t>
            </a:r>
            <a:r>
              <a:rPr lang="en">
                <a:latin typeface="Assistant Medium"/>
                <a:ea typeface="Assistant Medium"/>
                <a:cs typeface="Assistant Medium"/>
                <a:sym typeface="Assistant Medium"/>
              </a:rPr>
              <a:t>and open communication. We prioritize work-life balance by offering flexible schedules and remote work </a:t>
            </a:r>
            <a:r>
              <a:rPr lang="en"/>
              <a:t>alternatives </a:t>
            </a:r>
            <a:r>
              <a:rPr lang="en">
                <a:latin typeface="Assistant Medium"/>
                <a:ea typeface="Assistant Medium"/>
                <a:cs typeface="Assistant Medium"/>
                <a:sym typeface="Assistant Medium"/>
              </a:rPr>
              <a:t>when possible</a:t>
            </a:r>
            <a:endParaRPr>
              <a:latin typeface="Assistant Medium"/>
              <a:ea typeface="Assistant Medium"/>
              <a:cs typeface="Assistant Medium"/>
              <a:sym typeface="Assistant Medium"/>
            </a:endParaRPr>
          </a:p>
        </p:txBody>
      </p:sp>
      <p:sp>
        <p:nvSpPr>
          <p:cNvPr id="670" name="Google Shape;670;p36"/>
          <p:cNvSpPr txBox="1">
            <a:spLocks noGrp="1"/>
          </p:cNvSpPr>
          <p:nvPr>
            <p:ph type="subTitle" idx="4"/>
          </p:nvPr>
        </p:nvSpPr>
        <p:spPr>
          <a:xfrm>
            <a:off x="6115727" y="2539553"/>
            <a:ext cx="2313300" cy="151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customer service team is dedicated to providing exceptional support. We believe in building long-term relationships with our customers based on trust, transparency, and excellent service</a:t>
            </a:r>
            <a:endParaRPr/>
          </a:p>
        </p:txBody>
      </p:sp>
      <p:grpSp>
        <p:nvGrpSpPr>
          <p:cNvPr id="671" name="Google Shape;671;p36"/>
          <p:cNvGrpSpPr/>
          <p:nvPr/>
        </p:nvGrpSpPr>
        <p:grpSpPr>
          <a:xfrm>
            <a:off x="6115713" y="1572043"/>
            <a:ext cx="354145" cy="351869"/>
            <a:chOff x="3514900" y="1489020"/>
            <a:chExt cx="354145" cy="351869"/>
          </a:xfrm>
        </p:grpSpPr>
        <p:sp>
          <p:nvSpPr>
            <p:cNvPr id="672" name="Google Shape;672;p36"/>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6"/>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6"/>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6"/>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6"/>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6"/>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6"/>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6"/>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6"/>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6"/>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6"/>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6"/>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6"/>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6"/>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6"/>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6"/>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6"/>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6"/>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6"/>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6"/>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6"/>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6"/>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 name="Google Shape;694;p36"/>
          <p:cNvGrpSpPr/>
          <p:nvPr/>
        </p:nvGrpSpPr>
        <p:grpSpPr>
          <a:xfrm>
            <a:off x="962476" y="1582359"/>
            <a:ext cx="342496" cy="341553"/>
            <a:chOff x="847400" y="1503588"/>
            <a:chExt cx="342496" cy="341553"/>
          </a:xfrm>
        </p:grpSpPr>
        <p:sp>
          <p:nvSpPr>
            <p:cNvPr id="695" name="Google Shape;695;p36"/>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6"/>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6"/>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6"/>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6"/>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6"/>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6"/>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6"/>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6"/>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6"/>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6"/>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6"/>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6"/>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6"/>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6"/>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6"/>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6"/>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6"/>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6"/>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6"/>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 name="Google Shape;715;p36"/>
          <p:cNvGrpSpPr/>
          <p:nvPr/>
        </p:nvGrpSpPr>
        <p:grpSpPr>
          <a:xfrm>
            <a:off x="3574669" y="1588518"/>
            <a:ext cx="395607" cy="318928"/>
            <a:chOff x="2189681" y="3821606"/>
            <a:chExt cx="395607" cy="318928"/>
          </a:xfrm>
        </p:grpSpPr>
        <p:sp>
          <p:nvSpPr>
            <p:cNvPr id="716" name="Google Shape;716;p36"/>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6"/>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6"/>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6"/>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6"/>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6"/>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6"/>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6"/>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6"/>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6"/>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6"/>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6"/>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6"/>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6"/>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6"/>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6"/>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6"/>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6"/>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6"/>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6"/>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6"/>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6"/>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6"/>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6"/>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6"/>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6"/>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6"/>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6"/>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6"/>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6"/>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746" name="Google Shape;746;p36"/>
          <p:cNvCxnSpPr/>
          <p:nvPr/>
        </p:nvCxnSpPr>
        <p:spPr>
          <a:xfrm rot="10800000">
            <a:off x="720000" y="2284350"/>
            <a:ext cx="0" cy="1656000"/>
          </a:xfrm>
          <a:prstGeom prst="straightConnector1">
            <a:avLst/>
          </a:prstGeom>
          <a:noFill/>
          <a:ln w="9525" cap="flat" cmpd="sng">
            <a:solidFill>
              <a:schemeClr val="dk1"/>
            </a:solidFill>
            <a:prstDash val="solid"/>
            <a:round/>
            <a:headEnd type="none" w="med" len="med"/>
            <a:tailEnd type="none" w="med" len="med"/>
          </a:ln>
        </p:spPr>
      </p:cxnSp>
      <p:cxnSp>
        <p:nvCxnSpPr>
          <p:cNvPr id="747" name="Google Shape;747;p36"/>
          <p:cNvCxnSpPr/>
          <p:nvPr/>
        </p:nvCxnSpPr>
        <p:spPr>
          <a:xfrm rot="10800000">
            <a:off x="3342675" y="2284350"/>
            <a:ext cx="0" cy="1656000"/>
          </a:xfrm>
          <a:prstGeom prst="straightConnector1">
            <a:avLst/>
          </a:prstGeom>
          <a:noFill/>
          <a:ln w="9525" cap="flat" cmpd="sng">
            <a:solidFill>
              <a:schemeClr val="dk1"/>
            </a:solidFill>
            <a:prstDash val="solid"/>
            <a:round/>
            <a:headEnd type="none" w="med" len="med"/>
            <a:tailEnd type="none" w="med" len="med"/>
          </a:ln>
        </p:spPr>
      </p:cxnSp>
      <p:cxnSp>
        <p:nvCxnSpPr>
          <p:cNvPr id="748" name="Google Shape;748;p36"/>
          <p:cNvCxnSpPr/>
          <p:nvPr/>
        </p:nvCxnSpPr>
        <p:spPr>
          <a:xfrm rot="10800000">
            <a:off x="5965350" y="2284350"/>
            <a:ext cx="0" cy="16560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752"/>
        <p:cNvGrpSpPr/>
        <p:nvPr/>
      </p:nvGrpSpPr>
      <p:grpSpPr>
        <a:xfrm>
          <a:off x="0" y="0"/>
          <a:ext cx="0" cy="0"/>
          <a:chOff x="0" y="0"/>
          <a:chExt cx="0" cy="0"/>
        </a:xfrm>
      </p:grpSpPr>
      <p:sp>
        <p:nvSpPr>
          <p:cNvPr id="753" name="Google Shape;753;p37"/>
          <p:cNvSpPr txBox="1">
            <a:spLocks noGrp="1"/>
          </p:cNvSpPr>
          <p:nvPr>
            <p:ph type="subTitle" idx="14"/>
          </p:nvPr>
        </p:nvSpPr>
        <p:spPr>
          <a:xfrm>
            <a:off x="3457470" y="3376189"/>
            <a:ext cx="2377500" cy="420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Learning</a:t>
            </a:r>
            <a:endParaRPr/>
          </a:p>
        </p:txBody>
      </p:sp>
      <p:sp>
        <p:nvSpPr>
          <p:cNvPr id="754" name="Google Shape;754;p37"/>
          <p:cNvSpPr txBox="1">
            <a:spLocks noGrp="1"/>
          </p:cNvSpPr>
          <p:nvPr>
            <p:ph type="subTitle" idx="13"/>
          </p:nvPr>
        </p:nvSpPr>
        <p:spPr>
          <a:xfrm>
            <a:off x="863545" y="3376189"/>
            <a:ext cx="2377500" cy="420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Self-care</a:t>
            </a:r>
            <a:endParaRPr/>
          </a:p>
        </p:txBody>
      </p:sp>
      <p:sp>
        <p:nvSpPr>
          <p:cNvPr id="755" name="Google Shape;755;p37"/>
          <p:cNvSpPr txBox="1">
            <a:spLocks noGrp="1"/>
          </p:cNvSpPr>
          <p:nvPr>
            <p:ph type="subTitle" idx="15"/>
          </p:nvPr>
        </p:nvSpPr>
        <p:spPr>
          <a:xfrm>
            <a:off x="6051402" y="3376189"/>
            <a:ext cx="2377500" cy="420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Goal-setting</a:t>
            </a:r>
            <a:endParaRPr/>
          </a:p>
        </p:txBody>
      </p:sp>
      <p:sp>
        <p:nvSpPr>
          <p:cNvPr id="756" name="Google Shape;756;p37"/>
          <p:cNvSpPr txBox="1">
            <a:spLocks noGrp="1"/>
          </p:cNvSpPr>
          <p:nvPr>
            <p:ph type="subTitle" idx="7"/>
          </p:nvPr>
        </p:nvSpPr>
        <p:spPr>
          <a:xfrm>
            <a:off x="863551" y="1624389"/>
            <a:ext cx="2377500" cy="420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Time management</a:t>
            </a:r>
            <a:endParaRPr/>
          </a:p>
        </p:txBody>
      </p:sp>
      <p:sp>
        <p:nvSpPr>
          <p:cNvPr id="757" name="Google Shape;757;p37"/>
          <p:cNvSpPr txBox="1">
            <a:spLocks noGrp="1"/>
          </p:cNvSpPr>
          <p:nvPr>
            <p:ph type="subTitle" idx="8"/>
          </p:nvPr>
        </p:nvSpPr>
        <p:spPr>
          <a:xfrm>
            <a:off x="3457477" y="1624389"/>
            <a:ext cx="2377500" cy="420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Networking</a:t>
            </a:r>
            <a:endParaRPr/>
          </a:p>
        </p:txBody>
      </p:sp>
      <p:sp>
        <p:nvSpPr>
          <p:cNvPr id="758" name="Google Shape;758;p37"/>
          <p:cNvSpPr txBox="1">
            <a:spLocks noGrp="1"/>
          </p:cNvSpPr>
          <p:nvPr>
            <p:ph type="subTitle" idx="9"/>
          </p:nvPr>
        </p:nvSpPr>
        <p:spPr>
          <a:xfrm>
            <a:off x="6051402" y="1624389"/>
            <a:ext cx="2377500" cy="420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Communication</a:t>
            </a:r>
            <a:endParaRPr/>
          </a:p>
        </p:txBody>
      </p:sp>
      <p:sp>
        <p:nvSpPr>
          <p:cNvPr id="759" name="Google Shape;759;p3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Tips &amp; </a:t>
            </a:r>
            <a:r>
              <a:rPr lang="en" i="1">
                <a:latin typeface="Poppins"/>
                <a:ea typeface="Poppins"/>
                <a:cs typeface="Poppins"/>
                <a:sym typeface="Poppins"/>
              </a:rPr>
              <a:t>tricks</a:t>
            </a:r>
            <a:endParaRPr i="1">
              <a:latin typeface="Poppins"/>
              <a:ea typeface="Poppins"/>
              <a:cs typeface="Poppins"/>
              <a:sym typeface="Poppins"/>
            </a:endParaRPr>
          </a:p>
        </p:txBody>
      </p:sp>
      <p:sp>
        <p:nvSpPr>
          <p:cNvPr id="760" name="Google Shape;760;p37"/>
          <p:cNvSpPr txBox="1">
            <a:spLocks noGrp="1"/>
          </p:cNvSpPr>
          <p:nvPr>
            <p:ph type="subTitle" idx="1"/>
          </p:nvPr>
        </p:nvSpPr>
        <p:spPr>
          <a:xfrm>
            <a:off x="863551" y="1937788"/>
            <a:ext cx="2377500" cy="91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Break your day into smaller chunks and just focus on one task at a time. Take short breaks in between to stay fresh</a:t>
            </a:r>
            <a:endParaRPr/>
          </a:p>
        </p:txBody>
      </p:sp>
      <p:sp>
        <p:nvSpPr>
          <p:cNvPr id="761" name="Google Shape;761;p37"/>
          <p:cNvSpPr txBox="1">
            <a:spLocks noGrp="1"/>
          </p:cNvSpPr>
          <p:nvPr>
            <p:ph type="subTitle" idx="4"/>
          </p:nvPr>
        </p:nvSpPr>
        <p:spPr>
          <a:xfrm>
            <a:off x="863545" y="3694100"/>
            <a:ext cx="2377500" cy="91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Make time stretching, exercise, healthy eating, and hobbies outside of work to reduce stress and promote relaxation</a:t>
            </a:r>
            <a:endParaRPr/>
          </a:p>
        </p:txBody>
      </p:sp>
      <p:sp>
        <p:nvSpPr>
          <p:cNvPr id="762" name="Google Shape;762;p37"/>
          <p:cNvSpPr txBox="1">
            <a:spLocks noGrp="1"/>
          </p:cNvSpPr>
          <p:nvPr>
            <p:ph type="subTitle" idx="5"/>
          </p:nvPr>
        </p:nvSpPr>
        <p:spPr>
          <a:xfrm>
            <a:off x="3457470" y="3694100"/>
            <a:ext cx="2377500" cy="91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Attend workshops or conferences, read industry publications, and take online courses to expand your knowledge base</a:t>
            </a:r>
            <a:endParaRPr/>
          </a:p>
        </p:txBody>
      </p:sp>
      <p:sp>
        <p:nvSpPr>
          <p:cNvPr id="763" name="Google Shape;763;p37"/>
          <p:cNvSpPr txBox="1">
            <a:spLocks noGrp="1"/>
          </p:cNvSpPr>
          <p:nvPr>
            <p:ph type="subTitle" idx="2"/>
          </p:nvPr>
        </p:nvSpPr>
        <p:spPr>
          <a:xfrm>
            <a:off x="3457477" y="1937788"/>
            <a:ext cx="2377500" cy="91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Attend events, join professional organizations, and connect with others in your field on social media to expand your network</a:t>
            </a:r>
            <a:endParaRPr/>
          </a:p>
        </p:txBody>
      </p:sp>
      <p:sp>
        <p:nvSpPr>
          <p:cNvPr id="764" name="Google Shape;764;p37"/>
          <p:cNvSpPr txBox="1">
            <a:spLocks noGrp="1"/>
          </p:cNvSpPr>
          <p:nvPr>
            <p:ph type="subTitle" idx="3"/>
          </p:nvPr>
        </p:nvSpPr>
        <p:spPr>
          <a:xfrm>
            <a:off x="6051402" y="1937788"/>
            <a:ext cx="2377500" cy="91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Be concise when communicating information or ideas, actively listen to feedback, and be open to constructive criticism</a:t>
            </a:r>
            <a:endParaRPr/>
          </a:p>
        </p:txBody>
      </p:sp>
      <p:sp>
        <p:nvSpPr>
          <p:cNvPr id="765" name="Google Shape;765;p37"/>
          <p:cNvSpPr txBox="1">
            <a:spLocks noGrp="1"/>
          </p:cNvSpPr>
          <p:nvPr>
            <p:ph type="subTitle" idx="6"/>
          </p:nvPr>
        </p:nvSpPr>
        <p:spPr>
          <a:xfrm>
            <a:off x="6051402" y="3694100"/>
            <a:ext cx="2377500" cy="91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Set clear goals of what you want to achieve by breaking them down into achievable steps and by celebrating the progress</a:t>
            </a:r>
            <a:endParaRPr/>
          </a:p>
        </p:txBody>
      </p:sp>
      <p:grpSp>
        <p:nvGrpSpPr>
          <p:cNvPr id="766" name="Google Shape;766;p37"/>
          <p:cNvGrpSpPr/>
          <p:nvPr/>
        </p:nvGrpSpPr>
        <p:grpSpPr>
          <a:xfrm>
            <a:off x="959328" y="1210320"/>
            <a:ext cx="333692" cy="333363"/>
            <a:chOff x="1742965" y="1502959"/>
            <a:chExt cx="333692" cy="333363"/>
          </a:xfrm>
        </p:grpSpPr>
        <p:sp>
          <p:nvSpPr>
            <p:cNvPr id="767" name="Google Shape;767;p37"/>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7"/>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7"/>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7"/>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 name="Google Shape;771;p37"/>
          <p:cNvGrpSpPr/>
          <p:nvPr/>
        </p:nvGrpSpPr>
        <p:grpSpPr>
          <a:xfrm>
            <a:off x="3516951" y="1210028"/>
            <a:ext cx="383281" cy="333947"/>
            <a:chOff x="1971819" y="4276854"/>
            <a:chExt cx="383281" cy="333947"/>
          </a:xfrm>
        </p:grpSpPr>
        <p:sp>
          <p:nvSpPr>
            <p:cNvPr id="772" name="Google Shape;772;p37"/>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7"/>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7"/>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7"/>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7"/>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7"/>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7"/>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7"/>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7"/>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7"/>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 name="Google Shape;782;p37"/>
          <p:cNvGrpSpPr/>
          <p:nvPr/>
        </p:nvGrpSpPr>
        <p:grpSpPr>
          <a:xfrm>
            <a:off x="6148553" y="1222764"/>
            <a:ext cx="318928" cy="319217"/>
            <a:chOff x="3111775" y="1993516"/>
            <a:chExt cx="318928" cy="319217"/>
          </a:xfrm>
        </p:grpSpPr>
        <p:sp>
          <p:nvSpPr>
            <p:cNvPr id="783" name="Google Shape;783;p37"/>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7"/>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7"/>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7"/>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7"/>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7"/>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7"/>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7"/>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7"/>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7"/>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7"/>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7"/>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7"/>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7"/>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BB54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7"/>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7"/>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7"/>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7"/>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54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7"/>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7"/>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7"/>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7"/>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7"/>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7"/>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7"/>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7"/>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7"/>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7"/>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7"/>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7"/>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 name="Google Shape;813;p37"/>
          <p:cNvGrpSpPr/>
          <p:nvPr/>
        </p:nvGrpSpPr>
        <p:grpSpPr>
          <a:xfrm>
            <a:off x="6150013" y="2919487"/>
            <a:ext cx="386258" cy="380507"/>
            <a:chOff x="1751139" y="3790934"/>
            <a:chExt cx="386258" cy="380507"/>
          </a:xfrm>
        </p:grpSpPr>
        <p:sp>
          <p:nvSpPr>
            <p:cNvPr id="814" name="Google Shape;814;p37"/>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7"/>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7"/>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7"/>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7"/>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7"/>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7"/>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7"/>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7"/>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7"/>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7"/>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7"/>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7"/>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7"/>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7"/>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7"/>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7"/>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7"/>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 name="Google Shape;832;p37"/>
          <p:cNvGrpSpPr/>
          <p:nvPr/>
        </p:nvGrpSpPr>
        <p:grpSpPr>
          <a:xfrm>
            <a:off x="3522654" y="2950630"/>
            <a:ext cx="343560" cy="343822"/>
            <a:chOff x="6229598" y="1518052"/>
            <a:chExt cx="343560" cy="343822"/>
          </a:xfrm>
        </p:grpSpPr>
        <p:sp>
          <p:nvSpPr>
            <p:cNvPr id="833" name="Google Shape;833;p37"/>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7"/>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7"/>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7"/>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7"/>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7"/>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7"/>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7"/>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7"/>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7"/>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7"/>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7"/>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7"/>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7"/>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7"/>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7"/>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7"/>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7"/>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7"/>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 name="Google Shape;852;p37"/>
          <p:cNvGrpSpPr/>
          <p:nvPr/>
        </p:nvGrpSpPr>
        <p:grpSpPr>
          <a:xfrm>
            <a:off x="929282" y="2950788"/>
            <a:ext cx="460588" cy="343839"/>
            <a:chOff x="5741031" y="3386057"/>
            <a:chExt cx="394609" cy="294585"/>
          </a:xfrm>
        </p:grpSpPr>
        <p:sp>
          <p:nvSpPr>
            <p:cNvPr id="853" name="Google Shape;853;p37"/>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7"/>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7"/>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7"/>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7"/>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7"/>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7"/>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7"/>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7"/>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7"/>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7"/>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7"/>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7"/>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7"/>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7"/>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7"/>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7"/>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7"/>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7"/>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7"/>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7"/>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7"/>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7"/>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7"/>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77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7"/>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7"/>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7"/>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A77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7"/>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7"/>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7"/>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83" name="Google Shape;883;p37"/>
          <p:cNvCxnSpPr/>
          <p:nvPr/>
        </p:nvCxnSpPr>
        <p:spPr>
          <a:xfrm rot="10800000">
            <a:off x="714118" y="1697100"/>
            <a:ext cx="0" cy="1079100"/>
          </a:xfrm>
          <a:prstGeom prst="straightConnector1">
            <a:avLst/>
          </a:prstGeom>
          <a:noFill/>
          <a:ln w="9525" cap="flat" cmpd="sng">
            <a:solidFill>
              <a:schemeClr val="dk1"/>
            </a:solidFill>
            <a:prstDash val="solid"/>
            <a:round/>
            <a:headEnd type="none" w="med" len="med"/>
            <a:tailEnd type="none" w="med" len="med"/>
          </a:ln>
        </p:spPr>
      </p:cxnSp>
      <p:cxnSp>
        <p:nvCxnSpPr>
          <p:cNvPr id="884" name="Google Shape;884;p37"/>
          <p:cNvCxnSpPr/>
          <p:nvPr/>
        </p:nvCxnSpPr>
        <p:spPr>
          <a:xfrm rot="10800000">
            <a:off x="714118" y="3446494"/>
            <a:ext cx="0" cy="1079100"/>
          </a:xfrm>
          <a:prstGeom prst="straightConnector1">
            <a:avLst/>
          </a:prstGeom>
          <a:noFill/>
          <a:ln w="9525" cap="flat" cmpd="sng">
            <a:solidFill>
              <a:schemeClr val="dk1"/>
            </a:solidFill>
            <a:prstDash val="solid"/>
            <a:round/>
            <a:headEnd type="none" w="med" len="med"/>
            <a:tailEnd type="none" w="med" len="med"/>
          </a:ln>
        </p:spPr>
      </p:cxnSp>
      <p:cxnSp>
        <p:nvCxnSpPr>
          <p:cNvPr id="885" name="Google Shape;885;p37"/>
          <p:cNvCxnSpPr/>
          <p:nvPr/>
        </p:nvCxnSpPr>
        <p:spPr>
          <a:xfrm rot="10800000">
            <a:off x="3314768" y="1697100"/>
            <a:ext cx="0" cy="1079100"/>
          </a:xfrm>
          <a:prstGeom prst="straightConnector1">
            <a:avLst/>
          </a:prstGeom>
          <a:noFill/>
          <a:ln w="9525" cap="flat" cmpd="sng">
            <a:solidFill>
              <a:schemeClr val="dk1"/>
            </a:solidFill>
            <a:prstDash val="solid"/>
            <a:round/>
            <a:headEnd type="none" w="med" len="med"/>
            <a:tailEnd type="none" w="med" len="med"/>
          </a:ln>
        </p:spPr>
      </p:cxnSp>
      <p:cxnSp>
        <p:nvCxnSpPr>
          <p:cNvPr id="886" name="Google Shape;886;p37"/>
          <p:cNvCxnSpPr/>
          <p:nvPr/>
        </p:nvCxnSpPr>
        <p:spPr>
          <a:xfrm rot="10800000">
            <a:off x="5907812" y="1697100"/>
            <a:ext cx="0" cy="1079100"/>
          </a:xfrm>
          <a:prstGeom prst="straightConnector1">
            <a:avLst/>
          </a:prstGeom>
          <a:noFill/>
          <a:ln w="9525" cap="flat" cmpd="sng">
            <a:solidFill>
              <a:schemeClr val="dk1"/>
            </a:solidFill>
            <a:prstDash val="solid"/>
            <a:round/>
            <a:headEnd type="none" w="med" len="med"/>
            <a:tailEnd type="none" w="med" len="med"/>
          </a:ln>
        </p:spPr>
      </p:cxnSp>
      <p:cxnSp>
        <p:nvCxnSpPr>
          <p:cNvPr id="887" name="Google Shape;887;p37"/>
          <p:cNvCxnSpPr/>
          <p:nvPr/>
        </p:nvCxnSpPr>
        <p:spPr>
          <a:xfrm rot="10800000">
            <a:off x="3314768" y="3446494"/>
            <a:ext cx="0" cy="1079100"/>
          </a:xfrm>
          <a:prstGeom prst="straightConnector1">
            <a:avLst/>
          </a:prstGeom>
          <a:noFill/>
          <a:ln w="9525" cap="flat" cmpd="sng">
            <a:solidFill>
              <a:schemeClr val="dk1"/>
            </a:solidFill>
            <a:prstDash val="solid"/>
            <a:round/>
            <a:headEnd type="none" w="med" len="med"/>
            <a:tailEnd type="none" w="med" len="med"/>
          </a:ln>
        </p:spPr>
      </p:cxnSp>
      <p:cxnSp>
        <p:nvCxnSpPr>
          <p:cNvPr id="888" name="Google Shape;888;p37"/>
          <p:cNvCxnSpPr/>
          <p:nvPr/>
        </p:nvCxnSpPr>
        <p:spPr>
          <a:xfrm rot="10800000">
            <a:off x="5907812" y="3446494"/>
            <a:ext cx="0" cy="10791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92"/>
        <p:cNvGrpSpPr/>
        <p:nvPr/>
      </p:nvGrpSpPr>
      <p:grpSpPr>
        <a:xfrm>
          <a:off x="0" y="0"/>
          <a:ext cx="0" cy="0"/>
          <a:chOff x="0" y="0"/>
          <a:chExt cx="0" cy="0"/>
        </a:xfrm>
      </p:grpSpPr>
      <p:sp>
        <p:nvSpPr>
          <p:cNvPr id="893" name="Google Shape;893;p38"/>
          <p:cNvSpPr txBox="1">
            <a:spLocks noGrp="1"/>
          </p:cNvSpPr>
          <p:nvPr>
            <p:ph type="subTitle" idx="2"/>
          </p:nvPr>
        </p:nvSpPr>
        <p:spPr>
          <a:xfrm>
            <a:off x="1382926" y="1832375"/>
            <a:ext cx="3081600" cy="102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company is excited to announce the launch of a new product line that has been in development for months. This product is expected to revolutionize our industry</a:t>
            </a:r>
            <a:endParaRPr/>
          </a:p>
        </p:txBody>
      </p:sp>
      <p:sp>
        <p:nvSpPr>
          <p:cNvPr id="894" name="Google Shape;894;p38"/>
          <p:cNvSpPr txBox="1">
            <a:spLocks noGrp="1"/>
          </p:cNvSpPr>
          <p:nvPr>
            <p:ph type="subTitle" idx="3"/>
          </p:nvPr>
        </p:nvSpPr>
        <p:spPr>
          <a:xfrm>
            <a:off x="5342395" y="1832375"/>
            <a:ext cx="3081600" cy="102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We have recently expanded our operations by opening a new office in a different place. This expansion will allow us to better serve our customers and grow our business</a:t>
            </a:r>
            <a:endParaRPr/>
          </a:p>
        </p:txBody>
      </p:sp>
      <p:sp>
        <p:nvSpPr>
          <p:cNvPr id="895" name="Google Shape;895;p38"/>
          <p:cNvSpPr txBox="1">
            <a:spLocks noGrp="1"/>
          </p:cNvSpPr>
          <p:nvPr>
            <p:ph type="subTitle" idx="4"/>
          </p:nvPr>
        </p:nvSpPr>
        <p:spPr>
          <a:xfrm>
            <a:off x="1382926" y="3428300"/>
            <a:ext cx="3081600" cy="102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company has been recognized for excellence in our industry by receiving an award. This recognition reflects the hard work of all of our amazing employees</a:t>
            </a:r>
            <a:endParaRPr/>
          </a:p>
        </p:txBody>
      </p:sp>
      <p:sp>
        <p:nvSpPr>
          <p:cNvPr id="896" name="Google Shape;896;p38"/>
          <p:cNvSpPr txBox="1">
            <a:spLocks noGrp="1"/>
          </p:cNvSpPr>
          <p:nvPr>
            <p:ph type="subTitle" idx="5"/>
          </p:nvPr>
        </p:nvSpPr>
        <p:spPr>
          <a:xfrm>
            <a:off x="5342395" y="3428300"/>
            <a:ext cx="3081600" cy="102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We have recently partnered with a nonprofit organization to provide support and resources to those in need. We believe it is important to be socially responsible</a:t>
            </a:r>
            <a:endParaRPr/>
          </a:p>
        </p:txBody>
      </p:sp>
      <p:sp>
        <p:nvSpPr>
          <p:cNvPr id="897" name="Google Shape;897;p3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More </a:t>
            </a:r>
            <a:r>
              <a:rPr lang="en" i="1">
                <a:latin typeface="Poppins"/>
                <a:ea typeface="Poppins"/>
                <a:cs typeface="Poppins"/>
                <a:sym typeface="Poppins"/>
              </a:rPr>
              <a:t>news!</a:t>
            </a:r>
            <a:endParaRPr i="1">
              <a:latin typeface="Poppins"/>
              <a:ea typeface="Poppins"/>
              <a:cs typeface="Poppins"/>
              <a:sym typeface="Poppins"/>
            </a:endParaRPr>
          </a:p>
        </p:txBody>
      </p:sp>
      <p:sp>
        <p:nvSpPr>
          <p:cNvPr id="898" name="Google Shape;898;p38"/>
          <p:cNvSpPr txBox="1">
            <a:spLocks noGrp="1"/>
          </p:cNvSpPr>
          <p:nvPr>
            <p:ph type="subTitle" idx="1"/>
          </p:nvPr>
        </p:nvSpPr>
        <p:spPr>
          <a:xfrm>
            <a:off x="1382925" y="1477207"/>
            <a:ext cx="3081600" cy="420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New product launch</a:t>
            </a:r>
            <a:endParaRPr/>
          </a:p>
        </p:txBody>
      </p:sp>
      <p:sp>
        <p:nvSpPr>
          <p:cNvPr id="899" name="Google Shape;899;p38"/>
          <p:cNvSpPr txBox="1">
            <a:spLocks noGrp="1"/>
          </p:cNvSpPr>
          <p:nvPr>
            <p:ph type="subTitle" idx="6"/>
          </p:nvPr>
        </p:nvSpPr>
        <p:spPr>
          <a:xfrm>
            <a:off x="1382925" y="3071407"/>
            <a:ext cx="3081600" cy="420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Award recognition</a:t>
            </a:r>
            <a:endParaRPr/>
          </a:p>
        </p:txBody>
      </p:sp>
      <p:sp>
        <p:nvSpPr>
          <p:cNvPr id="900" name="Google Shape;900;p38"/>
          <p:cNvSpPr txBox="1">
            <a:spLocks noGrp="1"/>
          </p:cNvSpPr>
          <p:nvPr>
            <p:ph type="subTitle" idx="7"/>
          </p:nvPr>
        </p:nvSpPr>
        <p:spPr>
          <a:xfrm>
            <a:off x="5342393" y="1477207"/>
            <a:ext cx="3081600" cy="420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Company expansion</a:t>
            </a:r>
            <a:endParaRPr/>
          </a:p>
        </p:txBody>
      </p:sp>
      <p:sp>
        <p:nvSpPr>
          <p:cNvPr id="901" name="Google Shape;901;p38"/>
          <p:cNvSpPr txBox="1">
            <a:spLocks noGrp="1"/>
          </p:cNvSpPr>
          <p:nvPr>
            <p:ph type="subTitle" idx="8"/>
          </p:nvPr>
        </p:nvSpPr>
        <p:spPr>
          <a:xfrm>
            <a:off x="5342393" y="3071407"/>
            <a:ext cx="3081600" cy="420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CSR</a:t>
            </a:r>
            <a:endParaRPr/>
          </a:p>
        </p:txBody>
      </p:sp>
      <p:grpSp>
        <p:nvGrpSpPr>
          <p:cNvPr id="902" name="Google Shape;902;p38"/>
          <p:cNvGrpSpPr/>
          <p:nvPr/>
        </p:nvGrpSpPr>
        <p:grpSpPr>
          <a:xfrm>
            <a:off x="4719708" y="1606701"/>
            <a:ext cx="335290" cy="361321"/>
            <a:chOff x="8006475" y="2436954"/>
            <a:chExt cx="335290" cy="361321"/>
          </a:xfrm>
        </p:grpSpPr>
        <p:sp>
          <p:nvSpPr>
            <p:cNvPr id="903" name="Google Shape;903;p38"/>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8"/>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8"/>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8"/>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8"/>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8"/>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8"/>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8"/>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8"/>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8"/>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8"/>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8"/>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8"/>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8"/>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8"/>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8"/>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8"/>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8"/>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8"/>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FFC9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 name="Google Shape;922;p38"/>
          <p:cNvGrpSpPr/>
          <p:nvPr/>
        </p:nvGrpSpPr>
        <p:grpSpPr>
          <a:xfrm>
            <a:off x="4730862" y="3202575"/>
            <a:ext cx="312981" cy="352697"/>
            <a:chOff x="4236601" y="1512666"/>
            <a:chExt cx="312981" cy="352697"/>
          </a:xfrm>
        </p:grpSpPr>
        <p:sp>
          <p:nvSpPr>
            <p:cNvPr id="923" name="Google Shape;923;p38"/>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8"/>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8"/>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8"/>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8"/>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8"/>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8"/>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8"/>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8"/>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8"/>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8"/>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8"/>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A77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8"/>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8"/>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38"/>
          <p:cNvGrpSpPr/>
          <p:nvPr/>
        </p:nvGrpSpPr>
        <p:grpSpPr>
          <a:xfrm>
            <a:off x="717772" y="3197104"/>
            <a:ext cx="373983" cy="363622"/>
            <a:chOff x="3512070" y="1956222"/>
            <a:chExt cx="373983" cy="363622"/>
          </a:xfrm>
        </p:grpSpPr>
        <p:sp>
          <p:nvSpPr>
            <p:cNvPr id="938" name="Google Shape;938;p38"/>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8"/>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8"/>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8"/>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8"/>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8"/>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8"/>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8"/>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8"/>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8"/>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8"/>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8"/>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8"/>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8"/>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8"/>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8"/>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546CFF">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8"/>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 name="Google Shape;955;p38"/>
          <p:cNvGrpSpPr/>
          <p:nvPr/>
        </p:nvGrpSpPr>
        <p:grpSpPr>
          <a:xfrm>
            <a:off x="715099" y="1612927"/>
            <a:ext cx="379328" cy="281738"/>
            <a:chOff x="3486572" y="2433470"/>
            <a:chExt cx="379328" cy="281738"/>
          </a:xfrm>
        </p:grpSpPr>
        <p:sp>
          <p:nvSpPr>
            <p:cNvPr id="956" name="Google Shape;956;p38"/>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8"/>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8"/>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8"/>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8"/>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8"/>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8"/>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963" name="Google Shape;963;p38"/>
          <p:cNvCxnSpPr/>
          <p:nvPr/>
        </p:nvCxnSpPr>
        <p:spPr>
          <a:xfrm rot="10800000">
            <a:off x="1238675" y="1571775"/>
            <a:ext cx="0" cy="1116300"/>
          </a:xfrm>
          <a:prstGeom prst="straightConnector1">
            <a:avLst/>
          </a:prstGeom>
          <a:noFill/>
          <a:ln w="9525" cap="flat" cmpd="sng">
            <a:solidFill>
              <a:schemeClr val="dk1"/>
            </a:solidFill>
            <a:prstDash val="solid"/>
            <a:round/>
            <a:headEnd type="none" w="med" len="med"/>
            <a:tailEnd type="none" w="med" len="med"/>
          </a:ln>
        </p:spPr>
      </p:cxnSp>
      <p:cxnSp>
        <p:nvCxnSpPr>
          <p:cNvPr id="964" name="Google Shape;964;p38"/>
          <p:cNvCxnSpPr/>
          <p:nvPr/>
        </p:nvCxnSpPr>
        <p:spPr>
          <a:xfrm rot="10800000">
            <a:off x="5198700" y="1571775"/>
            <a:ext cx="0" cy="1116300"/>
          </a:xfrm>
          <a:prstGeom prst="straightConnector1">
            <a:avLst/>
          </a:prstGeom>
          <a:noFill/>
          <a:ln w="9525" cap="flat" cmpd="sng">
            <a:solidFill>
              <a:schemeClr val="dk1"/>
            </a:solidFill>
            <a:prstDash val="solid"/>
            <a:round/>
            <a:headEnd type="none" w="med" len="med"/>
            <a:tailEnd type="none" w="med" len="med"/>
          </a:ln>
        </p:spPr>
      </p:cxnSp>
      <p:cxnSp>
        <p:nvCxnSpPr>
          <p:cNvPr id="965" name="Google Shape;965;p38"/>
          <p:cNvCxnSpPr/>
          <p:nvPr/>
        </p:nvCxnSpPr>
        <p:spPr>
          <a:xfrm rot="10800000">
            <a:off x="1238675" y="3160520"/>
            <a:ext cx="0" cy="1116300"/>
          </a:xfrm>
          <a:prstGeom prst="straightConnector1">
            <a:avLst/>
          </a:prstGeom>
          <a:noFill/>
          <a:ln w="9525" cap="flat" cmpd="sng">
            <a:solidFill>
              <a:schemeClr val="dk1"/>
            </a:solidFill>
            <a:prstDash val="solid"/>
            <a:round/>
            <a:headEnd type="none" w="med" len="med"/>
            <a:tailEnd type="none" w="med" len="med"/>
          </a:ln>
        </p:spPr>
      </p:cxnSp>
      <p:cxnSp>
        <p:nvCxnSpPr>
          <p:cNvPr id="966" name="Google Shape;966;p38"/>
          <p:cNvCxnSpPr/>
          <p:nvPr/>
        </p:nvCxnSpPr>
        <p:spPr>
          <a:xfrm rot="10800000">
            <a:off x="5198700" y="3160520"/>
            <a:ext cx="0" cy="11163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theme/theme1.xml><?xml version="1.0" encoding="utf-8"?>
<a:theme xmlns:a="http://schemas.openxmlformats.org/drawingml/2006/main" name="Inclusive Education Newsletter by Slidesgo">
  <a:themeElements>
    <a:clrScheme name="Simple Light">
      <a:dk1>
        <a:srgbClr val="1D1141"/>
      </a:dk1>
      <a:lt1>
        <a:srgbClr val="FFFFFF"/>
      </a:lt1>
      <a:dk2>
        <a:srgbClr val="546CFF"/>
      </a:dk2>
      <a:lt2>
        <a:srgbClr val="FF692D"/>
      </a:lt2>
      <a:accent1>
        <a:srgbClr val="FFCD01"/>
      </a:accent1>
      <a:accent2>
        <a:srgbClr val="D7A4FE"/>
      </a:accent2>
      <a:accent3>
        <a:srgbClr val="F0DEFF"/>
      </a:accent3>
      <a:accent4>
        <a:srgbClr val="FFFFFF"/>
      </a:accent4>
      <a:accent5>
        <a:srgbClr val="FFFFFF"/>
      </a:accent5>
      <a:accent6>
        <a:srgbClr val="FFFFFF"/>
      </a:accent6>
      <a:hlink>
        <a:srgbClr val="1D114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TotalTime>
  <Words>1971</Words>
  <Application>Microsoft Macintosh PowerPoint</Application>
  <PresentationFormat>On-screen Show (16:9)</PresentationFormat>
  <Paragraphs>299</Paragraphs>
  <Slides>40</Slides>
  <Notes>40</Notes>
  <HiddenSlides>0</HiddenSlides>
  <MMClips>0</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40</vt:i4>
      </vt:variant>
    </vt:vector>
  </HeadingPairs>
  <TitlesOfParts>
    <vt:vector size="54" baseType="lpstr">
      <vt:lpstr>Poppins SemiBold</vt:lpstr>
      <vt:lpstr>Raleway</vt:lpstr>
      <vt:lpstr>Roboto Medium</vt:lpstr>
      <vt:lpstr>Arial</vt:lpstr>
      <vt:lpstr>Assistant</vt:lpstr>
      <vt:lpstr>Nunito Light</vt:lpstr>
      <vt:lpstr>Poppins</vt:lpstr>
      <vt:lpstr>Proxima Nova</vt:lpstr>
      <vt:lpstr>Calibri</vt:lpstr>
      <vt:lpstr>Amatic SC</vt:lpstr>
      <vt:lpstr>Assistant Medium</vt:lpstr>
      <vt:lpstr>Bebas Neue</vt:lpstr>
      <vt:lpstr>Inclusive Education Newsletter by Slidesgo</vt:lpstr>
      <vt:lpstr>Slidesgo Final Pages</vt:lpstr>
      <vt:lpstr>Inclusive Education Newsletter</vt:lpstr>
      <vt:lpstr>Contents of this template</vt:lpstr>
      <vt:lpstr>Table of contents</vt:lpstr>
      <vt:lpstr>Headline news</vt:lpstr>
      <vt:lpstr>Headline news</vt:lpstr>
      <vt:lpstr>In depth analysis</vt:lpstr>
      <vt:lpstr>Behind the scenes</vt:lpstr>
      <vt:lpstr>Tips &amp; tricks</vt:lpstr>
      <vt:lpstr>More news!</vt:lpstr>
      <vt:lpstr>—Company’s quote</vt:lpstr>
      <vt:lpstr>April 14</vt:lpstr>
      <vt:lpstr>What are we going?</vt:lpstr>
      <vt:lpstr>Are our products working?</vt:lpstr>
      <vt:lpstr>“Exclusive and inspiring”</vt:lpstr>
      <vt:lpstr>Process for the next launch</vt:lpstr>
      <vt:lpstr>Organizational chart</vt:lpstr>
      <vt:lpstr>Life's moments</vt:lpstr>
      <vt:lpstr>Testimonials</vt:lpstr>
      <vt:lpstr>Case studies</vt:lpstr>
      <vt:lpstr>Thanks!</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Inclusive Education Newsletter</dc:title>
  <cp:lastModifiedBy>Paulius Mažeika</cp:lastModifiedBy>
  <cp:revision>3</cp:revision>
  <dcterms:modified xsi:type="dcterms:W3CDTF">2024-02-05T19:46:36Z</dcterms:modified>
</cp:coreProperties>
</file>